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262" r:id="rId6"/>
    <p:sldId id="265" r:id="rId7"/>
    <p:sldId id="266" r:id="rId8"/>
    <p:sldId id="264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A0C0817-A112-4847-8014-A94B7D2A4EA3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343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49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F6FA2B21-3FCD-4721-B95C-427943F61125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62778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0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389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6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7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3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3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9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7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6FA2B21-3FCD-4721-B95C-427943F61125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ndon_Arra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rmAutofit/>
          </a:bodyPr>
          <a:lstStyle/>
          <a:p>
            <a:r>
              <a:rPr lang="en-US"/>
              <a:t>RESIZEABLE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556" r="14944"/>
          <a:stretch/>
        </p:blipFill>
        <p:spPr>
          <a:xfrm>
            <a:off x="5257800" y="10"/>
            <a:ext cx="617220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MUHAMMAD OMER SIDDIQUI 19B-004-SE A</a:t>
            </a:r>
          </a:p>
          <a:p>
            <a:pPr>
              <a:spcAft>
                <a:spcPts val="600"/>
              </a:spcAft>
            </a:pPr>
            <a:r>
              <a:rPr lang="en-US"/>
              <a:t>MUHAMMAD ISMAIL MIAN 19B-019-SE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8793C-AA92-4514-93CD-719AAC4CDD33}"/>
              </a:ext>
            </a:extLst>
          </p:cNvPr>
          <p:cNvSpPr txBox="1"/>
          <p:nvPr/>
        </p:nvSpPr>
        <p:spPr>
          <a:xfrm>
            <a:off x="9062044" y="6657944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PK" sz="700">
                <a:solidFill>
                  <a:srgbClr val="FFFFFF"/>
                </a:solidFill>
                <a:hlinkClick r:id="rId3" tooltip="https://en.wikipedia.org/wiki/London_Arra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PK" sz="700">
                <a:solidFill>
                  <a:srgbClr val="FFFFFF"/>
                </a:solidFill>
              </a:rPr>
              <a:t> by Unknown Author is licensed under </a:t>
            </a:r>
            <a:r>
              <a:rPr lang="en-PK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PK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710D-D2A0-4FB8-9BF8-B213837F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66800"/>
            <a:ext cx="10058400" cy="137160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resizable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8C66-21D8-4EA6-93D7-E882B9A8D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90461"/>
            <a:ext cx="10058400" cy="2402205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dynamic array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growable array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resizable array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dynamic table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mutable array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or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 list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access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variable-size list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structure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allows elements to be added or removed. It is supplied with standard libraries in many modern mainstream programming languages. Dynamic arrays overcome a limit of static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have a fixed capacity that needs to be specified at allocation.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dynamic array is not the same thing as a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dynamically allocated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array, which is an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whose size is fixed when the array is allocated, although a dynamic array may use such a fixed-size array as a back end.(source=Wikipedia)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agram&#10;&#10;Description automatically generated">
            <a:extLst>
              <a:ext uri="{FF2B5EF4-FFF2-40B4-BE49-F238E27FC236}">
                <a16:creationId xmlns:a16="http://schemas.microsoft.com/office/drawing/2014/main" id="{CFC0084B-8E6D-4A13-8D89-83E70F6A8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3671" y="68263"/>
            <a:ext cx="8276670" cy="606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B2A69-8B08-43D3-B71B-C97B79F49EB2}"/>
              </a:ext>
            </a:extLst>
          </p:cNvPr>
          <p:cNvSpPr txBox="1"/>
          <p:nvPr/>
        </p:nvSpPr>
        <p:spPr>
          <a:xfrm>
            <a:off x="10133556" y="5523978"/>
            <a:ext cx="134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Source=geeks for geeks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752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043ED03-8B9F-4F6D-98A0-D0255EA027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9051" y="1099159"/>
            <a:ext cx="8246302" cy="465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B44AF1-54A3-440B-8C6D-5288785D1B0F}"/>
              </a:ext>
            </a:extLst>
          </p:cNvPr>
          <p:cNvSpPr txBox="1"/>
          <p:nvPr/>
        </p:nvSpPr>
        <p:spPr>
          <a:xfrm>
            <a:off x="9972806" y="5435675"/>
            <a:ext cx="134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Source=geeks for geeks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2038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D5AB-86B4-4E86-B942-B81759743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509199"/>
          </a:xfrm>
        </p:spPr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Function of Resizable arrays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BB7D-7496-4869-8256-DDDEB5E9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main function that are use in our project are…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Append()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Delete()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Resize()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Get()</a:t>
            </a:r>
          </a:p>
        </p:txBody>
      </p:sp>
    </p:spTree>
    <p:extLst>
      <p:ext uri="{BB962C8B-B14F-4D97-AF65-F5344CB8AC3E}">
        <p14:creationId xmlns:p14="http://schemas.microsoft.com/office/powerpoint/2010/main" val="380741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0C529F2-7FE7-4FA5-A887-F836AB62FA0D}"/>
              </a:ext>
            </a:extLst>
          </p:cNvPr>
          <p:cNvSpPr txBox="1"/>
          <p:nvPr/>
        </p:nvSpPr>
        <p:spPr>
          <a:xfrm>
            <a:off x="470848" y="1224121"/>
            <a:ext cx="4308953" cy="125162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58750">
              <a:spcBef>
                <a:spcPts val="8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initialize()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>
              <a:spcBef>
                <a:spcPts val="245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 </a:t>
            </a:r>
            <a:r>
              <a:rPr lang="en-US" sz="1800" dirty="0">
                <a:effectLst/>
                <a:latin typeface="FreeSans"/>
                <a:ea typeface="Times New Roman" panose="02020603050405020304" pitchFamily="18" charset="0"/>
              </a:rPr>
              <a:t>←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 array(1)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>
              <a:spcBef>
                <a:spcPts val="16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 </a:t>
            </a:r>
            <a:r>
              <a:rPr lang="en-US" sz="1800" dirty="0">
                <a:effectLst/>
                <a:latin typeface="FreeSans"/>
                <a:ea typeface="Times New Roman" panose="02020603050405020304" pitchFamily="18" charset="0"/>
              </a:rPr>
              <a:t>←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9E532F-0433-4C73-994D-AB9F3D18E142}"/>
              </a:ext>
            </a:extLst>
          </p:cNvPr>
          <p:cNvSpPr txBox="1"/>
          <p:nvPr/>
        </p:nvSpPr>
        <p:spPr>
          <a:xfrm>
            <a:off x="470848" y="4795168"/>
            <a:ext cx="4308953" cy="67197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3830">
              <a:spcBef>
                <a:spcPts val="84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get(</a:t>
            </a:r>
            <a:r>
              <a:rPr lang="en-US" sz="1800" i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2580">
              <a:spcBef>
                <a:spcPts val="235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return 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800" i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5DEC4-CCDD-4460-A966-3AC93CE82F24}"/>
              </a:ext>
            </a:extLst>
          </p:cNvPr>
          <p:cNvSpPr txBox="1"/>
          <p:nvPr/>
        </p:nvSpPr>
        <p:spPr>
          <a:xfrm>
            <a:off x="470850" y="2633151"/>
            <a:ext cx="4308952" cy="18472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58750">
              <a:spcBef>
                <a:spcPts val="8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append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i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>
              <a:spcBef>
                <a:spcPts val="235"/>
              </a:spcBef>
              <a:spcAft>
                <a:spcPts val="0"/>
              </a:spcAft>
            </a:pP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if 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length(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then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resize()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>
              <a:spcBef>
                <a:spcPts val="24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800" i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+ 1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+ 2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. . . , 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r>
              <a:rPr lang="en-US" sz="1800" dirty="0">
                <a:effectLst/>
                <a:latin typeface="FreeSans"/>
                <a:ea typeface="Times New Roman" panose="02020603050405020304" pitchFamily="18" charset="0"/>
              </a:rPr>
              <a:t>← 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800" i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+ 1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. . . , 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 </a:t>
            </a:r>
            <a:r>
              <a:rPr lang="en-US" sz="1800" dirty="0">
                <a:effectLst/>
                <a:latin typeface="FreeSans"/>
                <a:ea typeface="Times New Roman" panose="02020603050405020304" pitchFamily="18" charset="0"/>
              </a:rPr>
              <a:t>−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1]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>
              <a:spcBef>
                <a:spcPts val="16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r>
              <a:rPr lang="en-US" sz="1800" dirty="0">
                <a:effectLst/>
                <a:latin typeface="FreeSans"/>
                <a:ea typeface="Times New Roman" panose="02020603050405020304" pitchFamily="18" charset="0"/>
              </a:rPr>
              <a:t>←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>
              <a:spcBef>
                <a:spcPts val="16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 </a:t>
            </a:r>
            <a:r>
              <a:rPr lang="en-US" sz="1800" dirty="0">
                <a:effectLst/>
                <a:latin typeface="FreeSans"/>
                <a:ea typeface="Times New Roman" panose="02020603050405020304" pitchFamily="18" charset="0"/>
              </a:rPr>
              <a:t>← 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+ 1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17E4C8-5297-4C26-A854-FE7C6FFFBE58}"/>
              </a:ext>
            </a:extLst>
          </p:cNvPr>
          <p:cNvSpPr txBox="1"/>
          <p:nvPr/>
        </p:nvSpPr>
        <p:spPr>
          <a:xfrm>
            <a:off x="5549029" y="3556755"/>
            <a:ext cx="4434213" cy="210826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63830">
              <a:spcBef>
                <a:spcPts val="84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delete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i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2580">
              <a:spcBef>
                <a:spcPts val="24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x </a:t>
            </a:r>
            <a:r>
              <a:rPr lang="en-US" sz="1800" dirty="0">
                <a:effectLst/>
                <a:latin typeface="FreeSans"/>
                <a:ea typeface="Times New Roman" panose="02020603050405020304" pitchFamily="18" charset="0"/>
              </a:rPr>
              <a:t>← 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800" i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2580">
              <a:spcBef>
                <a:spcPts val="16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800" i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+ 1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. . . , 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 </a:t>
            </a:r>
            <a:r>
              <a:rPr lang="en-US" sz="1800" dirty="0">
                <a:effectLst/>
                <a:latin typeface="FreeSans"/>
                <a:ea typeface="Times New Roman" panose="02020603050405020304" pitchFamily="18" charset="0"/>
              </a:rPr>
              <a:t>−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2] </a:t>
            </a:r>
            <a:r>
              <a:rPr lang="en-US" sz="1800" dirty="0">
                <a:effectLst/>
                <a:latin typeface="FreeSans"/>
                <a:ea typeface="Times New Roman" panose="02020603050405020304" pitchFamily="18" charset="0"/>
              </a:rPr>
              <a:t>← 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1800" i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+ 1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i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+ 2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. . . , 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 </a:t>
            </a:r>
            <a:r>
              <a:rPr lang="en-US" sz="1800" dirty="0">
                <a:effectLst/>
                <a:latin typeface="FreeSans"/>
                <a:ea typeface="Times New Roman" panose="02020603050405020304" pitchFamily="18" charset="0"/>
              </a:rPr>
              <a:t>−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1]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22580">
              <a:spcBef>
                <a:spcPts val="165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 </a:t>
            </a:r>
            <a:r>
              <a:rPr lang="en-US" sz="1800" dirty="0">
                <a:effectLst/>
                <a:latin typeface="FreeSans"/>
                <a:ea typeface="Times New Roman" panose="02020603050405020304" pitchFamily="18" charset="0"/>
              </a:rPr>
              <a:t>← 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 </a:t>
            </a:r>
            <a:r>
              <a:rPr lang="en-US" sz="1800" dirty="0">
                <a:effectLst/>
                <a:latin typeface="FreeSans"/>
                <a:ea typeface="Times New Roman" panose="02020603050405020304" pitchFamily="18" charset="0"/>
              </a:rPr>
              <a:t>−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</a:p>
          <a:p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if 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length(</a:t>
            </a:r>
            <a:r>
              <a:rPr kumimoji="0" lang="en-US" altLang="en-PK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)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eSans"/>
                <a:ea typeface="Times New Roman" panose="02020603050405020304" pitchFamily="18" charset="0"/>
              </a:rPr>
              <a:t>≥ 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3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eeSans"/>
                <a:ea typeface="Times New Roman" panose="02020603050405020304" pitchFamily="18" charset="0"/>
              </a:rPr>
              <a:t>· </a:t>
            </a:r>
            <a:r>
              <a:rPr kumimoji="0" lang="en-US" altLang="en-PK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</a:t>
            </a:r>
            <a:r>
              <a:rPr kumimoji="0" lang="en-US" altLang="en-PK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then 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resize()</a:t>
            </a:r>
            <a:endParaRPr kumimoji="0" lang="en-US" altLang="en-PK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return x</a:t>
            </a:r>
            <a:endParaRPr lang="en-PK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50381B73-22FF-4B5F-AA2D-5C07390D3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E39C3B-19EC-4723-B798-D70E72114FE2}"/>
              </a:ext>
            </a:extLst>
          </p:cNvPr>
          <p:cNvSpPr txBox="1"/>
          <p:nvPr/>
        </p:nvSpPr>
        <p:spPr>
          <a:xfrm>
            <a:off x="5549030" y="885587"/>
            <a:ext cx="4434213" cy="218983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58750">
              <a:spcBef>
                <a:spcPts val="8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resize()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 marR="1931035">
              <a:lnSpc>
                <a:spcPct val="112000"/>
              </a:lnSpc>
              <a:spcBef>
                <a:spcPts val="245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  </a:t>
            </a:r>
            <a:r>
              <a:rPr lang="en-US" sz="1800" dirty="0">
                <a:effectLst/>
                <a:latin typeface="FreeSans"/>
                <a:ea typeface="Times New Roman" panose="02020603050405020304" pitchFamily="18" charset="0"/>
              </a:rPr>
              <a:t>←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  array(max(1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en-US" sz="1800" dirty="0">
                <a:effectLst/>
                <a:latin typeface="FreeSans"/>
                <a:ea typeface="Times New Roman" panose="02020603050405020304" pitchFamily="18" charset="0"/>
              </a:rPr>
              <a:t>· 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)) 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[0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i="1" spc="-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i="1" spc="-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i="1" spc="-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i="1" spc="-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i="1" spc="-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i="1" spc="-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</a:t>
            </a:r>
            <a:r>
              <a:rPr lang="en-US" sz="1800" i="1" spc="-8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FreeSans"/>
                <a:ea typeface="Times New Roman" panose="02020603050405020304" pitchFamily="18" charset="0"/>
              </a:rPr>
              <a:t>−</a:t>
            </a:r>
            <a:r>
              <a:rPr lang="en-US" sz="1800" spc="-85" dirty="0">
                <a:effectLst/>
                <a:latin typeface="FreeSans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1]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FreeSans"/>
                <a:ea typeface="Times New Roman" panose="02020603050405020304" pitchFamily="18" charset="0"/>
              </a:rPr>
              <a:t>←</a:t>
            </a:r>
            <a:r>
              <a:rPr lang="en-US" sz="1800" spc="-30" dirty="0">
                <a:effectLst/>
                <a:latin typeface="FreeSans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[0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i="1" spc="-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i="1" spc="-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i="1" spc="-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i="1" spc="-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i="1" spc="-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 i="1" spc="-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</a:t>
            </a:r>
            <a:r>
              <a:rPr lang="en-US" sz="1800" i="1" spc="-8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FreeSans"/>
                <a:ea typeface="Times New Roman" panose="02020603050405020304" pitchFamily="18" charset="0"/>
              </a:rPr>
              <a:t>−</a:t>
            </a:r>
            <a:r>
              <a:rPr lang="en-US" sz="1800" spc="-80" dirty="0">
                <a:effectLst/>
                <a:latin typeface="FreeSans"/>
                <a:ea typeface="Times New Roman" panose="02020603050405020304" pitchFamily="18" charset="0"/>
              </a:rPr>
              <a:t> 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1]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7500">
              <a:spcBef>
                <a:spcPts val="1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 </a:t>
            </a:r>
            <a:r>
              <a:rPr lang="en-US" sz="1800" dirty="0">
                <a:effectLst/>
                <a:latin typeface="FreeSans"/>
                <a:ea typeface="Times New Roman" panose="02020603050405020304" pitchFamily="18" charset="0"/>
              </a:rPr>
              <a:t>←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PK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5F6D85-30AF-4F6B-97EE-317E2E56E2C8}"/>
              </a:ext>
            </a:extLst>
          </p:cNvPr>
          <p:cNvSpPr txBox="1"/>
          <p:nvPr/>
        </p:nvSpPr>
        <p:spPr>
          <a:xfrm>
            <a:off x="726509" y="393109"/>
            <a:ext cx="482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CODE</a:t>
            </a:r>
            <a:endParaRPr lang="en-PK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07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677151-B2F9-4DAF-AEC5-21E3CAB2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84" t="34454" r="7923" b="5825"/>
          <a:stretch/>
        </p:blipFill>
        <p:spPr>
          <a:xfrm>
            <a:off x="1351900" y="672359"/>
            <a:ext cx="9488199" cy="50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7986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5886704-547F-4AA1-A3F7-4EFE370A7F73}" vid="{D0AD43C9-A572-46F1-854B-CE176BC89C2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Century Schoolbook</vt:lpstr>
      <vt:lpstr>Corbel</vt:lpstr>
      <vt:lpstr>FreeSans</vt:lpstr>
      <vt:lpstr>Georgia</vt:lpstr>
      <vt:lpstr>Times New Roman</vt:lpstr>
      <vt:lpstr>Trebuchet MS</vt:lpstr>
      <vt:lpstr>Theme1</vt:lpstr>
      <vt:lpstr>RESIZEABLE ARRAYS</vt:lpstr>
      <vt:lpstr>What are resizable arrays?</vt:lpstr>
      <vt:lpstr>PowerPoint Presentation</vt:lpstr>
      <vt:lpstr>PowerPoint Presentation</vt:lpstr>
      <vt:lpstr>Function of Resizable arrays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RESIZEABLE ARRAYS</dc:title>
  <dc:creator>umer sidiqui</dc:creator>
  <cp:lastModifiedBy>umer sidiqui</cp:lastModifiedBy>
  <cp:revision>5</cp:revision>
  <dcterms:created xsi:type="dcterms:W3CDTF">2021-01-30T11:07:41Z</dcterms:created>
  <dcterms:modified xsi:type="dcterms:W3CDTF">2021-01-30T16:55:10Z</dcterms:modified>
</cp:coreProperties>
</file>