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70" r:id="rId11"/>
    <p:sldId id="265" r:id="rId12"/>
    <p:sldId id="271" r:id="rId13"/>
    <p:sldId id="266" r:id="rId14"/>
    <p:sldId id="272" r:id="rId15"/>
    <p:sldId id="267" r:id="rId16"/>
    <p:sldId id="273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3406-2B08-A8AA-7B77-DE27CB37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8C6A7-EA3A-9CFD-4B65-31D9471C4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D227-B341-D8F7-D068-22F06122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67D9-A1BD-DF7B-FB4E-AA30E4CC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D1FB-957A-4BF8-E7C2-E5148C5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98D-5CA2-3E1F-BA6E-F03EF2E0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8EBA0-31EA-C42A-D26C-F970B7EC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7BC1-179F-ADFF-211D-900F8481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1587-18CC-4C14-EB71-61DD8E9C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601B-B150-41C1-0A48-072105F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1EC0A-88FF-72AE-BF34-3FC47EA3D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AF51B-3CB4-6BD4-5BCB-D43DFBF93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2E76-E984-E04C-162B-D2D40FCC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0BA6-DED8-4A24-6D9E-9C7B30DF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1B0A-8353-AE3C-6816-CFBDEBE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254B-CBB8-79F5-73BD-531D61AF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2098-2BB4-AEC4-20FA-D5B1EDF4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FFFF99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03D2-486E-F579-D18A-92039C24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A2A4-336E-AA34-1DED-8EA8893A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3DFB-6D54-8B3A-4D42-6281DA0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1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C2D1-A8A2-791B-5B25-A25A15C6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7A30-7EBD-DB8A-AE1E-D17A3857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D0A3-D5E0-B5B2-9567-AA63AFB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BB17-317A-492E-6824-9E101211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F881-64A2-102F-E1A8-305C9F3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73A1-AEEE-FC52-900D-F263217E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FD15-22D4-1576-F163-ADCC786A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CB267-B625-2F7D-EC2F-DBDBFC8E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0331D-10A5-5640-590B-44DCE70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E3F3-C820-08A8-25D2-86832AA8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DACD-8413-34CC-BF92-CDD3AB68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C928-488C-46C7-7A96-C67DA1A7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63DF2-F5DF-104B-4964-1CA24FA3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185E-9C2F-7C91-2A05-1159431D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585DA-5B41-0115-6EBB-653A4212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A2A37-7FEA-2AA9-8DEB-B8F8F5ADF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C3461-93EA-EAD6-B259-1D51D935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C1EA-0364-216F-BB38-9017EE66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28635-6E4A-1AD5-EEDF-241EB14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69B-668C-525E-74B3-EEE276BD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9FC4B-8290-08EB-AA13-8DD94AE8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83658-6367-1A82-F1D8-2A2210DC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97BFC-AC61-F999-183F-6CC4D56F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F5FB-124C-39E4-27FC-B95AEDD6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66802-8491-E98D-31B3-85BDCE03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218A2-50A0-FFD7-35FE-AA1FF339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FC3E-EDD6-2174-2E96-D9960376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4778-7B20-25E2-3FA1-43F7016F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C274-E19E-1159-0B58-134FEE6D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80F6-FD76-C004-3915-52A92BBA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3801-04B0-3399-67C2-4B12A6F1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246B-9C56-35E5-79CD-32FE20BE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B009-0C7F-7F35-BF2D-B15EC95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C4712-FB94-E16B-E8FC-31DC3E81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0337-B50C-27F6-A12A-FAFC9341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08957-C3ED-76BC-1D97-4350235B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8C1C0-0A47-39F9-E384-452DCB45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02A5-EE76-1693-E408-9F10B8AA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ass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88915-E187-6D38-5A59-A3E9E246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62D19-E45A-AF61-2E4F-62AE057C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99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5940-1C41-CA5B-0897-E07768C6C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C1AC-7971-4CB4-B374-B8E5195C69E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D640-3E74-695A-4D4E-55F4B5060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4B0F-D600-4782-8D49-490960A98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29E3-140A-47CB-A72A-C11DAFFAB17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AE584-3968-D9F2-6404-8CF7C9DE72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69" y="233363"/>
            <a:ext cx="1238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smtClean="0"/>
              <a:t>2.0 vs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E-Commerce	 SE-413</a:t>
            </a:r>
          </a:p>
          <a:p>
            <a:r>
              <a:rPr lang="en-US" dirty="0" smtClean="0"/>
              <a:t>Week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3.0 -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Ecommerce</a:t>
            </a:r>
          </a:p>
          <a:p>
            <a:pPr lvl="1"/>
            <a:r>
              <a:rPr lang="en-US" dirty="0" smtClean="0"/>
              <a:t>Inventory Management</a:t>
            </a:r>
          </a:p>
          <a:p>
            <a:pPr lvl="1"/>
            <a:r>
              <a:rPr lang="en-US" dirty="0" smtClean="0"/>
              <a:t>Tracking</a:t>
            </a:r>
          </a:p>
          <a:p>
            <a:pPr lvl="1"/>
            <a:r>
              <a:rPr lang="en-US" dirty="0" smtClean="0"/>
              <a:t>Warranty Management</a:t>
            </a:r>
          </a:p>
        </p:txBody>
      </p:sp>
    </p:spTree>
    <p:extLst>
      <p:ext uri="{BB962C8B-B14F-4D97-AF65-F5344CB8AC3E}">
        <p14:creationId xmlns:p14="http://schemas.microsoft.com/office/powerpoint/2010/main" val="280655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– Smart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executing programs  stored on Block chains</a:t>
            </a:r>
          </a:p>
          <a:p>
            <a:r>
              <a:rPr lang="en-US" dirty="0" smtClean="0"/>
              <a:t>Oracle links real life events to smart contract executions</a:t>
            </a:r>
          </a:p>
          <a:p>
            <a:r>
              <a:rPr lang="en-US" dirty="0" smtClean="0"/>
              <a:t>Contract is executed when conditions are met.</a:t>
            </a:r>
          </a:p>
          <a:p>
            <a:endParaRPr lang="en-US" dirty="0"/>
          </a:p>
        </p:txBody>
      </p:sp>
      <p:pic>
        <p:nvPicPr>
          <p:cNvPr id="2050" name="Picture 2" descr="https://dcxlearn.com/wp-content/uploads/2020/06/info-03-scaled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2" b="21612"/>
          <a:stretch/>
        </p:blipFill>
        <p:spPr bwMode="auto">
          <a:xfrm>
            <a:off x="1161756" y="4320338"/>
            <a:ext cx="9459351" cy="21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9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 – Smart </a:t>
            </a:r>
            <a:r>
              <a:rPr lang="en-US" dirty="0" smtClean="0"/>
              <a:t>Contracts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Ecommerce</a:t>
            </a:r>
          </a:p>
          <a:p>
            <a:pPr lvl="1"/>
            <a:r>
              <a:rPr lang="en-US" dirty="0" err="1" smtClean="0"/>
              <a:t>DeFi</a:t>
            </a:r>
            <a:endParaRPr lang="en-US" dirty="0" smtClean="0"/>
          </a:p>
          <a:p>
            <a:pPr lvl="2"/>
            <a:r>
              <a:rPr lang="en-US" dirty="0" smtClean="0"/>
              <a:t>Borrowing, Trading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2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– 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context and further information (meta data) about entities to computers and devices.</a:t>
            </a:r>
          </a:p>
          <a:p>
            <a:pPr lvl="1"/>
            <a:r>
              <a:rPr lang="en-US" dirty="0" smtClean="0"/>
              <a:t>Allows them to make meaningful interpretation</a:t>
            </a:r>
          </a:p>
          <a:p>
            <a:r>
              <a:rPr lang="en-US" dirty="0" smtClean="0"/>
              <a:t>Enables better experiences.</a:t>
            </a:r>
          </a:p>
          <a:p>
            <a:pPr lvl="1"/>
            <a:r>
              <a:rPr lang="en-US" dirty="0" smtClean="0"/>
              <a:t>Examples: Searches are better suited to you.</a:t>
            </a:r>
          </a:p>
          <a:p>
            <a:pPr lvl="1"/>
            <a:r>
              <a:rPr lang="en-US" dirty="0" smtClean="0"/>
              <a:t>Google Knows who you are.</a:t>
            </a:r>
          </a:p>
          <a:p>
            <a:r>
              <a:rPr lang="en-US" dirty="0" smtClean="0"/>
              <a:t>RDF is one of the standard for describing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– 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E-Commerce:	</a:t>
            </a:r>
          </a:p>
          <a:p>
            <a:pPr lvl="2"/>
            <a:r>
              <a:rPr lang="en-US" dirty="0" smtClean="0"/>
              <a:t>Better understanding of customer based on life behavior outside of shopping experience.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7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– Ubiquitous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Ubiquitous = Present Everywhere</a:t>
            </a:r>
          </a:p>
          <a:p>
            <a:r>
              <a:rPr lang="en-US" dirty="0" smtClean="0"/>
              <a:t>Enable device to connect and coordinate with each other for seamless experience</a:t>
            </a:r>
          </a:p>
          <a:p>
            <a:pPr lvl="1"/>
            <a:r>
              <a:rPr lang="en-US" dirty="0" smtClean="0"/>
              <a:t> Enable more devices coordination with Ubiquitous Web.</a:t>
            </a:r>
          </a:p>
          <a:p>
            <a:r>
              <a:rPr lang="en-US" dirty="0" smtClean="0"/>
              <a:t>Dynamic adaption of user preferences.</a:t>
            </a:r>
          </a:p>
          <a:p>
            <a:pPr lvl="1"/>
            <a:r>
              <a:rPr lang="en-US" dirty="0" smtClean="0"/>
              <a:t>Network agnostic Internet Services.</a:t>
            </a:r>
          </a:p>
          <a:p>
            <a:pPr lvl="1"/>
            <a:r>
              <a:rPr lang="en-US" dirty="0" smtClean="0"/>
              <a:t>Automatic selection of settings based on user. (Ambient AI)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9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– Ubiquitous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E-Commerce:</a:t>
            </a:r>
          </a:p>
          <a:p>
            <a:pPr lvl="1"/>
            <a:r>
              <a:rPr lang="en-US" dirty="0" smtClean="0"/>
              <a:t>Purchasing experience available anywhere on any device.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0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Internet of Things</a:t>
            </a:r>
          </a:p>
          <a:p>
            <a:r>
              <a:rPr lang="en-US" dirty="0" smtClean="0"/>
              <a:t>An Architecture Enables sensors and devices to connect with each other and exchange information.</a:t>
            </a:r>
          </a:p>
          <a:p>
            <a:r>
              <a:rPr lang="en-US" dirty="0" smtClean="0"/>
              <a:t>May be Intelligent. May even involves AI.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Smart appliances connected to the internet.</a:t>
            </a:r>
          </a:p>
          <a:p>
            <a:pPr lvl="2"/>
            <a:r>
              <a:rPr lang="en-US" dirty="0" smtClean="0"/>
              <a:t>Wearables, Smart TVs, </a:t>
            </a:r>
            <a:r>
              <a:rPr lang="en-US" dirty="0" err="1" smtClean="0"/>
              <a:t>Circadia</a:t>
            </a:r>
            <a:r>
              <a:rPr lang="en-US" dirty="0" smtClean="0"/>
              <a:t> </a:t>
            </a:r>
            <a:r>
              <a:rPr lang="en-US" dirty="0" smtClean="0"/>
              <a:t>HMS</a:t>
            </a:r>
          </a:p>
          <a:p>
            <a:pPr lvl="2"/>
            <a:r>
              <a:rPr lang="en-US" dirty="0" smtClean="0"/>
              <a:t>Amazon Dash Button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1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Trustless and Permission less</a:t>
            </a:r>
          </a:p>
          <a:p>
            <a:r>
              <a:rPr lang="en-US" dirty="0" smtClean="0"/>
              <a:t>Immersive</a:t>
            </a:r>
          </a:p>
          <a:p>
            <a:r>
              <a:rPr lang="en-US" dirty="0" smtClean="0"/>
              <a:t>Distributed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3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Content (Images, Video, 3D rendering)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Readable and Writable (Dynamic) Content</a:t>
            </a:r>
          </a:p>
          <a:p>
            <a:pPr lvl="1"/>
            <a:r>
              <a:rPr lang="en-US" dirty="0" smtClean="0"/>
              <a:t>Can be User Generated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2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 –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Interactions.</a:t>
            </a:r>
          </a:p>
          <a:p>
            <a:pPr lvl="1"/>
            <a:r>
              <a:rPr lang="en-US" dirty="0" smtClean="0"/>
              <a:t>Communities, group and relations</a:t>
            </a:r>
          </a:p>
          <a:p>
            <a:r>
              <a:rPr lang="en-US" dirty="0" smtClean="0"/>
              <a:t>Information Sharing and Dissemination</a:t>
            </a:r>
          </a:p>
          <a:p>
            <a:r>
              <a:rPr lang="en-US" dirty="0" smtClean="0"/>
              <a:t>Manage and Manipulate Influence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 – Collaborative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Apps that allow creation and sharing of resources through teams or groups in a context.</a:t>
            </a:r>
          </a:p>
          <a:p>
            <a:r>
              <a:rPr lang="en-US" dirty="0" smtClean="0"/>
              <a:t>Resource can be images, videos, documents etc.</a:t>
            </a:r>
          </a:p>
          <a:p>
            <a:r>
              <a:rPr lang="en-US" dirty="0" smtClean="0"/>
              <a:t>Example: Wikipedia</a:t>
            </a:r>
          </a:p>
          <a:p>
            <a:r>
              <a:rPr lang="en-US" dirty="0" err="1" smtClean="0"/>
              <a:t>Canva</a:t>
            </a:r>
            <a:r>
              <a:rPr lang="en-US" dirty="0" smtClean="0"/>
              <a:t>? </a:t>
            </a:r>
          </a:p>
          <a:p>
            <a:r>
              <a:rPr lang="en-US" dirty="0" smtClean="0"/>
              <a:t>Fiverr?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4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2.0 - Folksonomy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Collaborative tagging of information</a:t>
            </a:r>
          </a:p>
          <a:p>
            <a:pPr lvl="1"/>
            <a:r>
              <a:rPr lang="en-US" dirty="0" smtClean="0"/>
              <a:t>Folks + Taxonomy = Folksonomy</a:t>
            </a:r>
          </a:p>
          <a:p>
            <a:r>
              <a:rPr lang="en-US" dirty="0" smtClean="0"/>
              <a:t>Tags are not standardized i.e.  Based on commonly used words</a:t>
            </a:r>
          </a:p>
          <a:p>
            <a:r>
              <a:rPr lang="en-US" dirty="0" smtClean="0"/>
              <a:t>Make information searching easier</a:t>
            </a:r>
          </a:p>
          <a:p>
            <a:r>
              <a:rPr lang="en-US" dirty="0" smtClean="0"/>
              <a:t>Social Bookmarking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Pinterest, </a:t>
            </a:r>
            <a:r>
              <a:rPr lang="en-US" dirty="0" err="1" smtClean="0"/>
              <a:t>Reddit</a:t>
            </a:r>
            <a:r>
              <a:rPr lang="en-US" dirty="0" smtClean="0"/>
              <a:t>, Del.icio.us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6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 – Media Sharing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Online Video Platforms</a:t>
            </a:r>
          </a:p>
          <a:p>
            <a:r>
              <a:rPr lang="en-US" dirty="0" smtClean="0"/>
              <a:t>Specially built for creation, modification and sharing of multimedia content.</a:t>
            </a:r>
          </a:p>
          <a:p>
            <a:pPr lvl="1"/>
            <a:r>
              <a:rPr lang="en-US" dirty="0" smtClean="0"/>
              <a:t>Upload, Convert, Edit, Store and Playback</a:t>
            </a:r>
          </a:p>
          <a:p>
            <a:r>
              <a:rPr lang="en-US" dirty="0" smtClean="0"/>
              <a:t>User Generated (UGC) or Proprietary Content</a:t>
            </a:r>
          </a:p>
          <a:p>
            <a:r>
              <a:rPr lang="en-US" dirty="0" smtClean="0"/>
              <a:t>On Demand or Live Streaming</a:t>
            </a:r>
          </a:p>
          <a:p>
            <a:r>
              <a:rPr lang="en-US" dirty="0" smtClean="0"/>
              <a:t>Paid vs Free</a:t>
            </a:r>
          </a:p>
          <a:p>
            <a:pPr lvl="1"/>
            <a:r>
              <a:rPr lang="en-US" dirty="0" smtClean="0"/>
              <a:t>YouTube </a:t>
            </a:r>
            <a:r>
              <a:rPr lang="en-US" smtClean="0"/>
              <a:t>vs YouTube </a:t>
            </a:r>
            <a:r>
              <a:rPr lang="en-US" dirty="0" smtClean="0"/>
              <a:t>Premium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Decentralization</a:t>
            </a:r>
          </a:p>
          <a:p>
            <a:pPr lvl="1"/>
            <a:r>
              <a:rPr lang="en-US" dirty="0" smtClean="0"/>
              <a:t>Entity ownership will be distributed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Better and Stronger way of information storage and verification</a:t>
            </a:r>
          </a:p>
          <a:p>
            <a:r>
              <a:rPr lang="en-US" dirty="0" smtClean="0"/>
              <a:t>Semantically Rich</a:t>
            </a:r>
          </a:p>
          <a:p>
            <a:pPr lvl="1"/>
            <a:r>
              <a:rPr lang="en-US" dirty="0" smtClean="0"/>
              <a:t>Better experience through better understanding of information about entities.</a:t>
            </a:r>
          </a:p>
          <a:p>
            <a:r>
              <a:rPr lang="en-US" dirty="0" smtClean="0"/>
              <a:t>Transparent</a:t>
            </a:r>
          </a:p>
          <a:p>
            <a:pPr lvl="1"/>
            <a:r>
              <a:rPr lang="en-US" dirty="0" smtClean="0"/>
              <a:t>Understand context and provide experience according to context.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9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3.0 -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shared</a:t>
            </a:r>
            <a:r>
              <a:rPr lang="en-US" dirty="0"/>
              <a:t>, immutable ledger </a:t>
            </a:r>
            <a:r>
              <a:rPr lang="en-US" dirty="0" smtClean="0"/>
              <a:t>recording </a:t>
            </a:r>
            <a:r>
              <a:rPr lang="en-US" dirty="0"/>
              <a:t>transactions and tracking assets in a business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Participating miners validate transactions.</a:t>
            </a:r>
          </a:p>
          <a:p>
            <a:pPr lvl="1"/>
            <a:r>
              <a:rPr lang="en-US" dirty="0" smtClean="0"/>
              <a:t>Multiple copies</a:t>
            </a:r>
            <a:r>
              <a:rPr lang="en-US" dirty="0"/>
              <a:t> </a:t>
            </a:r>
            <a:r>
              <a:rPr lang="en-US" dirty="0" smtClean="0"/>
              <a:t>are sent to multiple miners</a:t>
            </a:r>
          </a:p>
          <a:p>
            <a:pPr lvl="1"/>
            <a:r>
              <a:rPr lang="en-US" dirty="0" smtClean="0"/>
              <a:t>General verification is achieved through consensus</a:t>
            </a:r>
          </a:p>
          <a:p>
            <a:pPr lvl="2"/>
            <a:r>
              <a:rPr lang="en-US" dirty="0" smtClean="0"/>
              <a:t>Proof of Work</a:t>
            </a:r>
          </a:p>
          <a:p>
            <a:pPr lvl="1"/>
            <a:r>
              <a:rPr lang="en-US" dirty="0" smtClean="0"/>
              <a:t>Receive rewards for participation.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9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3.0 - </a:t>
            </a:r>
            <a:r>
              <a:rPr lang="en-US" dirty="0" err="1" smtClean="0"/>
              <a:t>Blockchain</a:t>
            </a:r>
            <a:endParaRPr lang="en-US" dirty="0"/>
          </a:p>
        </p:txBody>
      </p:sp>
      <p:pic>
        <p:nvPicPr>
          <p:cNvPr id="1028" name="Picture 4" descr="https://www.euromoney.com/learning/~/media/4305AB9860D34A26ACBD34FCC9422684.png?la=en&amp;hash=31AFCC82578BB687B747D53597B8487825DC2C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03" y="1387928"/>
            <a:ext cx="8752115" cy="54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55954"/>
      </p:ext>
    </p:extLst>
  </p:cSld>
  <p:clrMapOvr>
    <a:masterClrMapping/>
  </p:clrMapOvr>
</p:sld>
</file>

<file path=ppt/theme/theme1.xml><?xml version="1.0" encoding="utf-8"?>
<a:theme xmlns:a="http://schemas.openxmlformats.org/drawingml/2006/main" name="UIT The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Theme" id="{224A41FC-73CC-4547-8F37-CCF90B971BA7}" vid="{029D4F9F-873E-4809-982E-7A1F8F2107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FD630FAEC4D43ADCD90F8AC0914DA" ma:contentTypeVersion="8" ma:contentTypeDescription="Create a new document." ma:contentTypeScope="" ma:versionID="401ba93173c777d0c7d8539c4333d84f">
  <xsd:schema xmlns:xsd="http://www.w3.org/2001/XMLSchema" xmlns:xs="http://www.w3.org/2001/XMLSchema" xmlns:p="http://schemas.microsoft.com/office/2006/metadata/properties" xmlns:ns2="e3d627a6-de99-4439-a131-1ee683d1e85b" xmlns:ns3="7e533cc5-d806-4794-b983-b67e7aa5a35c" targetNamespace="http://schemas.microsoft.com/office/2006/metadata/properties" ma:root="true" ma:fieldsID="a61ff208fca011c105d6fd156e7380cc" ns2:_="" ns3:_="">
    <xsd:import namespace="e3d627a6-de99-4439-a131-1ee683d1e85b"/>
    <xsd:import namespace="7e533cc5-d806-4794-b983-b67e7aa5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627a6-de99-4439-a131-1ee683d1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33cc5-d806-4794-b983-b67e7aa5a3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90b8d-a3fa-40cb-b4be-d675473e23f3}" ma:internalName="TaxCatchAll" ma:showField="CatchAllData" ma:web="7e533cc5-d806-4794-b983-b67e7aa5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533cc5-d806-4794-b983-b67e7aa5a35c" xsi:nil="true"/>
    <lcf76f155ced4ddcb4097134ff3c332f xmlns="e3d627a6-de99-4439-a131-1ee683d1e8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F1150E3-0B7C-4400-82FC-B568A7087B42}"/>
</file>

<file path=customXml/itemProps2.xml><?xml version="1.0" encoding="utf-8"?>
<ds:datastoreItem xmlns:ds="http://schemas.openxmlformats.org/officeDocument/2006/customXml" ds:itemID="{6603C1EA-471A-4A11-8CEF-0BB389927773}"/>
</file>

<file path=customXml/itemProps3.xml><?xml version="1.0" encoding="utf-8"?>
<ds:datastoreItem xmlns:ds="http://schemas.openxmlformats.org/officeDocument/2006/customXml" ds:itemID="{3D1D45E8-43D9-478A-A8F4-BD95A7B4A705}"/>
</file>

<file path=docProps/app.xml><?xml version="1.0" encoding="utf-8"?>
<Properties xmlns="http://schemas.openxmlformats.org/officeDocument/2006/extended-properties" xmlns:vt="http://schemas.openxmlformats.org/officeDocument/2006/docPropsVTypes">
  <Template>UIT Theme</Template>
  <TotalTime>163</TotalTime>
  <Words>500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UIT Theme</vt:lpstr>
      <vt:lpstr>Web 2.0 vs 3.0</vt:lpstr>
      <vt:lpstr>Web 2.0 </vt:lpstr>
      <vt:lpstr>Web 2.0 – Social Networks</vt:lpstr>
      <vt:lpstr>Web 2.0 – Collaborative Apps</vt:lpstr>
      <vt:lpstr>Web 2.0 - Folksonomy</vt:lpstr>
      <vt:lpstr>Web 2.0 – Media Sharing </vt:lpstr>
      <vt:lpstr>Web 3.0 </vt:lpstr>
      <vt:lpstr>Web 3.0 - Blockchain</vt:lpstr>
      <vt:lpstr>Web 3.0 - Blockchain</vt:lpstr>
      <vt:lpstr>Web 3.0 - Blockchain</vt:lpstr>
      <vt:lpstr>Web 3.0 – Smart Contracts</vt:lpstr>
      <vt:lpstr>Web 3.0 – Smart Contracts </vt:lpstr>
      <vt:lpstr>Web 3.0 – Semantic Web</vt:lpstr>
      <vt:lpstr>Web 3.0 – Semantic Web</vt:lpstr>
      <vt:lpstr>Web 3.0 – Ubiquitous Computing</vt:lpstr>
      <vt:lpstr>Web 3.0 – Ubiquitous Computing</vt:lpstr>
      <vt:lpstr>Web 3.0 IoT</vt:lpstr>
      <vt:lpstr>Web 3.0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2.0 an 3.0</dc:title>
  <dc:creator>Mr. Umair Khan</dc:creator>
  <cp:lastModifiedBy>Mr. Umair Khan</cp:lastModifiedBy>
  <cp:revision>19</cp:revision>
  <dcterms:created xsi:type="dcterms:W3CDTF">2022-11-21T06:34:23Z</dcterms:created>
  <dcterms:modified xsi:type="dcterms:W3CDTF">2022-11-21T10:06:33Z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0x010100639FD630FAEC4D43ADCD90F8AC0914DA</vt:lpwstr>
  </property>
</Properties>
</file>