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&lt;HR&gt;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43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&lt;phishing is a technique which attackers use to gain access to the company credentials with the malicious links they try to be someone in order to access some important information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T</a:t>
            </a:r>
            <a:r>
              <a:rPr lang="en" sz="1400" dirty="0">
                <a:highlight>
                  <a:srgbClr val="FFFF00"/>
                </a:highlight>
              </a:rPr>
              <a:t>here are five types of phishing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E</a:t>
            </a:r>
            <a:r>
              <a:rPr lang="en" sz="1400" dirty="0">
                <a:highlight>
                  <a:srgbClr val="FFFF00"/>
                </a:highlight>
              </a:rPr>
              <a:t>mail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V</a:t>
            </a:r>
            <a:r>
              <a:rPr lang="en" sz="1400" dirty="0">
                <a:highlight>
                  <a:srgbClr val="FFFF00"/>
                </a:highlight>
              </a:rPr>
              <a:t>oice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S</a:t>
            </a:r>
            <a:r>
              <a:rPr lang="en" sz="1400" dirty="0">
                <a:highlight>
                  <a:srgbClr val="FFFF00"/>
                </a:highlight>
              </a:rPr>
              <a:t>ms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P</a:t>
            </a:r>
            <a:r>
              <a:rPr lang="en" sz="1400" dirty="0">
                <a:highlight>
                  <a:srgbClr val="FFFF00"/>
                </a:highlight>
              </a:rPr>
              <a:t>age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Calendar</a:t>
            </a:r>
            <a:r>
              <a:rPr lang="en" sz="1400" dirty="0">
                <a:highlight>
                  <a:srgbClr val="FFFF00"/>
                </a:highlight>
              </a:rPr>
              <a:t> &gt;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&lt;try to identify the legitimate source by finding spelling mistakes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S</a:t>
            </a:r>
            <a:r>
              <a:rPr lang="en" sz="1400" dirty="0">
                <a:highlight>
                  <a:srgbClr val="FFFF00"/>
                </a:highlight>
              </a:rPr>
              <a:t>ender email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&gt;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&lt;</a:t>
            </a:r>
            <a:r>
              <a:rPr lang="en-US" sz="1400" dirty="0">
                <a:highlight>
                  <a:srgbClr val="FFFF00"/>
                </a:highlight>
              </a:rPr>
              <a:t>Do not</a:t>
            </a:r>
            <a:r>
              <a:rPr lang="en" sz="1400" dirty="0">
                <a:highlight>
                  <a:srgbClr val="FFFF00"/>
                </a:highlight>
              </a:rPr>
              <a:t> share company credentials or your sensitive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highlight>
                  <a:srgbClr val="FFFF00"/>
                </a:highlight>
              </a:rPr>
              <a:t>N</a:t>
            </a:r>
            <a:r>
              <a:rPr lang="en" sz="1400" dirty="0">
                <a:highlight>
                  <a:srgbClr val="FFFF00"/>
                </a:highlight>
              </a:rPr>
              <a:t>ever ever click on fishy links&gt;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Familiarize yourself with phishing attacks &lt;HR&gt;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&lt;HR&gt;</dc:title>
  <cp:lastModifiedBy>Omer siddiqui</cp:lastModifiedBy>
  <cp:revision>1</cp:revision>
  <dcterms:modified xsi:type="dcterms:W3CDTF">2022-03-20T15:15:27Z</dcterms:modified>
</cp:coreProperties>
</file>