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52" r:id="rId4"/>
    <p:sldMasterId id="2147483753" r:id="rId5"/>
    <p:sldMasterId id="2147483754" r:id="rId6"/>
    <p:sldMasterId id="214748375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Lst>
  <p:sldSz cy="5143500" cx="9144000"/>
  <p:notesSz cx="6858000" cy="9144000"/>
  <p:embeddedFontLst>
    <p:embeddedFont>
      <p:font typeface="Krona One"/>
      <p:regular r:id="rId19"/>
    </p:embeddedFont>
    <p:embeddedFont>
      <p:font typeface="Hanken Grotesk"/>
      <p:regular r:id="rId20"/>
      <p:bold r:id="rId21"/>
      <p:italic r:id="rId22"/>
      <p:boldItalic r:id="rId23"/>
    </p:embeddedFont>
    <p:embeddedFont>
      <p:font typeface="Roboto Medium"/>
      <p:regular r:id="rId24"/>
      <p:bold r:id="rId25"/>
      <p:italic r:id="rId26"/>
      <p:boldItalic r:id="rId27"/>
    </p:embeddedFont>
    <p:embeddedFont>
      <p:font typeface="Roboto"/>
      <p:regular r:id="rId28"/>
      <p:bold r:id="rId29"/>
      <p:italic r:id="rId30"/>
      <p:boldItalic r:id="rId31"/>
    </p:embeddedFont>
    <p:embeddedFont>
      <p:font typeface="Lobster"/>
      <p:regular r:id="rId32"/>
    </p:embeddedFont>
    <p:embeddedFont>
      <p:font typeface="Inter"/>
      <p:regular r:id="rId33"/>
      <p:bold r:id="rId34"/>
    </p:embeddedFont>
    <p:embeddedFont>
      <p:font typeface="Poppins"/>
      <p:regular r:id="rId35"/>
      <p:bold r:id="rId36"/>
      <p:italic r:id="rId37"/>
      <p:boldItalic r:id="rId38"/>
    </p:embeddedFont>
    <p:embeddedFont>
      <p:font typeface="Fira Sans SemiBold"/>
      <p:regular r:id="rId39"/>
      <p:bold r:id="rId40"/>
      <p:italic r:id="rId41"/>
      <p:boldItalic r:id="rId42"/>
    </p:embeddedFont>
    <p:embeddedFont>
      <p:font typeface="Space Grotesk SemiBold"/>
      <p:regular r:id="rId43"/>
      <p:bold r:id="rId44"/>
    </p:embeddedFont>
    <p:embeddedFont>
      <p:font typeface="Inter Medium"/>
      <p:regular r:id="rId45"/>
      <p:bold r:id="rId46"/>
    </p:embeddedFont>
    <p:embeddedFont>
      <p:font typeface="Space Grotesk"/>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SemiBold-bold.fntdata"/><Relationship Id="rId42" Type="http://schemas.openxmlformats.org/officeDocument/2006/relationships/font" Target="fonts/FiraSansSemiBold-boldItalic.fntdata"/><Relationship Id="rId41" Type="http://schemas.openxmlformats.org/officeDocument/2006/relationships/font" Target="fonts/FiraSansSemiBold-italic.fntdata"/><Relationship Id="rId44" Type="http://schemas.openxmlformats.org/officeDocument/2006/relationships/font" Target="fonts/SpaceGroteskSemiBold-bold.fntdata"/><Relationship Id="rId43" Type="http://schemas.openxmlformats.org/officeDocument/2006/relationships/font" Target="fonts/SpaceGroteskSemiBold-regular.fntdata"/><Relationship Id="rId46" Type="http://schemas.openxmlformats.org/officeDocument/2006/relationships/font" Target="fonts/InterMedium-bold.fntdata"/><Relationship Id="rId45" Type="http://schemas.openxmlformats.org/officeDocument/2006/relationships/font" Target="fonts/InterMedium-regular.fntdata"/><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SpaceGrotesk-bold.fntdata"/><Relationship Id="rId47" Type="http://schemas.openxmlformats.org/officeDocument/2006/relationships/font" Target="fonts/SpaceGrotesk-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font" Target="fonts/Roboto-boldItalic.fntdata"/><Relationship Id="rId30" Type="http://schemas.openxmlformats.org/officeDocument/2006/relationships/font" Target="fonts/Roboto-italic.fntdata"/><Relationship Id="rId33" Type="http://schemas.openxmlformats.org/officeDocument/2006/relationships/font" Target="fonts/Inter-regular.fntdata"/><Relationship Id="rId32" Type="http://schemas.openxmlformats.org/officeDocument/2006/relationships/font" Target="fonts/Lobster-regular.fntdata"/><Relationship Id="rId35" Type="http://schemas.openxmlformats.org/officeDocument/2006/relationships/font" Target="fonts/Poppins-regular.fntdata"/><Relationship Id="rId34" Type="http://schemas.openxmlformats.org/officeDocument/2006/relationships/font" Target="fonts/Inter-bold.fntdata"/><Relationship Id="rId37" Type="http://schemas.openxmlformats.org/officeDocument/2006/relationships/font" Target="fonts/Poppins-italic.fntdata"/><Relationship Id="rId36" Type="http://schemas.openxmlformats.org/officeDocument/2006/relationships/font" Target="fonts/Poppins-bold.fntdata"/><Relationship Id="rId39" Type="http://schemas.openxmlformats.org/officeDocument/2006/relationships/font" Target="fonts/FiraSansSemiBold-regular.fntdata"/><Relationship Id="rId38" Type="http://schemas.openxmlformats.org/officeDocument/2006/relationships/font" Target="fonts/Poppins-boldItalic.fntdata"/><Relationship Id="rId20" Type="http://schemas.openxmlformats.org/officeDocument/2006/relationships/font" Target="fonts/HankenGrotesk-regular.fntdata"/><Relationship Id="rId22" Type="http://schemas.openxmlformats.org/officeDocument/2006/relationships/font" Target="fonts/HankenGrotesk-italic.fntdata"/><Relationship Id="rId21" Type="http://schemas.openxmlformats.org/officeDocument/2006/relationships/font" Target="fonts/HankenGrotesk-bold.fntdata"/><Relationship Id="rId24" Type="http://schemas.openxmlformats.org/officeDocument/2006/relationships/font" Target="fonts/RobotoMedium-regular.fntdata"/><Relationship Id="rId23" Type="http://schemas.openxmlformats.org/officeDocument/2006/relationships/font" Target="fonts/HankenGrotesk-boldItalic.fntdata"/><Relationship Id="rId26" Type="http://schemas.openxmlformats.org/officeDocument/2006/relationships/font" Target="fonts/RobotoMedium-italic.fntdata"/><Relationship Id="rId25" Type="http://schemas.openxmlformats.org/officeDocument/2006/relationships/font" Target="fonts/RobotoMedium-bold.fntdata"/><Relationship Id="rId28" Type="http://schemas.openxmlformats.org/officeDocument/2006/relationships/font" Target="fonts/Roboto-regular.fntdata"/><Relationship Id="rId27" Type="http://schemas.openxmlformats.org/officeDocument/2006/relationships/font" Target="fonts/RobotoMedium-boldItalic.fntdata"/><Relationship Id="rId29" Type="http://schemas.openxmlformats.org/officeDocument/2006/relationships/font" Target="fonts/Roboto-bold.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font" Target="fonts/KronaOne-regular.fntdata"/><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276aad525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276aad525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SLIDES_API1924687999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SLIDES_API1924687999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SLIDES_API192468799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SLIDES_API192468799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SLIDES_API192468799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SLIDES_API192468799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SLIDES_API21127198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SLIDES_API21127198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SLIDES_API21127198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SLIDES_API21127198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SLIDES_API211271989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9" name="Google Shape;1179;SLIDES_API21127198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276ab72e430_0_299:notes"/>
          <p:cNvSpPr txBox="1"/>
          <p:nvPr>
            <p:ph idx="1" type="body"/>
          </p:nvPr>
        </p:nvSpPr>
        <p:spPr>
          <a:xfrm>
            <a:off x="2286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276ab72e430_0_46:notes"/>
          <p:cNvSpPr txBox="1"/>
          <p:nvPr>
            <p:ph idx="1" type="body"/>
          </p:nvPr>
        </p:nvSpPr>
        <p:spPr>
          <a:xfrm>
            <a:off x="2286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SLIDES_API110965500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SLIDES_API110965500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1104" name="Shape 1104"/>
        <p:cNvGrpSpPr/>
        <p:nvPr/>
      </p:nvGrpSpPr>
      <p:grpSpPr>
        <a:xfrm>
          <a:off x="0" y="0"/>
          <a:ext cx="0" cy="0"/>
          <a:chOff x="0" y="0"/>
          <a:chExt cx="0" cy="0"/>
        </a:xfrm>
      </p:grpSpPr>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1">
  <p:cSld name="CUSTOM_16">
    <p:spTree>
      <p:nvGrpSpPr>
        <p:cNvPr id="1105" name="Shape 1105"/>
        <p:cNvGrpSpPr/>
        <p:nvPr/>
      </p:nvGrpSpPr>
      <p:grpSpPr>
        <a:xfrm>
          <a:off x="0" y="0"/>
          <a:ext cx="0" cy="0"/>
          <a:chOff x="0" y="0"/>
          <a:chExt cx="0" cy="0"/>
        </a:xfrm>
      </p:grpSpPr>
      <p:sp>
        <p:nvSpPr>
          <p:cNvPr id="1106" name="Google Shape;1106;p104"/>
          <p:cNvSpPr/>
          <p:nvPr/>
        </p:nvSpPr>
        <p:spPr>
          <a:xfrm>
            <a:off x="581025" y="1857300"/>
            <a:ext cx="8011500" cy="200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04"/>
          <p:cNvSpPr txBox="1"/>
          <p:nvPr>
            <p:ph type="title"/>
          </p:nvPr>
        </p:nvSpPr>
        <p:spPr>
          <a:xfrm>
            <a:off x="581025" y="3114750"/>
            <a:ext cx="3224700" cy="981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atin typeface="Inter"/>
                <a:ea typeface="Inter"/>
                <a:cs typeface="Inter"/>
                <a:sym typeface="Inter"/>
              </a:defRPr>
            </a:lvl2pPr>
            <a:lvl3pPr lvl="2" rtl="0">
              <a:spcBef>
                <a:spcPts val="0"/>
              </a:spcBef>
              <a:spcAft>
                <a:spcPts val="0"/>
              </a:spcAft>
              <a:buSzPts val="2000"/>
              <a:buNone/>
              <a:defRPr>
                <a:latin typeface="Inter"/>
                <a:ea typeface="Inter"/>
                <a:cs typeface="Inter"/>
                <a:sym typeface="Inter"/>
              </a:defRPr>
            </a:lvl3pPr>
            <a:lvl4pPr lvl="3" rtl="0">
              <a:spcBef>
                <a:spcPts val="0"/>
              </a:spcBef>
              <a:spcAft>
                <a:spcPts val="0"/>
              </a:spcAft>
              <a:buSzPts val="2000"/>
              <a:buNone/>
              <a:defRPr>
                <a:latin typeface="Inter"/>
                <a:ea typeface="Inter"/>
                <a:cs typeface="Inter"/>
                <a:sym typeface="Inter"/>
              </a:defRPr>
            </a:lvl4pPr>
            <a:lvl5pPr lvl="4" rtl="0">
              <a:spcBef>
                <a:spcPts val="0"/>
              </a:spcBef>
              <a:spcAft>
                <a:spcPts val="0"/>
              </a:spcAft>
              <a:buSzPts val="2000"/>
              <a:buNone/>
              <a:defRPr>
                <a:latin typeface="Inter"/>
                <a:ea typeface="Inter"/>
                <a:cs typeface="Inter"/>
                <a:sym typeface="Inter"/>
              </a:defRPr>
            </a:lvl5pPr>
            <a:lvl6pPr lvl="5" rtl="0">
              <a:spcBef>
                <a:spcPts val="0"/>
              </a:spcBef>
              <a:spcAft>
                <a:spcPts val="0"/>
              </a:spcAft>
              <a:buSzPts val="2000"/>
              <a:buNone/>
              <a:defRPr>
                <a:latin typeface="Inter"/>
                <a:ea typeface="Inter"/>
                <a:cs typeface="Inter"/>
                <a:sym typeface="Inter"/>
              </a:defRPr>
            </a:lvl6pPr>
            <a:lvl7pPr lvl="6" rtl="0">
              <a:spcBef>
                <a:spcPts val="0"/>
              </a:spcBef>
              <a:spcAft>
                <a:spcPts val="0"/>
              </a:spcAft>
              <a:buSzPts val="2000"/>
              <a:buNone/>
              <a:defRPr>
                <a:latin typeface="Inter"/>
                <a:ea typeface="Inter"/>
                <a:cs typeface="Inter"/>
                <a:sym typeface="Inter"/>
              </a:defRPr>
            </a:lvl7pPr>
            <a:lvl8pPr lvl="7" rtl="0">
              <a:spcBef>
                <a:spcPts val="0"/>
              </a:spcBef>
              <a:spcAft>
                <a:spcPts val="0"/>
              </a:spcAft>
              <a:buSzPts val="2000"/>
              <a:buNone/>
              <a:defRPr>
                <a:latin typeface="Inter"/>
                <a:ea typeface="Inter"/>
                <a:cs typeface="Inter"/>
                <a:sym typeface="Inter"/>
              </a:defRPr>
            </a:lvl8pPr>
            <a:lvl9pPr lvl="8" rtl="0">
              <a:spcBef>
                <a:spcPts val="0"/>
              </a:spcBef>
              <a:spcAft>
                <a:spcPts val="0"/>
              </a:spcAft>
              <a:buSzPts val="2000"/>
              <a:buNone/>
              <a:defRPr>
                <a:latin typeface="Inter"/>
                <a:ea typeface="Inter"/>
                <a:cs typeface="Inter"/>
                <a:sym typeface="Inter"/>
              </a:defRPr>
            </a:lvl9pPr>
          </a:lstStyle>
          <a:p/>
        </p:txBody>
      </p:sp>
      <p:sp>
        <p:nvSpPr>
          <p:cNvPr id="1108" name="Google Shape;1108;p104"/>
          <p:cNvSpPr/>
          <p:nvPr>
            <p:ph idx="2" type="pic"/>
          </p:nvPr>
        </p:nvSpPr>
        <p:spPr>
          <a:xfrm>
            <a:off x="0" y="0"/>
            <a:ext cx="9144000" cy="1857300"/>
          </a:xfrm>
          <a:prstGeom prst="rect">
            <a:avLst/>
          </a:prstGeom>
          <a:noFill/>
          <a:ln>
            <a:noFill/>
          </a:ln>
        </p:spPr>
      </p:sp>
      <p:sp>
        <p:nvSpPr>
          <p:cNvPr id="1109" name="Google Shape;1109;p104"/>
          <p:cNvSpPr txBox="1"/>
          <p:nvPr>
            <p:ph idx="1" type="body"/>
          </p:nvPr>
        </p:nvSpPr>
        <p:spPr>
          <a:xfrm>
            <a:off x="4347675" y="2838575"/>
            <a:ext cx="4230000" cy="428700"/>
          </a:xfrm>
          <a:prstGeom prst="rect">
            <a:avLst/>
          </a:prstGeom>
        </p:spPr>
        <p:txBody>
          <a:bodyPr anchorCtr="0" anchor="ctr" bIns="91425" lIns="0" spcFirstLastPara="1" rIns="91425" wrap="square" tIns="91425">
            <a:norm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cxnSp>
        <p:nvCxnSpPr>
          <p:cNvPr id="1110" name="Google Shape;1110;p104"/>
          <p:cNvCxnSpPr/>
          <p:nvPr/>
        </p:nvCxnSpPr>
        <p:spPr>
          <a:xfrm>
            <a:off x="4076700" y="2390775"/>
            <a:ext cx="0" cy="2533800"/>
          </a:xfrm>
          <a:prstGeom prst="straightConnector1">
            <a:avLst/>
          </a:prstGeom>
          <a:noFill/>
          <a:ln cap="flat" cmpd="sng" w="19050">
            <a:solidFill>
              <a:schemeClr val="accent5"/>
            </a:solidFill>
            <a:prstDash val="solid"/>
            <a:round/>
            <a:headEnd len="med" w="med" type="none"/>
            <a:tailEnd len="med" w="med" type="none"/>
          </a:ln>
        </p:spPr>
      </p:cxnSp>
      <p:sp>
        <p:nvSpPr>
          <p:cNvPr id="1111" name="Google Shape;1111;p104"/>
          <p:cNvSpPr txBox="1"/>
          <p:nvPr>
            <p:ph idx="3" type="body"/>
          </p:nvPr>
        </p:nvSpPr>
        <p:spPr>
          <a:xfrm>
            <a:off x="4347675" y="3667225"/>
            <a:ext cx="4230000" cy="428700"/>
          </a:xfrm>
          <a:prstGeom prst="rect">
            <a:avLst/>
          </a:prstGeom>
        </p:spPr>
        <p:txBody>
          <a:bodyPr anchorCtr="0" anchor="ctr" bIns="91425" lIns="0" spcFirstLastPara="1" rIns="91425" wrap="square" tIns="91425">
            <a:norm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2" name="Google Shape;1112;p104"/>
          <p:cNvSpPr txBox="1"/>
          <p:nvPr>
            <p:ph idx="4" type="body"/>
          </p:nvPr>
        </p:nvSpPr>
        <p:spPr>
          <a:xfrm>
            <a:off x="4347675" y="4495875"/>
            <a:ext cx="4230000" cy="428700"/>
          </a:xfrm>
          <a:prstGeom prst="rect">
            <a:avLst/>
          </a:prstGeom>
        </p:spPr>
        <p:txBody>
          <a:bodyPr anchorCtr="0" anchor="ctr" bIns="91425" lIns="0" spcFirstLastPara="1" rIns="91425" wrap="square" tIns="91425">
            <a:norm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3" name="Google Shape;1113;p104"/>
          <p:cNvSpPr txBox="1"/>
          <p:nvPr/>
        </p:nvSpPr>
        <p:spPr>
          <a:xfrm>
            <a:off x="4347675" y="2438375"/>
            <a:ext cx="4082700" cy="3525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Number</a:t>
            </a:r>
            <a:endParaRPr>
              <a:solidFill>
                <a:schemeClr val="accent5"/>
              </a:solidFill>
              <a:latin typeface="Space Grotesk SemiBold"/>
              <a:ea typeface="Space Grotesk SemiBold"/>
              <a:cs typeface="Space Grotesk SemiBold"/>
              <a:sym typeface="Space Grotesk SemiBold"/>
            </a:endParaRPr>
          </a:p>
        </p:txBody>
      </p:sp>
      <p:sp>
        <p:nvSpPr>
          <p:cNvPr id="1114" name="Google Shape;1114;p104"/>
          <p:cNvSpPr txBox="1"/>
          <p:nvPr/>
        </p:nvSpPr>
        <p:spPr>
          <a:xfrm>
            <a:off x="4347675" y="3286200"/>
            <a:ext cx="4082700" cy="3525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Email</a:t>
            </a:r>
            <a:endParaRPr>
              <a:solidFill>
                <a:schemeClr val="accent5"/>
              </a:solidFill>
              <a:latin typeface="Space Grotesk SemiBold"/>
              <a:ea typeface="Space Grotesk SemiBold"/>
              <a:cs typeface="Space Grotesk SemiBold"/>
              <a:sym typeface="Space Grotesk SemiBold"/>
            </a:endParaRPr>
          </a:p>
        </p:txBody>
      </p:sp>
      <p:sp>
        <p:nvSpPr>
          <p:cNvPr id="1115" name="Google Shape;1115;p104"/>
          <p:cNvSpPr txBox="1"/>
          <p:nvPr/>
        </p:nvSpPr>
        <p:spPr>
          <a:xfrm>
            <a:off x="4347675" y="4114875"/>
            <a:ext cx="4082700" cy="3525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Site Link</a:t>
            </a:r>
            <a:endParaRPr>
              <a:solidFill>
                <a:schemeClr val="accent5"/>
              </a:solidFill>
              <a:latin typeface="Space Grotesk SemiBold"/>
              <a:ea typeface="Space Grotesk SemiBold"/>
              <a:cs typeface="Space Grotesk SemiBold"/>
              <a:sym typeface="Space Grotesk SemiBold"/>
            </a:endParaRPr>
          </a:p>
        </p:txBody>
      </p:sp>
    </p:spTree>
  </p:cSld>
  <p:clrMapOvr>
    <a:masterClrMapping/>
  </p:clrMapOvr>
  <p:extLst>
    <p:ext uri="{DCECCB84-F9BA-43D5-87BE-67443E8EF086}">
      <p15:sldGuideLst>
        <p15:guide id="1" orient="horz" pos="1659">
          <p15:clr>
            <a:srgbClr val="E46962"/>
          </p15:clr>
        </p15:guide>
        <p15:guide id="2" orient="horz" pos="2181">
          <p15:clr>
            <a:srgbClr val="E46962"/>
          </p15:clr>
        </p15:guide>
        <p15:guide id="3" orient="horz" pos="2703">
          <p15:clr>
            <a:srgbClr val="E46962"/>
          </p15:clr>
        </p15:guide>
        <p15:guide id="4" pos="2739">
          <p15:clr>
            <a:srgbClr val="E46962"/>
          </p15:clr>
        </p15:guide>
      </p15:sldGuideLst>
    </p:ext>
  </p:extLst>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slide - v1">
  <p:cSld name="CUSTOM_19">
    <p:spTree>
      <p:nvGrpSpPr>
        <p:cNvPr id="1116" name="Shape 1116"/>
        <p:cNvGrpSpPr/>
        <p:nvPr/>
      </p:nvGrpSpPr>
      <p:grpSpPr>
        <a:xfrm>
          <a:off x="0" y="0"/>
          <a:ext cx="0" cy="0"/>
          <a:chOff x="0" y="0"/>
          <a:chExt cx="0" cy="0"/>
        </a:xfrm>
      </p:grpSpPr>
      <p:sp>
        <p:nvSpPr>
          <p:cNvPr id="1117" name="Google Shape;1117;p105"/>
          <p:cNvSpPr/>
          <p:nvPr/>
        </p:nvSpPr>
        <p:spPr>
          <a:xfrm>
            <a:off x="8018400" y="-28575"/>
            <a:ext cx="1125600" cy="5172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18" name="Google Shape;1118;p105"/>
          <p:cNvSpPr/>
          <p:nvPr/>
        </p:nvSpPr>
        <p:spPr>
          <a:xfrm>
            <a:off x="496400" y="1017725"/>
            <a:ext cx="8081400" cy="3781800"/>
          </a:xfrm>
          <a:prstGeom prst="round1Rect">
            <a:avLst>
              <a:gd fmla="val 16667" name="adj"/>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05"/>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atin typeface="Inter"/>
                <a:ea typeface="Inter"/>
                <a:cs typeface="Inter"/>
                <a:sym typeface="Inter"/>
              </a:defRPr>
            </a:lvl2pPr>
            <a:lvl3pPr lvl="2" rtl="0">
              <a:spcBef>
                <a:spcPts val="0"/>
              </a:spcBef>
              <a:spcAft>
                <a:spcPts val="0"/>
              </a:spcAft>
              <a:buSzPts val="2000"/>
              <a:buNone/>
              <a:defRPr>
                <a:latin typeface="Inter"/>
                <a:ea typeface="Inter"/>
                <a:cs typeface="Inter"/>
                <a:sym typeface="Inter"/>
              </a:defRPr>
            </a:lvl3pPr>
            <a:lvl4pPr lvl="3" rtl="0">
              <a:spcBef>
                <a:spcPts val="0"/>
              </a:spcBef>
              <a:spcAft>
                <a:spcPts val="0"/>
              </a:spcAft>
              <a:buSzPts val="2000"/>
              <a:buNone/>
              <a:defRPr>
                <a:latin typeface="Inter"/>
                <a:ea typeface="Inter"/>
                <a:cs typeface="Inter"/>
                <a:sym typeface="Inter"/>
              </a:defRPr>
            </a:lvl4pPr>
            <a:lvl5pPr lvl="4" rtl="0">
              <a:spcBef>
                <a:spcPts val="0"/>
              </a:spcBef>
              <a:spcAft>
                <a:spcPts val="0"/>
              </a:spcAft>
              <a:buSzPts val="2000"/>
              <a:buNone/>
              <a:defRPr>
                <a:latin typeface="Inter"/>
                <a:ea typeface="Inter"/>
                <a:cs typeface="Inter"/>
                <a:sym typeface="Inter"/>
              </a:defRPr>
            </a:lvl5pPr>
            <a:lvl6pPr lvl="5" rtl="0">
              <a:spcBef>
                <a:spcPts val="0"/>
              </a:spcBef>
              <a:spcAft>
                <a:spcPts val="0"/>
              </a:spcAft>
              <a:buSzPts val="2000"/>
              <a:buNone/>
              <a:defRPr>
                <a:latin typeface="Inter"/>
                <a:ea typeface="Inter"/>
                <a:cs typeface="Inter"/>
                <a:sym typeface="Inter"/>
              </a:defRPr>
            </a:lvl6pPr>
            <a:lvl7pPr lvl="6" rtl="0">
              <a:spcBef>
                <a:spcPts val="0"/>
              </a:spcBef>
              <a:spcAft>
                <a:spcPts val="0"/>
              </a:spcAft>
              <a:buSzPts val="2000"/>
              <a:buNone/>
              <a:defRPr>
                <a:latin typeface="Inter"/>
                <a:ea typeface="Inter"/>
                <a:cs typeface="Inter"/>
                <a:sym typeface="Inter"/>
              </a:defRPr>
            </a:lvl7pPr>
            <a:lvl8pPr lvl="7" rtl="0">
              <a:spcBef>
                <a:spcPts val="0"/>
              </a:spcBef>
              <a:spcAft>
                <a:spcPts val="0"/>
              </a:spcAft>
              <a:buSzPts val="2000"/>
              <a:buNone/>
              <a:defRPr>
                <a:latin typeface="Inter"/>
                <a:ea typeface="Inter"/>
                <a:cs typeface="Inter"/>
                <a:sym typeface="Inter"/>
              </a:defRPr>
            </a:lvl8pPr>
            <a:lvl9pPr lvl="8" rtl="0">
              <a:spcBef>
                <a:spcPts val="0"/>
              </a:spcBef>
              <a:spcAft>
                <a:spcPts val="0"/>
              </a:spcAft>
              <a:buSzPts val="2000"/>
              <a:buNone/>
              <a:defRPr>
                <a:latin typeface="Inter"/>
                <a:ea typeface="Inter"/>
                <a:cs typeface="Inter"/>
                <a:sym typeface="Inter"/>
              </a:defRPr>
            </a:lvl9pPr>
          </a:lstStyle>
          <a:p/>
        </p:txBody>
      </p:sp>
      <p:sp>
        <p:nvSpPr>
          <p:cNvPr id="1120" name="Google Shape;1120;p105"/>
          <p:cNvSpPr/>
          <p:nvPr>
            <p:ph idx="2" type="pic"/>
          </p:nvPr>
        </p:nvSpPr>
        <p:spPr>
          <a:xfrm>
            <a:off x="803400" y="1392150"/>
            <a:ext cx="2238300" cy="2238300"/>
          </a:xfrm>
          <a:prstGeom prst="ellipse">
            <a:avLst/>
          </a:prstGeom>
          <a:noFill/>
          <a:ln>
            <a:noFill/>
          </a:ln>
        </p:spPr>
      </p:sp>
      <p:sp>
        <p:nvSpPr>
          <p:cNvPr id="1121" name="Google Shape;1121;p105"/>
          <p:cNvSpPr txBox="1"/>
          <p:nvPr>
            <p:ph idx="1" type="body"/>
          </p:nvPr>
        </p:nvSpPr>
        <p:spPr>
          <a:xfrm>
            <a:off x="803400" y="4095573"/>
            <a:ext cx="3857400" cy="321000"/>
          </a:xfrm>
          <a:prstGeom prst="rect">
            <a:avLst/>
          </a:prstGeom>
        </p:spPr>
        <p:txBody>
          <a:bodyPr anchorCtr="0" anchor="t" bIns="91425" lIns="0" spcFirstLastPara="1" rIns="91425" wrap="square" tIns="91425">
            <a:normAutofit/>
          </a:bodyPr>
          <a:lstStyle>
            <a:lvl1pPr indent="-298450" lvl="0" marL="457200" rtl="0">
              <a:lnSpc>
                <a:spcPct val="100000"/>
              </a:lnSpc>
              <a:spcBef>
                <a:spcPts val="0"/>
              </a:spcBef>
              <a:spcAft>
                <a:spcPts val="0"/>
              </a:spcAft>
              <a:buSzPts val="1100"/>
              <a:buChar char="●"/>
              <a:defRPr/>
            </a:lvl1pPr>
            <a:lvl2pPr indent="-298450" lvl="1" marL="914400" rtl="0">
              <a:lnSpc>
                <a:spcPct val="100000"/>
              </a:lnSpc>
              <a:spcBef>
                <a:spcPts val="0"/>
              </a:spcBef>
              <a:spcAft>
                <a:spcPts val="0"/>
              </a:spcAft>
              <a:buSzPts val="1100"/>
              <a:buChar char="○"/>
              <a:defRPr/>
            </a:lvl2pPr>
            <a:lvl3pPr indent="-298450" lvl="2" marL="1371600" rtl="0">
              <a:lnSpc>
                <a:spcPct val="100000"/>
              </a:lnSpc>
              <a:spcBef>
                <a:spcPts val="0"/>
              </a:spcBef>
              <a:spcAft>
                <a:spcPts val="0"/>
              </a:spcAft>
              <a:buSzPts val="1100"/>
              <a:buChar char="■"/>
              <a:defRPr/>
            </a:lvl3pPr>
            <a:lvl4pPr indent="-298450" lvl="3" marL="1828800" rtl="0">
              <a:lnSpc>
                <a:spcPct val="100000"/>
              </a:lnSpc>
              <a:spcBef>
                <a:spcPts val="0"/>
              </a:spcBef>
              <a:spcAft>
                <a:spcPts val="0"/>
              </a:spcAft>
              <a:buSzPts val="1100"/>
              <a:buChar char="●"/>
              <a:defRPr/>
            </a:lvl4pPr>
            <a:lvl5pPr indent="-298450" lvl="4" marL="2286000" rtl="0">
              <a:lnSpc>
                <a:spcPct val="100000"/>
              </a:lnSpc>
              <a:spcBef>
                <a:spcPts val="0"/>
              </a:spcBef>
              <a:spcAft>
                <a:spcPts val="0"/>
              </a:spcAft>
              <a:buSzPts val="1100"/>
              <a:buChar char="○"/>
              <a:defRPr/>
            </a:lvl5pPr>
            <a:lvl6pPr indent="-298450" lvl="5" marL="2743200" rtl="0">
              <a:lnSpc>
                <a:spcPct val="100000"/>
              </a:lnSpc>
              <a:spcBef>
                <a:spcPts val="0"/>
              </a:spcBef>
              <a:spcAft>
                <a:spcPts val="0"/>
              </a:spcAft>
              <a:buSzPts val="1100"/>
              <a:buChar char="■"/>
              <a:defRPr/>
            </a:lvl6pPr>
            <a:lvl7pPr indent="-298450" lvl="6" marL="3200400" rtl="0">
              <a:lnSpc>
                <a:spcPct val="100000"/>
              </a:lnSpc>
              <a:spcBef>
                <a:spcPts val="0"/>
              </a:spcBef>
              <a:spcAft>
                <a:spcPts val="0"/>
              </a:spcAft>
              <a:buSzPts val="1100"/>
              <a:buChar char="●"/>
              <a:defRPr/>
            </a:lvl7pPr>
            <a:lvl8pPr indent="-298450" lvl="7" marL="3657600" rtl="0">
              <a:lnSpc>
                <a:spcPct val="100000"/>
              </a:lnSpc>
              <a:spcBef>
                <a:spcPts val="0"/>
              </a:spcBef>
              <a:spcAft>
                <a:spcPts val="0"/>
              </a:spcAft>
              <a:buSzPts val="1100"/>
              <a:buChar char="○"/>
              <a:defRPr/>
            </a:lvl8pPr>
            <a:lvl9pPr indent="-298450" lvl="8" marL="4114800" rtl="0">
              <a:lnSpc>
                <a:spcPct val="100000"/>
              </a:lnSpc>
              <a:spcBef>
                <a:spcPts val="0"/>
              </a:spcBef>
              <a:spcAft>
                <a:spcPts val="0"/>
              </a:spcAft>
              <a:buSzPts val="1100"/>
              <a:buChar char="■"/>
              <a:defRPr/>
            </a:lvl9pPr>
          </a:lstStyle>
          <a:p/>
        </p:txBody>
      </p:sp>
      <p:sp>
        <p:nvSpPr>
          <p:cNvPr id="1122" name="Google Shape;1122;p105"/>
          <p:cNvSpPr txBox="1"/>
          <p:nvPr>
            <p:ph idx="3" type="subTitle"/>
          </p:nvPr>
        </p:nvSpPr>
        <p:spPr>
          <a:xfrm>
            <a:off x="803400" y="3756150"/>
            <a:ext cx="2632200" cy="321000"/>
          </a:xfrm>
          <a:prstGeom prst="rect">
            <a:avLst/>
          </a:prstGeom>
        </p:spPr>
        <p:txBody>
          <a:bodyPr anchorCtr="0" anchor="ctr" bIns="91425" lIns="0" spcFirstLastPara="1" rIns="91425" wrap="square" tIns="90000">
            <a:noAutofit/>
          </a:bodyPr>
          <a:lstStyle>
            <a:lvl1pPr lvl="0" rt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3" name="Google Shape;1123;p105"/>
          <p:cNvSpPr txBox="1"/>
          <p:nvPr>
            <p:ph idx="4" type="body"/>
          </p:nvPr>
        </p:nvSpPr>
        <p:spPr>
          <a:xfrm>
            <a:off x="3201650" y="1392150"/>
            <a:ext cx="4816800" cy="1889700"/>
          </a:xfrm>
          <a:prstGeom prst="rect">
            <a:avLst/>
          </a:prstGeom>
        </p:spPr>
        <p:txBody>
          <a:bodyPr anchorCtr="0" anchor="t" bIns="91425" lIns="0" spcFirstLastPara="1" rIns="91425" wrap="square" tIns="91425">
            <a:norm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p:extLst>
    <p:ext uri="{DCECCB84-F9BA-43D5-87BE-67443E8EF086}">
      <p15:sldGuideLst>
        <p15:guide id="1" pos="2164">
          <p15:clr>
            <a:srgbClr val="E46962"/>
          </p15:clr>
        </p15:guide>
      </p15:sldGuideLst>
    </p:ext>
  </p:extLst>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slide - v2">
  <p:cSld name="CUSTOM_23">
    <p:spTree>
      <p:nvGrpSpPr>
        <p:cNvPr id="1124" name="Shape 1124"/>
        <p:cNvGrpSpPr/>
        <p:nvPr/>
      </p:nvGrpSpPr>
      <p:grpSpPr>
        <a:xfrm>
          <a:off x="0" y="0"/>
          <a:ext cx="0" cy="0"/>
          <a:chOff x="0" y="0"/>
          <a:chExt cx="0" cy="0"/>
        </a:xfrm>
      </p:grpSpPr>
      <p:sp>
        <p:nvSpPr>
          <p:cNvPr id="1125" name="Google Shape;1125;p106"/>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atin typeface="Inter"/>
                <a:ea typeface="Inter"/>
                <a:cs typeface="Inter"/>
                <a:sym typeface="Inter"/>
              </a:defRPr>
            </a:lvl2pPr>
            <a:lvl3pPr lvl="2" rtl="0">
              <a:spcBef>
                <a:spcPts val="0"/>
              </a:spcBef>
              <a:spcAft>
                <a:spcPts val="0"/>
              </a:spcAft>
              <a:buSzPts val="2000"/>
              <a:buNone/>
              <a:defRPr>
                <a:latin typeface="Inter"/>
                <a:ea typeface="Inter"/>
                <a:cs typeface="Inter"/>
                <a:sym typeface="Inter"/>
              </a:defRPr>
            </a:lvl3pPr>
            <a:lvl4pPr lvl="3" rtl="0">
              <a:spcBef>
                <a:spcPts val="0"/>
              </a:spcBef>
              <a:spcAft>
                <a:spcPts val="0"/>
              </a:spcAft>
              <a:buSzPts val="2000"/>
              <a:buNone/>
              <a:defRPr>
                <a:latin typeface="Inter"/>
                <a:ea typeface="Inter"/>
                <a:cs typeface="Inter"/>
                <a:sym typeface="Inter"/>
              </a:defRPr>
            </a:lvl4pPr>
            <a:lvl5pPr lvl="4" rtl="0">
              <a:spcBef>
                <a:spcPts val="0"/>
              </a:spcBef>
              <a:spcAft>
                <a:spcPts val="0"/>
              </a:spcAft>
              <a:buSzPts val="2000"/>
              <a:buNone/>
              <a:defRPr>
                <a:latin typeface="Inter"/>
                <a:ea typeface="Inter"/>
                <a:cs typeface="Inter"/>
                <a:sym typeface="Inter"/>
              </a:defRPr>
            </a:lvl5pPr>
            <a:lvl6pPr lvl="5" rtl="0">
              <a:spcBef>
                <a:spcPts val="0"/>
              </a:spcBef>
              <a:spcAft>
                <a:spcPts val="0"/>
              </a:spcAft>
              <a:buSzPts val="2000"/>
              <a:buNone/>
              <a:defRPr>
                <a:latin typeface="Inter"/>
                <a:ea typeface="Inter"/>
                <a:cs typeface="Inter"/>
                <a:sym typeface="Inter"/>
              </a:defRPr>
            </a:lvl6pPr>
            <a:lvl7pPr lvl="6" rtl="0">
              <a:spcBef>
                <a:spcPts val="0"/>
              </a:spcBef>
              <a:spcAft>
                <a:spcPts val="0"/>
              </a:spcAft>
              <a:buSzPts val="2000"/>
              <a:buNone/>
              <a:defRPr>
                <a:latin typeface="Inter"/>
                <a:ea typeface="Inter"/>
                <a:cs typeface="Inter"/>
                <a:sym typeface="Inter"/>
              </a:defRPr>
            </a:lvl7pPr>
            <a:lvl8pPr lvl="7" rtl="0">
              <a:spcBef>
                <a:spcPts val="0"/>
              </a:spcBef>
              <a:spcAft>
                <a:spcPts val="0"/>
              </a:spcAft>
              <a:buSzPts val="2000"/>
              <a:buNone/>
              <a:defRPr>
                <a:latin typeface="Inter"/>
                <a:ea typeface="Inter"/>
                <a:cs typeface="Inter"/>
                <a:sym typeface="Inter"/>
              </a:defRPr>
            </a:lvl8pPr>
            <a:lvl9pPr lvl="8" rtl="0">
              <a:spcBef>
                <a:spcPts val="0"/>
              </a:spcBef>
              <a:spcAft>
                <a:spcPts val="0"/>
              </a:spcAft>
              <a:buSzPts val="2000"/>
              <a:buNone/>
              <a:defRPr>
                <a:latin typeface="Inter"/>
                <a:ea typeface="Inter"/>
                <a:cs typeface="Inter"/>
                <a:sym typeface="Inter"/>
              </a:defRPr>
            </a:lvl9pPr>
          </a:lstStyle>
          <a:p/>
        </p:txBody>
      </p:sp>
      <p:sp>
        <p:nvSpPr>
          <p:cNvPr id="1126" name="Google Shape;1126;p106"/>
          <p:cNvSpPr/>
          <p:nvPr/>
        </p:nvSpPr>
        <p:spPr>
          <a:xfrm>
            <a:off x="0" y="2609850"/>
            <a:ext cx="9144000" cy="253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27" name="Google Shape;1127;p106"/>
          <p:cNvSpPr/>
          <p:nvPr/>
        </p:nvSpPr>
        <p:spPr>
          <a:xfrm>
            <a:off x="1114350" y="1552500"/>
            <a:ext cx="6915300" cy="21528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06"/>
          <p:cNvSpPr txBox="1"/>
          <p:nvPr/>
        </p:nvSpPr>
        <p:spPr>
          <a:xfrm>
            <a:off x="1347300" y="1552500"/>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5"/>
                </a:solidFill>
                <a:latin typeface="Lobster"/>
                <a:ea typeface="Lobster"/>
                <a:cs typeface="Lobster"/>
                <a:sym typeface="Lobster"/>
              </a:rPr>
              <a:t>“</a:t>
            </a:r>
            <a:endParaRPr sz="9600">
              <a:solidFill>
                <a:schemeClr val="accent5"/>
              </a:solidFill>
              <a:latin typeface="Lobster"/>
              <a:ea typeface="Lobster"/>
              <a:cs typeface="Lobster"/>
              <a:sym typeface="Lobster"/>
            </a:endParaRPr>
          </a:p>
        </p:txBody>
      </p:sp>
      <p:sp>
        <p:nvSpPr>
          <p:cNvPr id="1129" name="Google Shape;1129;p106"/>
          <p:cNvSpPr txBox="1"/>
          <p:nvPr/>
        </p:nvSpPr>
        <p:spPr>
          <a:xfrm flipH="1" rot="10800000">
            <a:off x="7376625" y="3113925"/>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5"/>
                </a:solidFill>
                <a:latin typeface="Lobster"/>
                <a:ea typeface="Lobster"/>
                <a:cs typeface="Lobster"/>
                <a:sym typeface="Lobster"/>
              </a:rPr>
              <a:t>“</a:t>
            </a:r>
            <a:endParaRPr sz="9600">
              <a:solidFill>
                <a:schemeClr val="accent5"/>
              </a:solidFill>
              <a:latin typeface="Lobster"/>
              <a:ea typeface="Lobster"/>
              <a:cs typeface="Lobster"/>
              <a:sym typeface="Lobster"/>
            </a:endParaRPr>
          </a:p>
        </p:txBody>
      </p:sp>
      <p:sp>
        <p:nvSpPr>
          <p:cNvPr id="1130" name="Google Shape;1130;p106"/>
          <p:cNvSpPr txBox="1"/>
          <p:nvPr>
            <p:ph idx="1" type="body"/>
          </p:nvPr>
        </p:nvSpPr>
        <p:spPr>
          <a:xfrm>
            <a:off x="2044800" y="1882800"/>
            <a:ext cx="5186100" cy="1408500"/>
          </a:xfrm>
          <a:prstGeom prst="rect">
            <a:avLst/>
          </a:prstGeom>
        </p:spPr>
        <p:txBody>
          <a:bodyPr anchorCtr="0" anchor="ctr" bIns="180000" lIns="180000" spcFirstLastPara="1" rIns="180000" wrap="square" tIns="180000">
            <a:norm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ted Slide LB_1_1_0_A">
  <p:cSld name="TITLE_AND_BODY_1_1_1_1">
    <p:spTree>
      <p:nvGrpSpPr>
        <p:cNvPr id="1135" name="Shape 1135"/>
        <p:cNvGrpSpPr/>
        <p:nvPr/>
      </p:nvGrpSpPr>
      <p:grpSpPr>
        <a:xfrm>
          <a:off x="0" y="0"/>
          <a:ext cx="0" cy="0"/>
          <a:chOff x="0" y="0"/>
          <a:chExt cx="0" cy="0"/>
        </a:xfrm>
      </p:grpSpPr>
      <p:sp>
        <p:nvSpPr>
          <p:cNvPr id="1136" name="Google Shape;1136;p108"/>
          <p:cNvSpPr txBox="1"/>
          <p:nvPr>
            <p:ph type="title"/>
          </p:nvPr>
        </p:nvSpPr>
        <p:spPr>
          <a:xfrm>
            <a:off x="301749" y="310900"/>
            <a:ext cx="2757000" cy="31731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137" name="Google Shape;1137;p108"/>
          <p:cNvSpPr txBox="1"/>
          <p:nvPr>
            <p:ph idx="1" type="body"/>
          </p:nvPr>
        </p:nvSpPr>
        <p:spPr>
          <a:xfrm>
            <a:off x="3460800" y="310900"/>
            <a:ext cx="5344800" cy="4526400"/>
          </a:xfrm>
          <a:prstGeom prst="rect">
            <a:avLst/>
          </a:prstGeom>
        </p:spPr>
        <p:txBody>
          <a:bodyPr anchorCtr="0" anchor="t" bIns="0" lIns="0" spcFirstLastPara="1" rIns="0" wrap="square" tIns="0">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566250" y="408150"/>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56" name="Google Shape;56;p14"/>
          <p:cNvSpPr txBox="1"/>
          <p:nvPr>
            <p:ph idx="1" type="body"/>
          </p:nvPr>
        </p:nvSpPr>
        <p:spPr>
          <a:xfrm>
            <a:off x="650850" y="1987200"/>
            <a:ext cx="3776700" cy="2766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7" name="Google Shape;57;p14"/>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4"/>
          <p:cNvSpPr txBox="1"/>
          <p:nvPr>
            <p:ph idx="2" type="body"/>
          </p:nvPr>
        </p:nvSpPr>
        <p:spPr>
          <a:xfrm>
            <a:off x="4845450" y="1987200"/>
            <a:ext cx="3732300" cy="2766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9" name="Google Shape;59;p14"/>
          <p:cNvSpPr/>
          <p:nvPr/>
        </p:nvSpPr>
        <p:spPr>
          <a:xfrm>
            <a:off x="566250" y="1370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0" name="Google Shape;60;p14"/>
          <p:cNvSpPr/>
          <p:nvPr/>
        </p:nvSpPr>
        <p:spPr>
          <a:xfrm>
            <a:off x="4760850" y="1370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1" name="Google Shape;61;p14"/>
          <p:cNvSpPr/>
          <p:nvPr/>
        </p:nvSpPr>
        <p:spPr>
          <a:xfrm>
            <a:off x="566250" y="1738675"/>
            <a:ext cx="156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2" name="Google Shape;62;p14"/>
          <p:cNvSpPr/>
          <p:nvPr/>
        </p:nvSpPr>
        <p:spPr>
          <a:xfrm>
            <a:off x="4760850" y="1738675"/>
            <a:ext cx="156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3" name="Google Shape;63;p14"/>
          <p:cNvSpPr txBox="1"/>
          <p:nvPr>
            <p:ph idx="3" type="subTitle"/>
          </p:nvPr>
        </p:nvSpPr>
        <p:spPr>
          <a:xfrm>
            <a:off x="650850" y="1349950"/>
            <a:ext cx="37323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None/>
              <a:defRPr b="1"/>
            </a:lvl2pPr>
            <a:lvl3pPr lvl="2">
              <a:lnSpc>
                <a:spcPct val="100000"/>
              </a:lnSpc>
              <a:spcBef>
                <a:spcPts val="0"/>
              </a:spcBef>
              <a:spcAft>
                <a:spcPts val="0"/>
              </a:spcAft>
              <a:buSzPts val="1400"/>
              <a:buNone/>
              <a:defRPr b="1"/>
            </a:lvl3pPr>
            <a:lvl4pPr lvl="3">
              <a:lnSpc>
                <a:spcPct val="100000"/>
              </a:lnSpc>
              <a:spcBef>
                <a:spcPts val="0"/>
              </a:spcBef>
              <a:spcAft>
                <a:spcPts val="0"/>
              </a:spcAft>
              <a:buSzPts val="1400"/>
              <a:buNone/>
              <a:defRPr b="1"/>
            </a:lvl4pPr>
            <a:lvl5pPr lvl="4">
              <a:lnSpc>
                <a:spcPct val="100000"/>
              </a:lnSpc>
              <a:spcBef>
                <a:spcPts val="0"/>
              </a:spcBef>
              <a:spcAft>
                <a:spcPts val="0"/>
              </a:spcAft>
              <a:buSzPts val="1400"/>
              <a:buNone/>
              <a:defRPr b="1"/>
            </a:lvl5pPr>
            <a:lvl6pPr lvl="5">
              <a:lnSpc>
                <a:spcPct val="100000"/>
              </a:lnSpc>
              <a:spcBef>
                <a:spcPts val="0"/>
              </a:spcBef>
              <a:spcAft>
                <a:spcPts val="0"/>
              </a:spcAft>
              <a:buSzPts val="1400"/>
              <a:buNone/>
              <a:defRPr b="1"/>
            </a:lvl6pPr>
            <a:lvl7pPr lvl="6">
              <a:lnSpc>
                <a:spcPct val="100000"/>
              </a:lnSpc>
              <a:spcBef>
                <a:spcPts val="0"/>
              </a:spcBef>
              <a:spcAft>
                <a:spcPts val="0"/>
              </a:spcAft>
              <a:buSzPts val="1400"/>
              <a:buNone/>
              <a:defRPr b="1"/>
            </a:lvl7pPr>
            <a:lvl8pPr lvl="7">
              <a:lnSpc>
                <a:spcPct val="100000"/>
              </a:lnSpc>
              <a:spcBef>
                <a:spcPts val="0"/>
              </a:spcBef>
              <a:spcAft>
                <a:spcPts val="0"/>
              </a:spcAft>
              <a:buSzPts val="1400"/>
              <a:buNone/>
              <a:defRPr b="1"/>
            </a:lvl8pPr>
            <a:lvl9pPr lvl="8">
              <a:lnSpc>
                <a:spcPct val="100000"/>
              </a:lnSpc>
              <a:spcBef>
                <a:spcPts val="0"/>
              </a:spcBef>
              <a:spcAft>
                <a:spcPts val="0"/>
              </a:spcAft>
              <a:buSzPts val="1400"/>
              <a:buNone/>
              <a:defRPr b="1"/>
            </a:lvl9pPr>
          </a:lstStyle>
          <a:p/>
        </p:txBody>
      </p:sp>
      <p:sp>
        <p:nvSpPr>
          <p:cNvPr id="64" name="Google Shape;64;p14"/>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None/>
              <a:defRPr b="1"/>
            </a:lvl2pPr>
            <a:lvl3pPr lvl="2">
              <a:lnSpc>
                <a:spcPct val="100000"/>
              </a:lnSpc>
              <a:spcBef>
                <a:spcPts val="0"/>
              </a:spcBef>
              <a:spcAft>
                <a:spcPts val="0"/>
              </a:spcAft>
              <a:buSzPts val="1400"/>
              <a:buNone/>
              <a:defRPr b="1"/>
            </a:lvl3pPr>
            <a:lvl4pPr lvl="3">
              <a:lnSpc>
                <a:spcPct val="100000"/>
              </a:lnSpc>
              <a:spcBef>
                <a:spcPts val="0"/>
              </a:spcBef>
              <a:spcAft>
                <a:spcPts val="0"/>
              </a:spcAft>
              <a:buSzPts val="1400"/>
              <a:buNone/>
              <a:defRPr b="1"/>
            </a:lvl4pPr>
            <a:lvl5pPr lvl="4">
              <a:lnSpc>
                <a:spcPct val="100000"/>
              </a:lnSpc>
              <a:spcBef>
                <a:spcPts val="0"/>
              </a:spcBef>
              <a:spcAft>
                <a:spcPts val="0"/>
              </a:spcAft>
              <a:buSzPts val="1400"/>
              <a:buNone/>
              <a:defRPr b="1"/>
            </a:lvl5pPr>
            <a:lvl6pPr lvl="5">
              <a:lnSpc>
                <a:spcPct val="100000"/>
              </a:lnSpc>
              <a:spcBef>
                <a:spcPts val="0"/>
              </a:spcBef>
              <a:spcAft>
                <a:spcPts val="0"/>
              </a:spcAft>
              <a:buSzPts val="1400"/>
              <a:buNone/>
              <a:defRPr b="1"/>
            </a:lvl6pPr>
            <a:lvl7pPr lvl="6">
              <a:lnSpc>
                <a:spcPct val="100000"/>
              </a:lnSpc>
              <a:spcBef>
                <a:spcPts val="0"/>
              </a:spcBef>
              <a:spcAft>
                <a:spcPts val="0"/>
              </a:spcAft>
              <a:buSzPts val="1400"/>
              <a:buNone/>
              <a:defRPr b="1"/>
            </a:lvl7pPr>
            <a:lvl8pPr lvl="7">
              <a:lnSpc>
                <a:spcPct val="100000"/>
              </a:lnSpc>
              <a:spcBef>
                <a:spcPts val="0"/>
              </a:spcBef>
              <a:spcAft>
                <a:spcPts val="0"/>
              </a:spcAft>
              <a:buSzPts val="1400"/>
              <a:buNone/>
              <a:defRPr b="1"/>
            </a:lvl8pPr>
            <a:lvl9pPr lvl="8">
              <a:lnSpc>
                <a:spcPct val="100000"/>
              </a:lnSpc>
              <a:spcBef>
                <a:spcPts val="0"/>
              </a:spcBef>
              <a:spcAft>
                <a:spcPts val="0"/>
              </a:spcAft>
              <a:buSzPts val="1400"/>
              <a:buNone/>
              <a:defRPr b="1"/>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2">
  <p:cSld name="TITLE_AND_BODY_1">
    <p:spTree>
      <p:nvGrpSpPr>
        <p:cNvPr id="65" name="Shape 65"/>
        <p:cNvGrpSpPr/>
        <p:nvPr/>
      </p:nvGrpSpPr>
      <p:grpSpPr>
        <a:xfrm>
          <a:off x="0" y="0"/>
          <a:ext cx="0" cy="0"/>
          <a:chOff x="0" y="0"/>
          <a:chExt cx="0" cy="0"/>
        </a:xfrm>
      </p:grpSpPr>
      <p:sp>
        <p:nvSpPr>
          <p:cNvPr id="66" name="Google Shape;66;p15"/>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67" name="Google Shape;67;p15"/>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ph idx="1" type="body"/>
          </p:nvPr>
        </p:nvSpPr>
        <p:spPr>
          <a:xfrm>
            <a:off x="4427475" y="1377275"/>
            <a:ext cx="4150200" cy="1480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69" name="Google Shape;69;p15"/>
          <p:cNvSpPr txBox="1"/>
          <p:nvPr>
            <p:ph idx="2" type="body"/>
          </p:nvPr>
        </p:nvSpPr>
        <p:spPr>
          <a:xfrm>
            <a:off x="4427475" y="3088775"/>
            <a:ext cx="4150200" cy="1480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0" name="Google Shape;70;p15"/>
          <p:cNvSpPr txBox="1"/>
          <p:nvPr>
            <p:ph idx="3" type="subTitle"/>
          </p:nvPr>
        </p:nvSpPr>
        <p:spPr>
          <a:xfrm>
            <a:off x="566250" y="1395850"/>
            <a:ext cx="3318600" cy="393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None/>
              <a:defRPr sz="1200">
                <a:solidFill>
                  <a:schemeClr val="accent5"/>
                </a:solidFill>
              </a:defRPr>
            </a:lvl1pPr>
            <a:lvl2pPr lvl="1">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9pPr>
          </a:lstStyle>
          <a:p/>
        </p:txBody>
      </p:sp>
      <p:sp>
        <p:nvSpPr>
          <p:cNvPr id="71" name="Google Shape;71;p15"/>
          <p:cNvSpPr txBox="1"/>
          <p:nvPr>
            <p:ph idx="4" type="subTitle"/>
          </p:nvPr>
        </p:nvSpPr>
        <p:spPr>
          <a:xfrm>
            <a:off x="566250" y="3088775"/>
            <a:ext cx="3318600" cy="393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None/>
              <a:defRPr sz="1200">
                <a:solidFill>
                  <a:schemeClr val="accent5"/>
                </a:solidFill>
              </a:defRPr>
            </a:lvl1pPr>
            <a:lvl2pPr lvl="1">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b="0" sz="1200">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3">
  <p:cSld name="TITLE_AND_BODY_1_1">
    <p:spTree>
      <p:nvGrpSpPr>
        <p:cNvPr id="72" name="Shape 72"/>
        <p:cNvGrpSpPr/>
        <p:nvPr/>
      </p:nvGrpSpPr>
      <p:grpSpPr>
        <a:xfrm>
          <a:off x="0" y="0"/>
          <a:ext cx="0" cy="0"/>
          <a:chOff x="0" y="0"/>
          <a:chExt cx="0" cy="0"/>
        </a:xfrm>
      </p:grpSpPr>
      <p:sp>
        <p:nvSpPr>
          <p:cNvPr id="73" name="Google Shape;73;p16"/>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74" name="Google Shape;74;p16"/>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6"/>
          <p:cNvSpPr txBox="1"/>
          <p:nvPr>
            <p:ph idx="1" type="body"/>
          </p:nvPr>
        </p:nvSpPr>
        <p:spPr>
          <a:xfrm>
            <a:off x="566250" y="1899000"/>
            <a:ext cx="3243300" cy="2365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6" name="Google Shape;76;p16"/>
          <p:cNvSpPr txBox="1"/>
          <p:nvPr>
            <p:ph idx="2" type="body"/>
          </p:nvPr>
        </p:nvSpPr>
        <p:spPr>
          <a:xfrm>
            <a:off x="5226525" y="1899000"/>
            <a:ext cx="3243300" cy="2365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7" name="Google Shape;77;p16"/>
          <p:cNvSpPr txBox="1"/>
          <p:nvPr>
            <p:ph idx="3" type="subTitle"/>
          </p:nvPr>
        </p:nvSpPr>
        <p:spPr>
          <a:xfrm>
            <a:off x="566250" y="1406475"/>
            <a:ext cx="3243300" cy="447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78" name="Google Shape;78;p16"/>
          <p:cNvSpPr txBox="1"/>
          <p:nvPr>
            <p:ph idx="4" type="subTitle"/>
          </p:nvPr>
        </p:nvSpPr>
        <p:spPr>
          <a:xfrm>
            <a:off x="5226525" y="1382475"/>
            <a:ext cx="3243300" cy="471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Tree>
  </p:cSld>
  <p:clrMapOvr>
    <a:masterClrMapping/>
  </p:clrMapOvr>
  <p:extLst>
    <p:ext uri="{DCECCB84-F9BA-43D5-87BE-67443E8EF086}">
      <p15:sldGuideLst>
        <p15:guide id="1" orient="horz" pos="1473">
          <p15:clr>
            <a:srgbClr val="E46962"/>
          </p15:clr>
        </p15:guide>
        <p15:guide id="2" orient="horz" pos="2689">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 image">
  <p:cSld name="MAIN_POINT">
    <p:spTree>
      <p:nvGrpSpPr>
        <p:cNvPr id="79" name="Shape 79"/>
        <p:cNvGrpSpPr/>
        <p:nvPr/>
      </p:nvGrpSpPr>
      <p:grpSpPr>
        <a:xfrm>
          <a:off x="0" y="0"/>
          <a:ext cx="0" cy="0"/>
          <a:chOff x="0" y="0"/>
          <a:chExt cx="0" cy="0"/>
        </a:xfrm>
      </p:grpSpPr>
      <p:sp>
        <p:nvSpPr>
          <p:cNvPr id="80" name="Google Shape;80;p17"/>
          <p:cNvSpPr/>
          <p:nvPr/>
        </p:nvSpPr>
        <p:spPr>
          <a:xfrm>
            <a:off x="0" y="3249700"/>
            <a:ext cx="9144000" cy="190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1" name="Google Shape;81;p17"/>
          <p:cNvSpPr/>
          <p:nvPr>
            <p:ph idx="2" type="pic"/>
          </p:nvPr>
        </p:nvSpPr>
        <p:spPr>
          <a:xfrm>
            <a:off x="560300" y="1522125"/>
            <a:ext cx="3922200" cy="3046800"/>
          </a:xfrm>
          <a:prstGeom prst="rect">
            <a:avLst/>
          </a:prstGeom>
          <a:noFill/>
          <a:ln>
            <a:noFill/>
          </a:ln>
        </p:spPr>
      </p:sp>
      <p:sp>
        <p:nvSpPr>
          <p:cNvPr id="82" name="Google Shape;82;p17"/>
          <p:cNvSpPr txBox="1"/>
          <p:nvPr>
            <p:ph type="title"/>
          </p:nvPr>
        </p:nvSpPr>
        <p:spPr>
          <a:xfrm>
            <a:off x="566250" y="445025"/>
            <a:ext cx="4093500" cy="1077000"/>
          </a:xfrm>
          <a:prstGeom prst="rect">
            <a:avLst/>
          </a:prstGeom>
        </p:spPr>
        <p:txBody>
          <a:bodyPr anchorCtr="0" anchor="t" bIns="91425" lIns="91425" spcFirstLastPara="1" rIns="91425" wrap="square" tIns="91425">
            <a:normAutofit/>
          </a:bodyPr>
          <a:lstStyle>
            <a:lvl1pPr lvl="0">
              <a:spcBef>
                <a:spcPts val="0"/>
              </a:spcBef>
              <a:spcAft>
                <a:spcPts val="0"/>
              </a:spcAft>
              <a:buSzPts val="2300"/>
              <a:buNone/>
              <a:defRPr sz="23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83" name="Google Shape;83;p17"/>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7"/>
          <p:cNvSpPr/>
          <p:nvPr/>
        </p:nvSpPr>
        <p:spPr>
          <a:xfrm>
            <a:off x="4855875" y="445025"/>
            <a:ext cx="3726000" cy="993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4855875" y="1584275"/>
            <a:ext cx="3726000" cy="993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4855875" y="2723525"/>
            <a:ext cx="3726000" cy="993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idx="1" type="body"/>
          </p:nvPr>
        </p:nvSpPr>
        <p:spPr>
          <a:xfrm>
            <a:off x="5481550" y="609875"/>
            <a:ext cx="2972700" cy="663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8" name="Google Shape;88;p17"/>
          <p:cNvSpPr txBox="1"/>
          <p:nvPr>
            <p:ph idx="3" type="body"/>
          </p:nvPr>
        </p:nvSpPr>
        <p:spPr>
          <a:xfrm>
            <a:off x="5481550" y="1749127"/>
            <a:ext cx="2972700" cy="663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9" name="Google Shape;89;p17"/>
          <p:cNvSpPr txBox="1"/>
          <p:nvPr>
            <p:ph idx="4" type="body"/>
          </p:nvPr>
        </p:nvSpPr>
        <p:spPr>
          <a:xfrm>
            <a:off x="5481550" y="2888379"/>
            <a:ext cx="2972700" cy="663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17"/>
          <p:cNvSpPr txBox="1"/>
          <p:nvPr/>
        </p:nvSpPr>
        <p:spPr>
          <a:xfrm>
            <a:off x="5041100" y="791975"/>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Inter"/>
                <a:ea typeface="Inter"/>
                <a:cs typeface="Inter"/>
                <a:sym typeface="Inter"/>
              </a:rPr>
              <a:t>1</a:t>
            </a:r>
            <a:endParaRPr b="1">
              <a:solidFill>
                <a:schemeClr val="accent1"/>
              </a:solidFill>
              <a:latin typeface="Inter"/>
              <a:ea typeface="Inter"/>
              <a:cs typeface="Inter"/>
              <a:sym typeface="Inter"/>
            </a:endParaRPr>
          </a:p>
        </p:txBody>
      </p:sp>
      <p:sp>
        <p:nvSpPr>
          <p:cNvPr id="91" name="Google Shape;91;p17"/>
          <p:cNvSpPr txBox="1"/>
          <p:nvPr/>
        </p:nvSpPr>
        <p:spPr>
          <a:xfrm>
            <a:off x="5041100" y="1931225"/>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Inter"/>
                <a:ea typeface="Inter"/>
                <a:cs typeface="Inter"/>
                <a:sym typeface="Inter"/>
              </a:rPr>
              <a:t>2</a:t>
            </a:r>
            <a:endParaRPr b="1">
              <a:solidFill>
                <a:schemeClr val="accent1"/>
              </a:solidFill>
              <a:latin typeface="Inter"/>
              <a:ea typeface="Inter"/>
              <a:cs typeface="Inter"/>
              <a:sym typeface="Inter"/>
            </a:endParaRPr>
          </a:p>
        </p:txBody>
      </p:sp>
      <p:sp>
        <p:nvSpPr>
          <p:cNvPr id="92" name="Google Shape;92;p17"/>
          <p:cNvSpPr txBox="1"/>
          <p:nvPr/>
        </p:nvSpPr>
        <p:spPr>
          <a:xfrm>
            <a:off x="5041100" y="3070475"/>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Inter"/>
                <a:ea typeface="Inter"/>
                <a:cs typeface="Inter"/>
                <a:sym typeface="Inter"/>
              </a:rPr>
              <a:t>3</a:t>
            </a:r>
            <a:endParaRPr b="1">
              <a:solidFill>
                <a:schemeClr val="accent1"/>
              </a:solidFill>
              <a:latin typeface="Inter"/>
              <a:ea typeface="Inter"/>
              <a:cs typeface="Inter"/>
              <a:sym typeface="Inte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an image and 4 bullets">
  <p:cSld name="MAIN_POINT_1">
    <p:spTree>
      <p:nvGrpSpPr>
        <p:cNvPr id="93" name="Shape 93"/>
        <p:cNvGrpSpPr/>
        <p:nvPr/>
      </p:nvGrpSpPr>
      <p:grpSpPr>
        <a:xfrm>
          <a:off x="0" y="0"/>
          <a:ext cx="0" cy="0"/>
          <a:chOff x="0" y="0"/>
          <a:chExt cx="0" cy="0"/>
        </a:xfrm>
      </p:grpSpPr>
      <p:sp>
        <p:nvSpPr>
          <p:cNvPr id="94" name="Google Shape;94;p18"/>
          <p:cNvSpPr/>
          <p:nvPr/>
        </p:nvSpPr>
        <p:spPr>
          <a:xfrm>
            <a:off x="4902575"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ph idx="2" type="pic"/>
          </p:nvPr>
        </p:nvSpPr>
        <p:spPr>
          <a:xfrm>
            <a:off x="4977275" y="0"/>
            <a:ext cx="4166700" cy="5143500"/>
          </a:xfrm>
          <a:prstGeom prst="rect">
            <a:avLst/>
          </a:prstGeom>
          <a:noFill/>
          <a:ln>
            <a:noFill/>
          </a:ln>
        </p:spPr>
      </p:sp>
      <p:sp>
        <p:nvSpPr>
          <p:cNvPr id="96" name="Google Shape;96;p18"/>
          <p:cNvSpPr txBox="1"/>
          <p:nvPr>
            <p:ph type="title"/>
          </p:nvPr>
        </p:nvSpPr>
        <p:spPr>
          <a:xfrm>
            <a:off x="566250" y="445025"/>
            <a:ext cx="4093500" cy="10770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97" name="Google Shape;97;p18"/>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8"/>
          <p:cNvSpPr/>
          <p:nvPr/>
        </p:nvSpPr>
        <p:spPr>
          <a:xfrm>
            <a:off x="566250" y="1377275"/>
            <a:ext cx="4166700" cy="761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ph idx="1" type="body"/>
          </p:nvPr>
        </p:nvSpPr>
        <p:spPr>
          <a:xfrm>
            <a:off x="1000350" y="1455825"/>
            <a:ext cx="3553200" cy="603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0" name="Google Shape;100;p18"/>
          <p:cNvSpPr/>
          <p:nvPr/>
        </p:nvSpPr>
        <p:spPr>
          <a:xfrm>
            <a:off x="566250" y="2191200"/>
            <a:ext cx="4166700" cy="761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ph idx="3" type="body"/>
          </p:nvPr>
        </p:nvSpPr>
        <p:spPr>
          <a:xfrm>
            <a:off x="1000350" y="2269750"/>
            <a:ext cx="3553200" cy="603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18"/>
          <p:cNvSpPr/>
          <p:nvPr/>
        </p:nvSpPr>
        <p:spPr>
          <a:xfrm>
            <a:off x="566250" y="3005125"/>
            <a:ext cx="4166700" cy="761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idx="4" type="body"/>
          </p:nvPr>
        </p:nvSpPr>
        <p:spPr>
          <a:xfrm>
            <a:off x="1000350" y="3083675"/>
            <a:ext cx="3553200" cy="603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4" name="Google Shape;104;p18"/>
          <p:cNvSpPr/>
          <p:nvPr/>
        </p:nvSpPr>
        <p:spPr>
          <a:xfrm>
            <a:off x="566250" y="3819050"/>
            <a:ext cx="4166700" cy="761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ph idx="5" type="body"/>
          </p:nvPr>
        </p:nvSpPr>
        <p:spPr>
          <a:xfrm>
            <a:off x="1000350" y="3897600"/>
            <a:ext cx="3553200" cy="603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6" name="Google Shape;106;p18"/>
          <p:cNvSpPr txBox="1"/>
          <p:nvPr/>
        </p:nvSpPr>
        <p:spPr>
          <a:xfrm>
            <a:off x="580725" y="1648877"/>
            <a:ext cx="500700" cy="217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accent1"/>
              </a:buClr>
              <a:buSzPts val="1400"/>
              <a:buFont typeface="Inter"/>
              <a:buChar char="✓"/>
            </a:pPr>
            <a:r>
              <a:t/>
            </a:r>
            <a:endParaRPr b="1">
              <a:solidFill>
                <a:schemeClr val="accent1"/>
              </a:solidFill>
              <a:latin typeface="Inter"/>
              <a:ea typeface="Inter"/>
              <a:cs typeface="Inter"/>
              <a:sym typeface="Inter"/>
            </a:endParaRPr>
          </a:p>
        </p:txBody>
      </p:sp>
      <p:sp>
        <p:nvSpPr>
          <p:cNvPr id="107" name="Google Shape;107;p18"/>
          <p:cNvSpPr txBox="1"/>
          <p:nvPr/>
        </p:nvSpPr>
        <p:spPr>
          <a:xfrm>
            <a:off x="580725" y="2462802"/>
            <a:ext cx="500700" cy="217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accent1"/>
              </a:buClr>
              <a:buSzPts val="1400"/>
              <a:buFont typeface="Inter"/>
              <a:buChar char="✓"/>
            </a:pPr>
            <a:r>
              <a:t/>
            </a:r>
            <a:endParaRPr b="1">
              <a:solidFill>
                <a:schemeClr val="accent1"/>
              </a:solidFill>
              <a:latin typeface="Inter"/>
              <a:ea typeface="Inter"/>
              <a:cs typeface="Inter"/>
              <a:sym typeface="Inter"/>
            </a:endParaRPr>
          </a:p>
        </p:txBody>
      </p:sp>
      <p:sp>
        <p:nvSpPr>
          <p:cNvPr id="108" name="Google Shape;108;p18"/>
          <p:cNvSpPr txBox="1"/>
          <p:nvPr/>
        </p:nvSpPr>
        <p:spPr>
          <a:xfrm>
            <a:off x="580725" y="3276727"/>
            <a:ext cx="500700" cy="217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accent1"/>
              </a:buClr>
              <a:buSzPts val="1400"/>
              <a:buFont typeface="Inter"/>
              <a:buChar char="✓"/>
            </a:pPr>
            <a:r>
              <a:t/>
            </a:r>
            <a:endParaRPr b="1">
              <a:solidFill>
                <a:schemeClr val="accent1"/>
              </a:solidFill>
              <a:latin typeface="Inter"/>
              <a:ea typeface="Inter"/>
              <a:cs typeface="Inter"/>
              <a:sym typeface="Inter"/>
            </a:endParaRPr>
          </a:p>
        </p:txBody>
      </p:sp>
      <p:sp>
        <p:nvSpPr>
          <p:cNvPr id="109" name="Google Shape;109;p18"/>
          <p:cNvSpPr txBox="1"/>
          <p:nvPr/>
        </p:nvSpPr>
        <p:spPr>
          <a:xfrm>
            <a:off x="580725" y="4090652"/>
            <a:ext cx="500700" cy="217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accent1"/>
              </a:buClr>
              <a:buSzPts val="1400"/>
              <a:buFont typeface="Inter"/>
              <a:buChar char="✓"/>
            </a:pPr>
            <a:r>
              <a:t/>
            </a:r>
            <a:endParaRPr b="1">
              <a:solidFill>
                <a:schemeClr val="accent1"/>
              </a:solidFill>
              <a:latin typeface="Inter"/>
              <a:ea typeface="Inter"/>
              <a:cs typeface="Inter"/>
              <a:sym typeface="Inte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an image and 4 bullets 1">
  <p:cSld name="MAIN_POINT_1_2">
    <p:spTree>
      <p:nvGrpSpPr>
        <p:cNvPr id="110" name="Shape 110"/>
        <p:cNvGrpSpPr/>
        <p:nvPr/>
      </p:nvGrpSpPr>
      <p:grpSpPr>
        <a:xfrm>
          <a:off x="0" y="0"/>
          <a:ext cx="0" cy="0"/>
          <a:chOff x="0" y="0"/>
          <a:chExt cx="0" cy="0"/>
        </a:xfrm>
      </p:grpSpPr>
      <p:sp>
        <p:nvSpPr>
          <p:cNvPr id="111" name="Google Shape;111;p19"/>
          <p:cNvSpPr/>
          <p:nvPr/>
        </p:nvSpPr>
        <p:spPr>
          <a:xfrm>
            <a:off x="4902575"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ph idx="2" type="pic"/>
          </p:nvPr>
        </p:nvSpPr>
        <p:spPr>
          <a:xfrm>
            <a:off x="4977275" y="0"/>
            <a:ext cx="4166700" cy="5143500"/>
          </a:xfrm>
          <a:prstGeom prst="rect">
            <a:avLst/>
          </a:prstGeom>
          <a:noFill/>
          <a:ln>
            <a:noFill/>
          </a:ln>
        </p:spPr>
      </p:sp>
      <p:sp>
        <p:nvSpPr>
          <p:cNvPr id="113" name="Google Shape;113;p19"/>
          <p:cNvSpPr txBox="1"/>
          <p:nvPr>
            <p:ph type="title"/>
          </p:nvPr>
        </p:nvSpPr>
        <p:spPr>
          <a:xfrm>
            <a:off x="566250" y="445025"/>
            <a:ext cx="4093500" cy="9378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14" name="Google Shape;114;p19"/>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5" name="Google Shape;115;p19"/>
          <p:cNvSpPr txBox="1"/>
          <p:nvPr>
            <p:ph idx="1" type="body"/>
          </p:nvPr>
        </p:nvSpPr>
        <p:spPr>
          <a:xfrm>
            <a:off x="566250" y="1382725"/>
            <a:ext cx="3986700" cy="3280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1"/>
              </a:buClr>
              <a:buSzPts val="1100"/>
              <a:buChar char="✓"/>
              <a:defRPr/>
            </a:lvl1pPr>
            <a:lvl2pPr indent="-298450" lvl="1" marL="914400">
              <a:spcBef>
                <a:spcPts val="0"/>
              </a:spcBef>
              <a:spcAft>
                <a:spcPts val="0"/>
              </a:spcAft>
              <a:buClr>
                <a:schemeClr val="accent1"/>
              </a:buClr>
              <a:buSzPts val="1100"/>
              <a:buChar char="✓"/>
              <a:defRPr/>
            </a:lvl2pPr>
            <a:lvl3pPr indent="-298450" lvl="2" marL="1371600">
              <a:spcBef>
                <a:spcPts val="0"/>
              </a:spcBef>
              <a:spcAft>
                <a:spcPts val="0"/>
              </a:spcAft>
              <a:buClr>
                <a:schemeClr val="accent1"/>
              </a:buClr>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an image  + text">
  <p:cSld name="MAIN_POINT_1_1">
    <p:spTree>
      <p:nvGrpSpPr>
        <p:cNvPr id="116" name="Shape 116"/>
        <p:cNvGrpSpPr/>
        <p:nvPr/>
      </p:nvGrpSpPr>
      <p:grpSpPr>
        <a:xfrm>
          <a:off x="0" y="0"/>
          <a:ext cx="0" cy="0"/>
          <a:chOff x="0" y="0"/>
          <a:chExt cx="0" cy="0"/>
        </a:xfrm>
      </p:grpSpPr>
      <p:sp>
        <p:nvSpPr>
          <p:cNvPr id="117" name="Google Shape;117;p20"/>
          <p:cNvSpPr/>
          <p:nvPr/>
        </p:nvSpPr>
        <p:spPr>
          <a:xfrm>
            <a:off x="298825" y="2566200"/>
            <a:ext cx="8544600" cy="5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8" name="Google Shape;118;p20"/>
          <p:cNvSpPr/>
          <p:nvPr>
            <p:ph idx="2" type="pic"/>
          </p:nvPr>
        </p:nvSpPr>
        <p:spPr>
          <a:xfrm>
            <a:off x="100" y="2624050"/>
            <a:ext cx="9144000" cy="2519700"/>
          </a:xfrm>
          <a:prstGeom prst="rect">
            <a:avLst/>
          </a:prstGeom>
          <a:noFill/>
          <a:ln>
            <a:noFill/>
          </a:ln>
        </p:spPr>
      </p:sp>
      <p:sp>
        <p:nvSpPr>
          <p:cNvPr id="119" name="Google Shape;119;p20"/>
          <p:cNvSpPr txBox="1"/>
          <p:nvPr>
            <p:ph type="title"/>
          </p:nvPr>
        </p:nvSpPr>
        <p:spPr>
          <a:xfrm>
            <a:off x="765725" y="445025"/>
            <a:ext cx="3586200" cy="1758000"/>
          </a:xfrm>
          <a:prstGeom prst="rect">
            <a:avLst/>
          </a:prstGeom>
        </p:spPr>
        <p:txBody>
          <a:bodyPr anchorCtr="0" anchor="t" bIns="91425" lIns="91425" spcFirstLastPara="1" rIns="91425" wrap="square" tIns="91425">
            <a:normAutofit/>
          </a:bodyPr>
          <a:lstStyle>
            <a:lvl1pPr lvl="0">
              <a:spcBef>
                <a:spcPts val="0"/>
              </a:spcBef>
              <a:spcAft>
                <a:spcPts val="0"/>
              </a:spcAft>
              <a:buSzPts val="1900"/>
              <a:buNone/>
              <a:defRPr sz="19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20" name="Google Shape;120;p20"/>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0"/>
          <p:cNvSpPr txBox="1"/>
          <p:nvPr>
            <p:ph idx="1" type="body"/>
          </p:nvPr>
        </p:nvSpPr>
        <p:spPr>
          <a:xfrm>
            <a:off x="4351650" y="445025"/>
            <a:ext cx="4226100" cy="20109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2" name="Google Shape;122;p20"/>
          <p:cNvSpPr/>
          <p:nvPr/>
        </p:nvSpPr>
        <p:spPr>
          <a:xfrm>
            <a:off x="566250" y="445025"/>
            <a:ext cx="84600" cy="1077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p:cSld name="TITLE_AND_BODY_1_1_1">
    <p:spTree>
      <p:nvGrpSpPr>
        <p:cNvPr id="123" name="Shape 123"/>
        <p:cNvGrpSpPr/>
        <p:nvPr/>
      </p:nvGrpSpPr>
      <p:grpSpPr>
        <a:xfrm>
          <a:off x="0" y="0"/>
          <a:ext cx="0" cy="0"/>
          <a:chOff x="0" y="0"/>
          <a:chExt cx="0" cy="0"/>
        </a:xfrm>
      </p:grpSpPr>
      <p:sp>
        <p:nvSpPr>
          <p:cNvPr id="124" name="Google Shape;124;p21"/>
          <p:cNvSpPr/>
          <p:nvPr/>
        </p:nvSpPr>
        <p:spPr>
          <a:xfrm>
            <a:off x="3322875" y="4474775"/>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p:nvPr/>
        </p:nvSpPr>
        <p:spPr>
          <a:xfrm>
            <a:off x="6079500" y="4474775"/>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p:nvPr/>
        </p:nvSpPr>
        <p:spPr>
          <a:xfrm>
            <a:off x="645900" y="4474800"/>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8" name="Google Shape;128;p21"/>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29" name="Google Shape;129;p21"/>
          <p:cNvGrpSpPr/>
          <p:nvPr/>
        </p:nvGrpSpPr>
        <p:grpSpPr>
          <a:xfrm>
            <a:off x="565200" y="1607413"/>
            <a:ext cx="2577600" cy="2867388"/>
            <a:chOff x="565200" y="1607413"/>
            <a:chExt cx="2577600" cy="2867388"/>
          </a:xfrm>
        </p:grpSpPr>
        <p:sp>
          <p:nvSpPr>
            <p:cNvPr id="130" name="Google Shape;130;p21"/>
            <p:cNvSpPr/>
            <p:nvPr/>
          </p:nvSpPr>
          <p:spPr>
            <a:xfrm>
              <a:off x="565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31" name="Google Shape;131;p21"/>
            <p:cNvSpPr/>
            <p:nvPr/>
          </p:nvSpPr>
          <p:spPr>
            <a:xfrm>
              <a:off x="1622250" y="1607413"/>
              <a:ext cx="463500" cy="463500"/>
            </a:xfrm>
            <a:prstGeom prst="ellipse">
              <a:avLst/>
            </a:prstGeom>
            <a:solidFill>
              <a:srgbClr val="FFFFFF"/>
            </a:solidFill>
            <a:ln cap="flat" cmpd="sng" w="19050">
              <a:solidFill>
                <a:srgbClr val="3EAB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132" name="Google Shape;132;p21"/>
          <p:cNvGrpSpPr/>
          <p:nvPr/>
        </p:nvGrpSpPr>
        <p:grpSpPr>
          <a:xfrm>
            <a:off x="3283200" y="1607425"/>
            <a:ext cx="2577600" cy="2867375"/>
            <a:chOff x="3283200" y="1607425"/>
            <a:chExt cx="2577600" cy="2867375"/>
          </a:xfrm>
        </p:grpSpPr>
        <p:sp>
          <p:nvSpPr>
            <p:cNvPr id="133" name="Google Shape;133;p21"/>
            <p:cNvSpPr/>
            <p:nvPr/>
          </p:nvSpPr>
          <p:spPr>
            <a:xfrm>
              <a:off x="3283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34" name="Google Shape;134;p21"/>
            <p:cNvSpPr/>
            <p:nvPr/>
          </p:nvSpPr>
          <p:spPr>
            <a:xfrm>
              <a:off x="4340250" y="1607425"/>
              <a:ext cx="463500" cy="463500"/>
            </a:xfrm>
            <a:prstGeom prst="ellipse">
              <a:avLst/>
            </a:prstGeom>
            <a:solidFill>
              <a:srgbClr val="FFFFFF"/>
            </a:solidFill>
            <a:ln cap="flat" cmpd="sng" w="19050">
              <a:solidFill>
                <a:srgbClr val="3EAB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135" name="Google Shape;135;p21"/>
          <p:cNvGrpSpPr/>
          <p:nvPr/>
        </p:nvGrpSpPr>
        <p:grpSpPr>
          <a:xfrm>
            <a:off x="6001200" y="1607425"/>
            <a:ext cx="2577600" cy="2867375"/>
            <a:chOff x="6001200" y="1607425"/>
            <a:chExt cx="2577600" cy="2867375"/>
          </a:xfrm>
        </p:grpSpPr>
        <p:sp>
          <p:nvSpPr>
            <p:cNvPr id="136" name="Google Shape;136;p21"/>
            <p:cNvSpPr/>
            <p:nvPr/>
          </p:nvSpPr>
          <p:spPr>
            <a:xfrm>
              <a:off x="6001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37" name="Google Shape;137;p21"/>
            <p:cNvSpPr/>
            <p:nvPr/>
          </p:nvSpPr>
          <p:spPr>
            <a:xfrm>
              <a:off x="7058250" y="1607425"/>
              <a:ext cx="463500" cy="463500"/>
            </a:xfrm>
            <a:prstGeom prst="ellipse">
              <a:avLst/>
            </a:prstGeom>
            <a:solidFill>
              <a:srgbClr val="FFFFFF"/>
            </a:solidFill>
            <a:ln cap="flat" cmpd="sng" w="19050">
              <a:solidFill>
                <a:srgbClr val="3EAB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sp>
        <p:nvSpPr>
          <p:cNvPr id="138" name="Google Shape;138;p21"/>
          <p:cNvSpPr txBox="1"/>
          <p:nvPr/>
        </p:nvSpPr>
        <p:spPr>
          <a:xfrm>
            <a:off x="1607350" y="1619450"/>
            <a:ext cx="485700" cy="43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Inter"/>
                <a:ea typeface="Inter"/>
                <a:cs typeface="Inter"/>
                <a:sym typeface="Inter"/>
              </a:rPr>
              <a:t>1</a:t>
            </a:r>
            <a:endParaRPr b="1">
              <a:solidFill>
                <a:schemeClr val="accent1"/>
              </a:solidFill>
              <a:latin typeface="Inter"/>
              <a:ea typeface="Inter"/>
              <a:cs typeface="Inter"/>
              <a:sym typeface="Inter"/>
            </a:endParaRPr>
          </a:p>
        </p:txBody>
      </p:sp>
      <p:sp>
        <p:nvSpPr>
          <p:cNvPr id="139" name="Google Shape;139;p21"/>
          <p:cNvSpPr txBox="1"/>
          <p:nvPr/>
        </p:nvSpPr>
        <p:spPr>
          <a:xfrm>
            <a:off x="4329575" y="1619450"/>
            <a:ext cx="485700" cy="43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Inter"/>
                <a:ea typeface="Inter"/>
                <a:cs typeface="Inter"/>
                <a:sym typeface="Inter"/>
              </a:rPr>
              <a:t>2</a:t>
            </a:r>
            <a:endParaRPr b="1">
              <a:solidFill>
                <a:schemeClr val="accent1"/>
              </a:solidFill>
              <a:latin typeface="Inter"/>
              <a:ea typeface="Inter"/>
              <a:cs typeface="Inter"/>
              <a:sym typeface="Inter"/>
            </a:endParaRPr>
          </a:p>
        </p:txBody>
      </p:sp>
      <p:sp>
        <p:nvSpPr>
          <p:cNvPr id="140" name="Google Shape;140;p21"/>
          <p:cNvSpPr txBox="1"/>
          <p:nvPr/>
        </p:nvSpPr>
        <p:spPr>
          <a:xfrm>
            <a:off x="7050950" y="1619450"/>
            <a:ext cx="485700" cy="43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Inter"/>
                <a:ea typeface="Inter"/>
                <a:cs typeface="Inter"/>
                <a:sym typeface="Inter"/>
              </a:rPr>
              <a:t>3</a:t>
            </a:r>
            <a:endParaRPr b="1">
              <a:solidFill>
                <a:schemeClr val="accent1"/>
              </a:solidFill>
              <a:latin typeface="Inter"/>
              <a:ea typeface="Inter"/>
              <a:cs typeface="Inter"/>
              <a:sym typeface="Inter"/>
            </a:endParaRPr>
          </a:p>
        </p:txBody>
      </p:sp>
      <p:sp>
        <p:nvSpPr>
          <p:cNvPr id="141" name="Google Shape;141;p21"/>
          <p:cNvSpPr txBox="1"/>
          <p:nvPr>
            <p:ph idx="1" type="body"/>
          </p:nvPr>
        </p:nvSpPr>
        <p:spPr>
          <a:xfrm>
            <a:off x="72675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42" name="Google Shape;142;p21"/>
          <p:cNvSpPr txBox="1"/>
          <p:nvPr>
            <p:ph idx="2" type="body"/>
          </p:nvPr>
        </p:nvSpPr>
        <p:spPr>
          <a:xfrm>
            <a:off x="344130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43" name="Google Shape;143;p21"/>
          <p:cNvSpPr txBox="1"/>
          <p:nvPr>
            <p:ph idx="3" type="body"/>
          </p:nvPr>
        </p:nvSpPr>
        <p:spPr>
          <a:xfrm>
            <a:off x="615585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v2">
  <p:cSld name="TITLE_AND_BODY_1_1_1_1">
    <p:spTree>
      <p:nvGrpSpPr>
        <p:cNvPr id="144" name="Shape 144"/>
        <p:cNvGrpSpPr/>
        <p:nvPr/>
      </p:nvGrpSpPr>
      <p:grpSpPr>
        <a:xfrm>
          <a:off x="0" y="0"/>
          <a:ext cx="0" cy="0"/>
          <a:chOff x="0" y="0"/>
          <a:chExt cx="0" cy="0"/>
        </a:xfrm>
      </p:grpSpPr>
      <p:sp>
        <p:nvSpPr>
          <p:cNvPr id="145" name="Google Shape;145;p22"/>
          <p:cNvSpPr/>
          <p:nvPr/>
        </p:nvSpPr>
        <p:spPr>
          <a:xfrm>
            <a:off x="0" y="0"/>
            <a:ext cx="9144000" cy="38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3322875" y="4474775"/>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6079500" y="4474775"/>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645900" y="4474800"/>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2000"/>
              <a:buNone/>
              <a:defRPr>
                <a:solidFill>
                  <a:schemeClr val="dk1"/>
                </a:solidFill>
              </a:defRPr>
            </a:lvl1pPr>
            <a:lvl2pPr lvl="1">
              <a:spcBef>
                <a:spcPts val="0"/>
              </a:spcBef>
              <a:spcAft>
                <a:spcPts val="0"/>
              </a:spcAft>
              <a:buClr>
                <a:schemeClr val="dk1"/>
              </a:buClr>
              <a:buSzPts val="2000"/>
              <a:buNone/>
              <a:defRPr>
                <a:solidFill>
                  <a:schemeClr val="dk1"/>
                </a:solidFill>
              </a:defRPr>
            </a:lvl2pPr>
            <a:lvl3pPr lvl="2">
              <a:spcBef>
                <a:spcPts val="0"/>
              </a:spcBef>
              <a:spcAft>
                <a:spcPts val="0"/>
              </a:spcAft>
              <a:buClr>
                <a:schemeClr val="dk1"/>
              </a:buClr>
              <a:buSzPts val="2000"/>
              <a:buNone/>
              <a:defRPr>
                <a:solidFill>
                  <a:schemeClr val="dk1"/>
                </a:solidFill>
              </a:defRPr>
            </a:lvl3pPr>
            <a:lvl4pPr lvl="3">
              <a:spcBef>
                <a:spcPts val="0"/>
              </a:spcBef>
              <a:spcAft>
                <a:spcPts val="0"/>
              </a:spcAft>
              <a:buClr>
                <a:schemeClr val="dk1"/>
              </a:buClr>
              <a:buSzPts val="2000"/>
              <a:buNone/>
              <a:defRPr>
                <a:solidFill>
                  <a:schemeClr val="dk1"/>
                </a:solidFill>
              </a:defRPr>
            </a:lvl4pPr>
            <a:lvl5pPr lvl="4">
              <a:spcBef>
                <a:spcPts val="0"/>
              </a:spcBef>
              <a:spcAft>
                <a:spcPts val="0"/>
              </a:spcAft>
              <a:buClr>
                <a:schemeClr val="dk1"/>
              </a:buClr>
              <a:buSzPts val="2000"/>
              <a:buNone/>
              <a:defRPr>
                <a:solidFill>
                  <a:schemeClr val="dk1"/>
                </a:solidFill>
              </a:defRPr>
            </a:lvl5pPr>
            <a:lvl6pPr lvl="5">
              <a:spcBef>
                <a:spcPts val="0"/>
              </a:spcBef>
              <a:spcAft>
                <a:spcPts val="0"/>
              </a:spcAft>
              <a:buClr>
                <a:schemeClr val="dk1"/>
              </a:buClr>
              <a:buSzPts val="2000"/>
              <a:buNone/>
              <a:defRPr>
                <a:solidFill>
                  <a:schemeClr val="dk1"/>
                </a:solidFill>
              </a:defRPr>
            </a:lvl6pPr>
            <a:lvl7pPr lvl="6">
              <a:spcBef>
                <a:spcPts val="0"/>
              </a:spcBef>
              <a:spcAft>
                <a:spcPts val="0"/>
              </a:spcAft>
              <a:buClr>
                <a:schemeClr val="dk1"/>
              </a:buClr>
              <a:buSzPts val="2000"/>
              <a:buNone/>
              <a:defRPr>
                <a:solidFill>
                  <a:schemeClr val="dk1"/>
                </a:solidFill>
              </a:defRPr>
            </a:lvl7pPr>
            <a:lvl8pPr lvl="7">
              <a:spcBef>
                <a:spcPts val="0"/>
              </a:spcBef>
              <a:spcAft>
                <a:spcPts val="0"/>
              </a:spcAft>
              <a:buClr>
                <a:schemeClr val="dk1"/>
              </a:buClr>
              <a:buSzPts val="2000"/>
              <a:buNone/>
              <a:defRPr>
                <a:solidFill>
                  <a:schemeClr val="dk1"/>
                </a:solidFill>
              </a:defRPr>
            </a:lvl8pPr>
            <a:lvl9pPr lvl="8">
              <a:spcBef>
                <a:spcPts val="0"/>
              </a:spcBef>
              <a:spcAft>
                <a:spcPts val="0"/>
              </a:spcAft>
              <a:buClr>
                <a:schemeClr val="dk1"/>
              </a:buClr>
              <a:buSzPts val="2000"/>
              <a:buNone/>
              <a:defRPr>
                <a:solidFill>
                  <a:schemeClr val="dk1"/>
                </a:solidFill>
              </a:defRPr>
            </a:lvl9pPr>
          </a:lstStyle>
          <a:p/>
        </p:txBody>
      </p:sp>
      <p:sp>
        <p:nvSpPr>
          <p:cNvPr id="150" name="Google Shape;150;p22"/>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1" name="Google Shape;151;p22"/>
          <p:cNvGrpSpPr/>
          <p:nvPr/>
        </p:nvGrpSpPr>
        <p:grpSpPr>
          <a:xfrm>
            <a:off x="565200" y="1608200"/>
            <a:ext cx="2577600" cy="2866600"/>
            <a:chOff x="565200" y="1608200"/>
            <a:chExt cx="2577600" cy="2866600"/>
          </a:xfrm>
        </p:grpSpPr>
        <p:sp>
          <p:nvSpPr>
            <p:cNvPr id="152" name="Google Shape;152;p22"/>
            <p:cNvSpPr/>
            <p:nvPr/>
          </p:nvSpPr>
          <p:spPr>
            <a:xfrm>
              <a:off x="565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53" name="Google Shape;153;p22"/>
            <p:cNvSpPr/>
            <p:nvPr/>
          </p:nvSpPr>
          <p:spPr>
            <a:xfrm>
              <a:off x="15616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154" name="Google Shape;154;p22"/>
          <p:cNvGrpSpPr/>
          <p:nvPr/>
        </p:nvGrpSpPr>
        <p:grpSpPr>
          <a:xfrm>
            <a:off x="3283200" y="1608200"/>
            <a:ext cx="2577600" cy="2866600"/>
            <a:chOff x="3283200" y="1608200"/>
            <a:chExt cx="2577600" cy="2866600"/>
          </a:xfrm>
        </p:grpSpPr>
        <p:sp>
          <p:nvSpPr>
            <p:cNvPr id="155" name="Google Shape;155;p22"/>
            <p:cNvSpPr/>
            <p:nvPr/>
          </p:nvSpPr>
          <p:spPr>
            <a:xfrm>
              <a:off x="3283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56" name="Google Shape;156;p22"/>
            <p:cNvSpPr/>
            <p:nvPr/>
          </p:nvSpPr>
          <p:spPr>
            <a:xfrm>
              <a:off x="43167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157" name="Google Shape;157;p22"/>
          <p:cNvGrpSpPr/>
          <p:nvPr/>
        </p:nvGrpSpPr>
        <p:grpSpPr>
          <a:xfrm>
            <a:off x="6001200" y="1608200"/>
            <a:ext cx="2577600" cy="2866600"/>
            <a:chOff x="6001200" y="1608200"/>
            <a:chExt cx="2577600" cy="2866600"/>
          </a:xfrm>
        </p:grpSpPr>
        <p:sp>
          <p:nvSpPr>
            <p:cNvPr id="158" name="Google Shape;158;p22"/>
            <p:cNvSpPr/>
            <p:nvPr/>
          </p:nvSpPr>
          <p:spPr>
            <a:xfrm>
              <a:off x="6001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59" name="Google Shape;159;p22"/>
            <p:cNvSpPr/>
            <p:nvPr/>
          </p:nvSpPr>
          <p:spPr>
            <a:xfrm>
              <a:off x="70347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sp>
        <p:nvSpPr>
          <p:cNvPr id="160" name="Google Shape;160;p22"/>
          <p:cNvSpPr txBox="1"/>
          <p:nvPr/>
        </p:nvSpPr>
        <p:spPr>
          <a:xfrm>
            <a:off x="1566300" y="1619450"/>
            <a:ext cx="513000" cy="48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Inter"/>
                <a:ea typeface="Inter"/>
                <a:cs typeface="Inter"/>
                <a:sym typeface="Inter"/>
              </a:rPr>
              <a:t>1</a:t>
            </a:r>
            <a:endParaRPr b="1">
              <a:solidFill>
                <a:schemeClr val="lt1"/>
              </a:solidFill>
              <a:latin typeface="Inter"/>
              <a:ea typeface="Inter"/>
              <a:cs typeface="Inter"/>
              <a:sym typeface="Inter"/>
            </a:endParaRPr>
          </a:p>
        </p:txBody>
      </p:sp>
      <p:sp>
        <p:nvSpPr>
          <p:cNvPr id="161" name="Google Shape;161;p22"/>
          <p:cNvSpPr txBox="1"/>
          <p:nvPr/>
        </p:nvSpPr>
        <p:spPr>
          <a:xfrm>
            <a:off x="4322725" y="1619575"/>
            <a:ext cx="513000" cy="48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Inter"/>
                <a:ea typeface="Inter"/>
                <a:cs typeface="Inter"/>
                <a:sym typeface="Inter"/>
              </a:rPr>
              <a:t>2</a:t>
            </a:r>
            <a:endParaRPr b="1">
              <a:solidFill>
                <a:schemeClr val="lt1"/>
              </a:solidFill>
              <a:latin typeface="Inter"/>
              <a:ea typeface="Inter"/>
              <a:cs typeface="Inter"/>
              <a:sym typeface="Inter"/>
            </a:endParaRPr>
          </a:p>
        </p:txBody>
      </p:sp>
      <p:sp>
        <p:nvSpPr>
          <p:cNvPr id="162" name="Google Shape;162;p22"/>
          <p:cNvSpPr txBox="1"/>
          <p:nvPr/>
        </p:nvSpPr>
        <p:spPr>
          <a:xfrm>
            <a:off x="7064700" y="1619450"/>
            <a:ext cx="479700" cy="48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Inter"/>
                <a:ea typeface="Inter"/>
                <a:cs typeface="Inter"/>
                <a:sym typeface="Inter"/>
              </a:rPr>
              <a:t>3</a:t>
            </a:r>
            <a:endParaRPr b="1">
              <a:solidFill>
                <a:schemeClr val="lt1"/>
              </a:solidFill>
              <a:latin typeface="Inter"/>
              <a:ea typeface="Inter"/>
              <a:cs typeface="Inter"/>
              <a:sym typeface="Inter"/>
            </a:endParaRPr>
          </a:p>
        </p:txBody>
      </p:sp>
      <p:sp>
        <p:nvSpPr>
          <p:cNvPr id="163" name="Google Shape;163;p22"/>
          <p:cNvSpPr txBox="1"/>
          <p:nvPr>
            <p:ph idx="1" type="body"/>
          </p:nvPr>
        </p:nvSpPr>
        <p:spPr>
          <a:xfrm>
            <a:off x="72675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4" name="Google Shape;164;p22"/>
          <p:cNvSpPr txBox="1"/>
          <p:nvPr>
            <p:ph idx="2" type="body"/>
          </p:nvPr>
        </p:nvSpPr>
        <p:spPr>
          <a:xfrm>
            <a:off x="344130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5" name="Google Shape;165;p22"/>
          <p:cNvSpPr txBox="1"/>
          <p:nvPr>
            <p:ph idx="3" type="body"/>
          </p:nvPr>
        </p:nvSpPr>
        <p:spPr>
          <a:xfrm>
            <a:off x="615585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p:cSld name="TITLE_AND_BODY_1_2">
    <p:spTree>
      <p:nvGrpSpPr>
        <p:cNvPr id="166" name="Shape 166"/>
        <p:cNvGrpSpPr/>
        <p:nvPr/>
      </p:nvGrpSpPr>
      <p:grpSpPr>
        <a:xfrm>
          <a:off x="0" y="0"/>
          <a:ext cx="0" cy="0"/>
          <a:chOff x="0" y="0"/>
          <a:chExt cx="0" cy="0"/>
        </a:xfrm>
      </p:grpSpPr>
      <p:sp>
        <p:nvSpPr>
          <p:cNvPr id="167" name="Google Shape;167;p23"/>
          <p:cNvSpPr/>
          <p:nvPr/>
        </p:nvSpPr>
        <p:spPr>
          <a:xfrm>
            <a:off x="569625" y="1377275"/>
            <a:ext cx="2575500" cy="3191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169" name="Google Shape;169;p23"/>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0" name="Google Shape;170;p23"/>
          <p:cNvSpPr txBox="1"/>
          <p:nvPr>
            <p:ph idx="1" type="body"/>
          </p:nvPr>
        </p:nvSpPr>
        <p:spPr>
          <a:xfrm>
            <a:off x="812325" y="2376000"/>
            <a:ext cx="20901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71" name="Google Shape;171;p23"/>
          <p:cNvSpPr/>
          <p:nvPr/>
        </p:nvSpPr>
        <p:spPr>
          <a:xfrm>
            <a:off x="3287688" y="1377275"/>
            <a:ext cx="2575500" cy="3191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a:off x="6005751" y="1377275"/>
            <a:ext cx="2575500" cy="3191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txBox="1"/>
          <p:nvPr>
            <p:ph idx="2" type="body"/>
          </p:nvPr>
        </p:nvSpPr>
        <p:spPr>
          <a:xfrm>
            <a:off x="3530400" y="2377558"/>
            <a:ext cx="20901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74" name="Google Shape;174;p23"/>
          <p:cNvSpPr txBox="1"/>
          <p:nvPr>
            <p:ph idx="3" type="body"/>
          </p:nvPr>
        </p:nvSpPr>
        <p:spPr>
          <a:xfrm>
            <a:off x="6239000" y="2377558"/>
            <a:ext cx="20901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75" name="Google Shape;175;p23"/>
          <p:cNvSpPr txBox="1"/>
          <p:nvPr>
            <p:ph idx="4" type="subTitle"/>
          </p:nvPr>
        </p:nvSpPr>
        <p:spPr>
          <a:xfrm>
            <a:off x="812325" y="1838850"/>
            <a:ext cx="2090100" cy="4344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p:txBody>
      </p:sp>
      <p:sp>
        <p:nvSpPr>
          <p:cNvPr id="176" name="Google Shape;176;p23"/>
          <p:cNvSpPr txBox="1"/>
          <p:nvPr>
            <p:ph idx="5" type="subTitle"/>
          </p:nvPr>
        </p:nvSpPr>
        <p:spPr>
          <a:xfrm>
            <a:off x="3464688" y="1803600"/>
            <a:ext cx="2221500" cy="504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p:txBody>
      </p:sp>
      <p:sp>
        <p:nvSpPr>
          <p:cNvPr id="177" name="Google Shape;177;p23"/>
          <p:cNvSpPr txBox="1"/>
          <p:nvPr>
            <p:ph idx="6" type="subTitle"/>
          </p:nvPr>
        </p:nvSpPr>
        <p:spPr>
          <a:xfrm>
            <a:off x="6182738" y="1803600"/>
            <a:ext cx="2221500" cy="504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key metrics v1">
  <p:cSld name="TITLE_AND_BODY_1_2_3">
    <p:spTree>
      <p:nvGrpSpPr>
        <p:cNvPr id="178" name="Shape 178"/>
        <p:cNvGrpSpPr/>
        <p:nvPr/>
      </p:nvGrpSpPr>
      <p:grpSpPr>
        <a:xfrm>
          <a:off x="0" y="0"/>
          <a:ext cx="0" cy="0"/>
          <a:chOff x="0" y="0"/>
          <a:chExt cx="0" cy="0"/>
        </a:xfrm>
      </p:grpSpPr>
      <p:sp>
        <p:nvSpPr>
          <p:cNvPr id="179" name="Google Shape;179;p24"/>
          <p:cNvSpPr/>
          <p:nvPr/>
        </p:nvSpPr>
        <p:spPr>
          <a:xfrm>
            <a:off x="569625" y="1377275"/>
            <a:ext cx="3844200" cy="3191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181" name="Google Shape;181;p24"/>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2" name="Google Shape;182;p24"/>
          <p:cNvSpPr txBox="1"/>
          <p:nvPr>
            <p:ph idx="1" type="body"/>
          </p:nvPr>
        </p:nvSpPr>
        <p:spPr>
          <a:xfrm>
            <a:off x="812325" y="2376000"/>
            <a:ext cx="33930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83" name="Google Shape;183;p24"/>
          <p:cNvSpPr txBox="1"/>
          <p:nvPr>
            <p:ph idx="2" type="subTitle"/>
          </p:nvPr>
        </p:nvSpPr>
        <p:spPr>
          <a:xfrm>
            <a:off x="812325" y="1838850"/>
            <a:ext cx="3393000" cy="4344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9pPr>
          </a:lstStyle>
          <a:p/>
        </p:txBody>
      </p:sp>
      <p:sp>
        <p:nvSpPr>
          <p:cNvPr id="184" name="Google Shape;184;p24"/>
          <p:cNvSpPr/>
          <p:nvPr/>
        </p:nvSpPr>
        <p:spPr>
          <a:xfrm>
            <a:off x="4733550" y="1377275"/>
            <a:ext cx="3844200" cy="3191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ph idx="3" type="body"/>
          </p:nvPr>
        </p:nvSpPr>
        <p:spPr>
          <a:xfrm>
            <a:off x="4976250" y="2376000"/>
            <a:ext cx="3393000" cy="1739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86" name="Google Shape;186;p24"/>
          <p:cNvSpPr txBox="1"/>
          <p:nvPr>
            <p:ph idx="4" type="subTitle"/>
          </p:nvPr>
        </p:nvSpPr>
        <p:spPr>
          <a:xfrm>
            <a:off x="4976250" y="1838850"/>
            <a:ext cx="3393000" cy="4344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2">
  <p:cSld name="TITLE_AND_BODY_1_2_1">
    <p:spTree>
      <p:nvGrpSpPr>
        <p:cNvPr id="187" name="Shape 187"/>
        <p:cNvGrpSpPr/>
        <p:nvPr/>
      </p:nvGrpSpPr>
      <p:grpSpPr>
        <a:xfrm>
          <a:off x="0" y="0"/>
          <a:ext cx="0" cy="0"/>
          <a:chOff x="0" y="0"/>
          <a:chExt cx="0" cy="0"/>
        </a:xfrm>
      </p:grpSpPr>
      <p:sp>
        <p:nvSpPr>
          <p:cNvPr id="188" name="Google Shape;188;p25"/>
          <p:cNvSpPr/>
          <p:nvPr/>
        </p:nvSpPr>
        <p:spPr>
          <a:xfrm rot="10800000">
            <a:off x="0" y="2566200"/>
            <a:ext cx="9144000" cy="257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569625" y="1377275"/>
            <a:ext cx="2575500" cy="28758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191" name="Google Shape;191;p25"/>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2" name="Google Shape;192;p25"/>
          <p:cNvSpPr txBox="1"/>
          <p:nvPr>
            <p:ph idx="1" type="body"/>
          </p:nvPr>
        </p:nvSpPr>
        <p:spPr>
          <a:xfrm>
            <a:off x="821800" y="2449762"/>
            <a:ext cx="20901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3" name="Google Shape;193;p25"/>
          <p:cNvSpPr/>
          <p:nvPr/>
        </p:nvSpPr>
        <p:spPr>
          <a:xfrm>
            <a:off x="3287700" y="1377275"/>
            <a:ext cx="2575500" cy="28758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6005750" y="1377275"/>
            <a:ext cx="2575500" cy="28758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txBox="1"/>
          <p:nvPr>
            <p:ph idx="2" type="body"/>
          </p:nvPr>
        </p:nvSpPr>
        <p:spPr>
          <a:xfrm>
            <a:off x="3530388" y="2449762"/>
            <a:ext cx="20901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6" name="Google Shape;196;p25"/>
          <p:cNvSpPr txBox="1"/>
          <p:nvPr>
            <p:ph idx="3" type="body"/>
          </p:nvPr>
        </p:nvSpPr>
        <p:spPr>
          <a:xfrm>
            <a:off x="6238988" y="2449762"/>
            <a:ext cx="20901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7" name="Google Shape;197;p25"/>
          <p:cNvSpPr/>
          <p:nvPr/>
        </p:nvSpPr>
        <p:spPr>
          <a:xfrm>
            <a:off x="566250" y="1958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8" name="Google Shape;198;p25"/>
          <p:cNvSpPr/>
          <p:nvPr/>
        </p:nvSpPr>
        <p:spPr>
          <a:xfrm>
            <a:off x="3295463" y="1958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9" name="Google Shape;199;p25"/>
          <p:cNvSpPr/>
          <p:nvPr/>
        </p:nvSpPr>
        <p:spPr>
          <a:xfrm>
            <a:off x="6008788" y="1958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0" name="Google Shape;200;p25"/>
          <p:cNvSpPr txBox="1"/>
          <p:nvPr>
            <p:ph idx="4" type="subTitle"/>
          </p:nvPr>
        </p:nvSpPr>
        <p:spPr>
          <a:xfrm>
            <a:off x="821800" y="1937950"/>
            <a:ext cx="20901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a:buNone/>
              <a:defRPr b="1" sz="1200">
                <a:solidFill>
                  <a:schemeClr val="accent5"/>
                </a:solidFill>
                <a:latin typeface="Space Grotesk"/>
                <a:ea typeface="Space Grotesk"/>
                <a:cs typeface="Space Grotesk"/>
                <a:sym typeface="Space Grotesk"/>
              </a:defRPr>
            </a:lvl1pPr>
            <a:lvl2pPr lvl="1">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2pPr>
            <a:lvl3pPr lvl="2">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3pPr>
            <a:lvl4pPr lvl="3">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4pPr>
            <a:lvl5pPr lvl="4">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5pPr>
            <a:lvl6pPr lvl="5">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6pPr>
            <a:lvl7pPr lvl="6">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7pPr>
            <a:lvl8pPr lvl="7">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8pPr>
            <a:lvl9pPr lvl="8">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9pPr>
          </a:lstStyle>
          <a:p/>
        </p:txBody>
      </p:sp>
      <p:sp>
        <p:nvSpPr>
          <p:cNvPr id="201" name="Google Shape;201;p25"/>
          <p:cNvSpPr txBox="1"/>
          <p:nvPr>
            <p:ph idx="5" type="subTitle"/>
          </p:nvPr>
        </p:nvSpPr>
        <p:spPr>
          <a:xfrm>
            <a:off x="3530388" y="1937950"/>
            <a:ext cx="20901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a:buNone/>
              <a:defRPr b="1" sz="1200">
                <a:solidFill>
                  <a:schemeClr val="accent5"/>
                </a:solidFill>
                <a:latin typeface="Space Grotesk"/>
                <a:ea typeface="Space Grotesk"/>
                <a:cs typeface="Space Grotesk"/>
                <a:sym typeface="Space Grotesk"/>
              </a:defRPr>
            </a:lvl1pPr>
            <a:lvl2pPr lvl="1">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2pPr>
            <a:lvl3pPr lvl="2">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3pPr>
            <a:lvl4pPr lvl="3">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4pPr>
            <a:lvl5pPr lvl="4">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5pPr>
            <a:lvl6pPr lvl="5">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6pPr>
            <a:lvl7pPr lvl="6">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7pPr>
            <a:lvl8pPr lvl="7">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8pPr>
            <a:lvl9pPr lvl="8">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9pPr>
          </a:lstStyle>
          <a:p/>
        </p:txBody>
      </p:sp>
      <p:sp>
        <p:nvSpPr>
          <p:cNvPr id="202" name="Google Shape;202;p25"/>
          <p:cNvSpPr txBox="1"/>
          <p:nvPr>
            <p:ph idx="6" type="subTitle"/>
          </p:nvPr>
        </p:nvSpPr>
        <p:spPr>
          <a:xfrm>
            <a:off x="6238988" y="1937950"/>
            <a:ext cx="20901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a:buNone/>
              <a:defRPr b="1" sz="1200">
                <a:solidFill>
                  <a:schemeClr val="accent5"/>
                </a:solidFill>
                <a:latin typeface="Space Grotesk"/>
                <a:ea typeface="Space Grotesk"/>
                <a:cs typeface="Space Grotesk"/>
                <a:sym typeface="Space Grotesk"/>
              </a:defRPr>
            </a:lvl1pPr>
            <a:lvl2pPr lvl="1">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2pPr>
            <a:lvl3pPr lvl="2">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3pPr>
            <a:lvl4pPr lvl="3">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4pPr>
            <a:lvl5pPr lvl="4">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5pPr>
            <a:lvl6pPr lvl="5">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6pPr>
            <a:lvl7pPr lvl="6">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7pPr>
            <a:lvl8pPr lvl="7">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8pPr>
            <a:lvl9pPr lvl="8">
              <a:lnSpc>
                <a:spcPct val="100000"/>
              </a:lnSpc>
              <a:spcBef>
                <a:spcPts val="0"/>
              </a:spcBef>
              <a:spcAft>
                <a:spcPts val="0"/>
              </a:spcAft>
              <a:buSzPts val="1200"/>
              <a:buFont typeface="Space Grotesk"/>
              <a:buNone/>
              <a:defRPr b="1" sz="1200">
                <a:latin typeface="Space Grotesk"/>
                <a:ea typeface="Space Grotesk"/>
                <a:cs typeface="Space Grotesk"/>
                <a:sym typeface="Space Grotesk"/>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key metrics v2">
  <p:cSld name="TITLE_AND_BODY_1_2_1_3">
    <p:spTree>
      <p:nvGrpSpPr>
        <p:cNvPr id="203" name="Shape 203"/>
        <p:cNvGrpSpPr/>
        <p:nvPr/>
      </p:nvGrpSpPr>
      <p:grpSpPr>
        <a:xfrm>
          <a:off x="0" y="0"/>
          <a:ext cx="0" cy="0"/>
          <a:chOff x="0" y="0"/>
          <a:chExt cx="0" cy="0"/>
        </a:xfrm>
      </p:grpSpPr>
      <p:sp>
        <p:nvSpPr>
          <p:cNvPr id="204" name="Google Shape;204;p26"/>
          <p:cNvSpPr/>
          <p:nvPr/>
        </p:nvSpPr>
        <p:spPr>
          <a:xfrm rot="10800000">
            <a:off x="0" y="2566200"/>
            <a:ext cx="9144000" cy="257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569625" y="1377275"/>
            <a:ext cx="3559800" cy="28758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207" name="Google Shape;207;p26"/>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8" name="Google Shape;208;p26"/>
          <p:cNvSpPr txBox="1"/>
          <p:nvPr>
            <p:ph idx="1" type="body"/>
          </p:nvPr>
        </p:nvSpPr>
        <p:spPr>
          <a:xfrm>
            <a:off x="821800" y="2449750"/>
            <a:ext cx="30990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09" name="Google Shape;209;p26"/>
          <p:cNvSpPr/>
          <p:nvPr/>
        </p:nvSpPr>
        <p:spPr>
          <a:xfrm>
            <a:off x="566250" y="1958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0" name="Google Shape;210;p26"/>
          <p:cNvSpPr txBox="1"/>
          <p:nvPr>
            <p:ph idx="2" type="subTitle"/>
          </p:nvPr>
        </p:nvSpPr>
        <p:spPr>
          <a:xfrm>
            <a:off x="821800" y="1937950"/>
            <a:ext cx="30990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2000"/>
              <a:buFont typeface="Space Grotesk"/>
              <a:buNone/>
              <a:defRPr b="1" sz="2000">
                <a:solidFill>
                  <a:schemeClr val="accent5"/>
                </a:solidFill>
                <a:latin typeface="Space Grotesk"/>
                <a:ea typeface="Space Grotesk"/>
                <a:cs typeface="Space Grotesk"/>
                <a:sym typeface="Space Grotesk"/>
              </a:defRPr>
            </a:lvl1pPr>
            <a:lvl2pPr lvl="1">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2pPr>
            <a:lvl3pPr lvl="2">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3pPr>
            <a:lvl4pPr lvl="3">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4pPr>
            <a:lvl5pPr lvl="4">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5pPr>
            <a:lvl6pPr lvl="5">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6pPr>
            <a:lvl7pPr lvl="6">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7pPr>
            <a:lvl8pPr lvl="7">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8pPr>
            <a:lvl9pPr lvl="8">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9pPr>
          </a:lstStyle>
          <a:p/>
        </p:txBody>
      </p:sp>
      <p:sp>
        <p:nvSpPr>
          <p:cNvPr id="211" name="Google Shape;211;p26"/>
          <p:cNvSpPr/>
          <p:nvPr/>
        </p:nvSpPr>
        <p:spPr>
          <a:xfrm>
            <a:off x="5017950" y="1377275"/>
            <a:ext cx="3559800" cy="28758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txBox="1"/>
          <p:nvPr>
            <p:ph idx="3" type="body"/>
          </p:nvPr>
        </p:nvSpPr>
        <p:spPr>
          <a:xfrm>
            <a:off x="5270125" y="2449750"/>
            <a:ext cx="30990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13" name="Google Shape;213;p26"/>
          <p:cNvSpPr/>
          <p:nvPr/>
        </p:nvSpPr>
        <p:spPr>
          <a:xfrm>
            <a:off x="5014575" y="1958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4" name="Google Shape;214;p26"/>
          <p:cNvSpPr txBox="1"/>
          <p:nvPr>
            <p:ph idx="4" type="subTitle"/>
          </p:nvPr>
        </p:nvSpPr>
        <p:spPr>
          <a:xfrm>
            <a:off x="5270125" y="1937950"/>
            <a:ext cx="30990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2000"/>
              <a:buFont typeface="Space Grotesk"/>
              <a:buNone/>
              <a:defRPr b="1" sz="2000">
                <a:solidFill>
                  <a:schemeClr val="accent5"/>
                </a:solidFill>
                <a:latin typeface="Space Grotesk"/>
                <a:ea typeface="Space Grotesk"/>
                <a:cs typeface="Space Grotesk"/>
                <a:sym typeface="Space Grotesk"/>
              </a:defRPr>
            </a:lvl1pPr>
            <a:lvl2pPr lvl="1">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2pPr>
            <a:lvl3pPr lvl="2">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3pPr>
            <a:lvl4pPr lvl="3">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4pPr>
            <a:lvl5pPr lvl="4">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5pPr>
            <a:lvl6pPr lvl="5">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6pPr>
            <a:lvl7pPr lvl="6">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7pPr>
            <a:lvl8pPr lvl="7">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8pPr>
            <a:lvl9pPr lvl="8">
              <a:lnSpc>
                <a:spcPct val="100000"/>
              </a:lnSpc>
              <a:spcBef>
                <a:spcPts val="0"/>
              </a:spcBef>
              <a:spcAft>
                <a:spcPts val="0"/>
              </a:spcAft>
              <a:buSzPts val="2000"/>
              <a:buFont typeface="Space Grotesk"/>
              <a:buNone/>
              <a:defRPr b="1" sz="2000">
                <a:latin typeface="Space Grotesk"/>
                <a:ea typeface="Space Grotesk"/>
                <a:cs typeface="Space Grotesk"/>
                <a:sym typeface="Space Grotesk"/>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4">
  <p:cSld name="TITLE_AND_BODY_1_2_1_1">
    <p:spTree>
      <p:nvGrpSpPr>
        <p:cNvPr id="215" name="Shape 215"/>
        <p:cNvGrpSpPr/>
        <p:nvPr/>
      </p:nvGrpSpPr>
      <p:grpSpPr>
        <a:xfrm>
          <a:off x="0" y="0"/>
          <a:ext cx="0" cy="0"/>
          <a:chOff x="0" y="0"/>
          <a:chExt cx="0" cy="0"/>
        </a:xfrm>
      </p:grpSpPr>
      <p:sp>
        <p:nvSpPr>
          <p:cNvPr id="216" name="Google Shape;216;p27"/>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217" name="Google Shape;217;p27"/>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8" name="Google Shape;218;p27"/>
          <p:cNvSpPr txBox="1"/>
          <p:nvPr>
            <p:ph idx="1" type="body"/>
          </p:nvPr>
        </p:nvSpPr>
        <p:spPr>
          <a:xfrm>
            <a:off x="663050" y="2816837"/>
            <a:ext cx="20901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219" name="Google Shape;219;p27"/>
          <p:cNvSpPr txBox="1"/>
          <p:nvPr>
            <p:ph idx="2" type="body"/>
          </p:nvPr>
        </p:nvSpPr>
        <p:spPr>
          <a:xfrm>
            <a:off x="3526950" y="2816837"/>
            <a:ext cx="20901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220" name="Google Shape;220;p27"/>
          <p:cNvSpPr txBox="1"/>
          <p:nvPr>
            <p:ph idx="3" type="body"/>
          </p:nvPr>
        </p:nvSpPr>
        <p:spPr>
          <a:xfrm>
            <a:off x="6390850" y="2816837"/>
            <a:ext cx="20901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221" name="Google Shape;221;p27"/>
          <p:cNvSpPr txBox="1"/>
          <p:nvPr>
            <p:ph idx="4" type="subTitle"/>
          </p:nvPr>
        </p:nvSpPr>
        <p:spPr>
          <a:xfrm>
            <a:off x="1091900" y="1827700"/>
            <a:ext cx="12324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a:buNone/>
              <a:defRPr b="1" sz="1600">
                <a:solidFill>
                  <a:schemeClr val="accent5"/>
                </a:solidFill>
                <a:latin typeface="Space Grotesk"/>
                <a:ea typeface="Space Grotesk"/>
                <a:cs typeface="Space Grotesk"/>
                <a:sym typeface="Space Grotesk"/>
              </a:defRPr>
            </a:lvl1pPr>
            <a:lvl2pPr lvl="1"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2pPr>
            <a:lvl3pPr lvl="2"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3pPr>
            <a:lvl4pPr lvl="3"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4pPr>
            <a:lvl5pPr lvl="4"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5pPr>
            <a:lvl6pPr lvl="5"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6pPr>
            <a:lvl7pPr lvl="6"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7pPr>
            <a:lvl8pPr lvl="7"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8pPr>
            <a:lvl9pPr lvl="8"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9pPr>
          </a:lstStyle>
          <a:p/>
        </p:txBody>
      </p:sp>
      <p:sp>
        <p:nvSpPr>
          <p:cNvPr id="222" name="Google Shape;222;p27"/>
          <p:cNvSpPr txBox="1"/>
          <p:nvPr>
            <p:ph idx="5" type="subTitle"/>
          </p:nvPr>
        </p:nvSpPr>
        <p:spPr>
          <a:xfrm>
            <a:off x="3955800" y="1827700"/>
            <a:ext cx="12324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a:buNone/>
              <a:defRPr b="1" sz="1600">
                <a:solidFill>
                  <a:schemeClr val="accent5"/>
                </a:solidFill>
                <a:latin typeface="Space Grotesk"/>
                <a:ea typeface="Space Grotesk"/>
                <a:cs typeface="Space Grotesk"/>
                <a:sym typeface="Space Grotesk"/>
              </a:defRPr>
            </a:lvl1pPr>
            <a:lvl2pPr lvl="1"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2pPr>
            <a:lvl3pPr lvl="2"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3pPr>
            <a:lvl4pPr lvl="3"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4pPr>
            <a:lvl5pPr lvl="4"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5pPr>
            <a:lvl6pPr lvl="5"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6pPr>
            <a:lvl7pPr lvl="6"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7pPr>
            <a:lvl8pPr lvl="7"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8pPr>
            <a:lvl9pPr lvl="8"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9pPr>
          </a:lstStyle>
          <a:p/>
        </p:txBody>
      </p:sp>
      <p:sp>
        <p:nvSpPr>
          <p:cNvPr id="223" name="Google Shape;223;p27"/>
          <p:cNvSpPr txBox="1"/>
          <p:nvPr>
            <p:ph idx="6" type="subTitle"/>
          </p:nvPr>
        </p:nvSpPr>
        <p:spPr>
          <a:xfrm>
            <a:off x="6819700" y="1827700"/>
            <a:ext cx="12324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a:buNone/>
              <a:defRPr b="1" sz="1600">
                <a:solidFill>
                  <a:schemeClr val="accent5"/>
                </a:solidFill>
                <a:latin typeface="Space Grotesk"/>
                <a:ea typeface="Space Grotesk"/>
                <a:cs typeface="Space Grotesk"/>
                <a:sym typeface="Space Grotesk"/>
              </a:defRPr>
            </a:lvl1pPr>
            <a:lvl2pPr lvl="1"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2pPr>
            <a:lvl3pPr lvl="2"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3pPr>
            <a:lvl4pPr lvl="3"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4pPr>
            <a:lvl5pPr lvl="4"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5pPr>
            <a:lvl6pPr lvl="5"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6pPr>
            <a:lvl7pPr lvl="6"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7pPr>
            <a:lvl8pPr lvl="7"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8pPr>
            <a:lvl9pPr lvl="8" algn="ctr">
              <a:lnSpc>
                <a:spcPct val="100000"/>
              </a:lnSpc>
              <a:spcBef>
                <a:spcPts val="0"/>
              </a:spcBef>
              <a:spcAft>
                <a:spcPts val="0"/>
              </a:spcAft>
              <a:buSzPts val="1600"/>
              <a:buFont typeface="Space Grotesk"/>
              <a:buNone/>
              <a:defRPr b="1" sz="1600">
                <a:latin typeface="Space Grotesk"/>
                <a:ea typeface="Space Grotesk"/>
                <a:cs typeface="Space Grotesk"/>
                <a:sym typeface="Space Grotesk"/>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3">
  <p:cSld name="TITLE_AND_BODY_1_2_1_1_2">
    <p:spTree>
      <p:nvGrpSpPr>
        <p:cNvPr id="224" name="Shape 224"/>
        <p:cNvGrpSpPr/>
        <p:nvPr/>
      </p:nvGrpSpPr>
      <p:grpSpPr>
        <a:xfrm>
          <a:off x="0" y="0"/>
          <a:ext cx="0" cy="0"/>
          <a:chOff x="0" y="0"/>
          <a:chExt cx="0" cy="0"/>
        </a:xfrm>
      </p:grpSpPr>
      <p:sp>
        <p:nvSpPr>
          <p:cNvPr id="225" name="Google Shape;225;p28"/>
          <p:cNvSpPr/>
          <p:nvPr/>
        </p:nvSpPr>
        <p:spPr>
          <a:xfrm>
            <a:off x="7549675" y="138175"/>
            <a:ext cx="1746600" cy="5157600"/>
          </a:xfrm>
          <a:prstGeom prst="rect">
            <a:avLst/>
          </a:prstGeom>
          <a:solidFill>
            <a:srgbClr val="3EABCA"/>
          </a:solidFill>
          <a:ln cap="flat" cmpd="sng" w="9525">
            <a:solidFill>
              <a:srgbClr val="3EAB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26" name="Google Shape;226;p28"/>
          <p:cNvSpPr/>
          <p:nvPr/>
        </p:nvSpPr>
        <p:spPr>
          <a:xfrm>
            <a:off x="4836675" y="432300"/>
            <a:ext cx="4157400" cy="1197600"/>
          </a:xfrm>
          <a:prstGeom prst="rect">
            <a:avLst/>
          </a:prstGeom>
          <a:solidFill>
            <a:srgbClr val="FFFFFF"/>
          </a:solidFill>
          <a:ln cap="flat" cmpd="sng" w="9525">
            <a:solidFill>
              <a:srgbClr val="6BAB90"/>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27" name="Google Shape;227;p28"/>
          <p:cNvSpPr txBox="1"/>
          <p:nvPr/>
        </p:nvSpPr>
        <p:spPr>
          <a:xfrm>
            <a:off x="4871963" y="2445113"/>
            <a:ext cx="4157400" cy="7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rgbClr val="134D57"/>
              </a:solidFill>
              <a:latin typeface="Inter"/>
              <a:ea typeface="Inter"/>
              <a:cs typeface="Inter"/>
              <a:sym typeface="Inter"/>
            </a:endParaRPr>
          </a:p>
        </p:txBody>
      </p:sp>
      <p:sp>
        <p:nvSpPr>
          <p:cNvPr id="228" name="Google Shape;228;p28"/>
          <p:cNvSpPr txBox="1"/>
          <p:nvPr>
            <p:ph idx="1" type="body"/>
          </p:nvPr>
        </p:nvSpPr>
        <p:spPr>
          <a:xfrm>
            <a:off x="4836675" y="753900"/>
            <a:ext cx="4157400" cy="714300"/>
          </a:xfrm>
          <a:prstGeom prst="rect">
            <a:avLst/>
          </a:prstGeom>
        </p:spPr>
        <p:txBody>
          <a:bodyPr anchorCtr="0" anchor="b"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29" name="Google Shape;229;p28"/>
          <p:cNvSpPr/>
          <p:nvPr/>
        </p:nvSpPr>
        <p:spPr>
          <a:xfrm>
            <a:off x="4849313" y="2123513"/>
            <a:ext cx="4157400" cy="1197600"/>
          </a:xfrm>
          <a:prstGeom prst="rect">
            <a:avLst/>
          </a:prstGeom>
          <a:solidFill>
            <a:srgbClr val="FFFFFF"/>
          </a:solidFill>
          <a:ln cap="flat" cmpd="sng" w="9525">
            <a:solidFill>
              <a:srgbClr val="3EABCA"/>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30" name="Google Shape;230;p28"/>
          <p:cNvSpPr/>
          <p:nvPr/>
        </p:nvSpPr>
        <p:spPr>
          <a:xfrm>
            <a:off x="4835850" y="385830"/>
            <a:ext cx="729900" cy="48900"/>
          </a:xfrm>
          <a:prstGeom prst="rect">
            <a:avLst/>
          </a:prstGeom>
          <a:solidFill>
            <a:srgbClr val="6BAB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31" name="Google Shape;231;p28"/>
          <p:cNvSpPr/>
          <p:nvPr/>
        </p:nvSpPr>
        <p:spPr>
          <a:xfrm>
            <a:off x="4844097" y="2074630"/>
            <a:ext cx="729900" cy="48900"/>
          </a:xfrm>
          <a:prstGeom prst="rect">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32" name="Google Shape;232;p28"/>
          <p:cNvSpPr txBox="1"/>
          <p:nvPr>
            <p:ph type="title"/>
          </p:nvPr>
        </p:nvSpPr>
        <p:spPr>
          <a:xfrm>
            <a:off x="194525" y="2313175"/>
            <a:ext cx="3458100" cy="502800"/>
          </a:xfrm>
          <a:prstGeom prst="rect">
            <a:avLst/>
          </a:prstGeom>
        </p:spPr>
        <p:txBody>
          <a:bodyPr anchorCtr="0" anchor="ctr" bIns="91425" lIns="91425" spcFirstLastPara="1" rIns="91425" wrap="square" tIns="91425">
            <a:normAutofit/>
          </a:bodyPr>
          <a:lstStyle>
            <a:lvl1pPr lvl="0">
              <a:spcBef>
                <a:spcPts val="0"/>
              </a:spcBef>
              <a:spcAft>
                <a:spcPts val="0"/>
              </a:spcAft>
              <a:buSzPts val="2000"/>
              <a:buFont typeface="Space Grotesk SemiBold"/>
              <a:buNone/>
              <a:defRPr b="0">
                <a:latin typeface="Space Grotesk SemiBold"/>
                <a:ea typeface="Space Grotesk SemiBold"/>
                <a:cs typeface="Space Grotesk SemiBold"/>
                <a:sym typeface="Space Grotesk SemiBold"/>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233" name="Google Shape;233;p28"/>
          <p:cNvSpPr txBox="1"/>
          <p:nvPr>
            <p:ph idx="2" type="subTitle"/>
          </p:nvPr>
        </p:nvSpPr>
        <p:spPr>
          <a:xfrm>
            <a:off x="4834050" y="432300"/>
            <a:ext cx="4157400" cy="321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28"/>
          <p:cNvSpPr txBox="1"/>
          <p:nvPr>
            <p:ph idx="3" type="subTitle"/>
          </p:nvPr>
        </p:nvSpPr>
        <p:spPr>
          <a:xfrm>
            <a:off x="4849313" y="2123500"/>
            <a:ext cx="4157400" cy="321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5" name="Google Shape;235;p28"/>
          <p:cNvSpPr txBox="1"/>
          <p:nvPr>
            <p:ph idx="4" type="body"/>
          </p:nvPr>
        </p:nvSpPr>
        <p:spPr>
          <a:xfrm>
            <a:off x="4849313" y="2445113"/>
            <a:ext cx="4157400" cy="714300"/>
          </a:xfrm>
          <a:prstGeom prst="rect">
            <a:avLst/>
          </a:prstGeom>
        </p:spPr>
        <p:txBody>
          <a:bodyPr anchorCtr="0" anchor="b"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36" name="Google Shape;236;p28"/>
          <p:cNvSpPr/>
          <p:nvPr/>
        </p:nvSpPr>
        <p:spPr>
          <a:xfrm>
            <a:off x="4849313" y="3814725"/>
            <a:ext cx="4157400" cy="1197600"/>
          </a:xfrm>
          <a:prstGeom prst="rect">
            <a:avLst/>
          </a:prstGeom>
          <a:solidFill>
            <a:srgbClr val="FFFFFF"/>
          </a:solidFill>
          <a:ln cap="flat" cmpd="sng" w="9525">
            <a:solidFill>
              <a:srgbClr val="F9744D"/>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37" name="Google Shape;237;p28"/>
          <p:cNvSpPr/>
          <p:nvPr/>
        </p:nvSpPr>
        <p:spPr>
          <a:xfrm>
            <a:off x="4844097" y="3763430"/>
            <a:ext cx="729900" cy="48900"/>
          </a:xfrm>
          <a:prstGeom prst="rect">
            <a:avLst/>
          </a:prstGeom>
          <a:solidFill>
            <a:srgbClr val="F9744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38" name="Google Shape;238;p28"/>
          <p:cNvSpPr txBox="1"/>
          <p:nvPr>
            <p:ph idx="5" type="subTitle"/>
          </p:nvPr>
        </p:nvSpPr>
        <p:spPr>
          <a:xfrm>
            <a:off x="4849313" y="3814750"/>
            <a:ext cx="4157400" cy="321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p28"/>
          <p:cNvSpPr txBox="1"/>
          <p:nvPr>
            <p:ph idx="6" type="body"/>
          </p:nvPr>
        </p:nvSpPr>
        <p:spPr>
          <a:xfrm>
            <a:off x="4849313" y="4133875"/>
            <a:ext cx="4157400" cy="714300"/>
          </a:xfrm>
          <a:prstGeom prst="rect">
            <a:avLst/>
          </a:prstGeom>
        </p:spPr>
        <p:txBody>
          <a:bodyPr anchorCtr="0" anchor="b"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rows and headers">
  <p:cSld name="MAIN_POINT_2">
    <p:spTree>
      <p:nvGrpSpPr>
        <p:cNvPr id="240" name="Shape 240"/>
        <p:cNvGrpSpPr/>
        <p:nvPr/>
      </p:nvGrpSpPr>
      <p:grpSpPr>
        <a:xfrm>
          <a:off x="0" y="0"/>
          <a:ext cx="0" cy="0"/>
          <a:chOff x="0" y="0"/>
          <a:chExt cx="0" cy="0"/>
        </a:xfrm>
      </p:grpSpPr>
      <p:sp>
        <p:nvSpPr>
          <p:cNvPr id="241" name="Google Shape;241;p29"/>
          <p:cNvSpPr txBox="1"/>
          <p:nvPr>
            <p:ph type="title"/>
          </p:nvPr>
        </p:nvSpPr>
        <p:spPr>
          <a:xfrm>
            <a:off x="566250" y="445025"/>
            <a:ext cx="7099200" cy="9321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2" name="Google Shape;242;p29"/>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3" name="Google Shape;243;p29"/>
          <p:cNvSpPr txBox="1"/>
          <p:nvPr>
            <p:ph idx="1" type="body"/>
          </p:nvPr>
        </p:nvSpPr>
        <p:spPr>
          <a:xfrm>
            <a:off x="3556273" y="2688525"/>
            <a:ext cx="4746900" cy="663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44" name="Google Shape;244;p29"/>
          <p:cNvSpPr txBox="1"/>
          <p:nvPr>
            <p:ph idx="2" type="body"/>
          </p:nvPr>
        </p:nvSpPr>
        <p:spPr>
          <a:xfrm>
            <a:off x="3556273" y="1389725"/>
            <a:ext cx="4746900" cy="663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45" name="Google Shape;245;p29"/>
          <p:cNvSpPr txBox="1"/>
          <p:nvPr>
            <p:ph idx="3" type="body"/>
          </p:nvPr>
        </p:nvSpPr>
        <p:spPr>
          <a:xfrm>
            <a:off x="3556273" y="3903738"/>
            <a:ext cx="4746900" cy="663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46" name="Google Shape;246;p29"/>
          <p:cNvSpPr txBox="1"/>
          <p:nvPr>
            <p:ph idx="4" type="subTitle"/>
          </p:nvPr>
        </p:nvSpPr>
        <p:spPr>
          <a:xfrm>
            <a:off x="566250" y="2688525"/>
            <a:ext cx="2478000" cy="663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247" name="Google Shape;247;p29"/>
          <p:cNvSpPr txBox="1"/>
          <p:nvPr>
            <p:ph idx="5" type="subTitle"/>
          </p:nvPr>
        </p:nvSpPr>
        <p:spPr>
          <a:xfrm>
            <a:off x="566250" y="1389725"/>
            <a:ext cx="2478000" cy="663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248" name="Google Shape;248;p29"/>
          <p:cNvSpPr txBox="1"/>
          <p:nvPr>
            <p:ph idx="6" type="subTitle"/>
          </p:nvPr>
        </p:nvSpPr>
        <p:spPr>
          <a:xfrm>
            <a:off x="566250" y="3903738"/>
            <a:ext cx="2478000" cy="663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headers">
  <p:cSld name="MAIN_POINT_2_1">
    <p:spTree>
      <p:nvGrpSpPr>
        <p:cNvPr id="249" name="Shape 249"/>
        <p:cNvGrpSpPr/>
        <p:nvPr/>
      </p:nvGrpSpPr>
      <p:grpSpPr>
        <a:xfrm>
          <a:off x="0" y="0"/>
          <a:ext cx="0" cy="0"/>
          <a:chOff x="0" y="0"/>
          <a:chExt cx="0" cy="0"/>
        </a:xfrm>
      </p:grpSpPr>
      <p:sp>
        <p:nvSpPr>
          <p:cNvPr id="250" name="Google Shape;250;p30"/>
          <p:cNvSpPr/>
          <p:nvPr/>
        </p:nvSpPr>
        <p:spPr>
          <a:xfrm rot="10800000">
            <a:off x="670000" y="2622850"/>
            <a:ext cx="137100" cy="681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1" name="Google Shape;251;p30"/>
          <p:cNvSpPr/>
          <p:nvPr/>
        </p:nvSpPr>
        <p:spPr>
          <a:xfrm rot="10800000">
            <a:off x="669925" y="3694275"/>
            <a:ext cx="144000" cy="681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2" name="Google Shape;252;p30"/>
          <p:cNvSpPr/>
          <p:nvPr/>
        </p:nvSpPr>
        <p:spPr>
          <a:xfrm rot="10800000">
            <a:off x="669925" y="1532825"/>
            <a:ext cx="144000" cy="681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3" name="Google Shape;253;p30"/>
          <p:cNvSpPr txBox="1"/>
          <p:nvPr>
            <p:ph type="title"/>
          </p:nvPr>
        </p:nvSpPr>
        <p:spPr>
          <a:xfrm>
            <a:off x="566250" y="445025"/>
            <a:ext cx="7099200" cy="9321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54" name="Google Shape;254;p30"/>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5" name="Google Shape;255;p30"/>
          <p:cNvSpPr/>
          <p:nvPr/>
        </p:nvSpPr>
        <p:spPr>
          <a:xfrm>
            <a:off x="810450" y="1377275"/>
            <a:ext cx="6610800" cy="993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810450" y="2458000"/>
            <a:ext cx="6610800" cy="993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p:nvPr/>
        </p:nvSpPr>
        <p:spPr>
          <a:xfrm>
            <a:off x="810450" y="3538725"/>
            <a:ext cx="6610800" cy="993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txBox="1"/>
          <p:nvPr>
            <p:ph idx="1" type="subTitle"/>
          </p:nvPr>
        </p:nvSpPr>
        <p:spPr>
          <a:xfrm>
            <a:off x="893850" y="2622850"/>
            <a:ext cx="6444000" cy="66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259" name="Google Shape;259;p30"/>
          <p:cNvSpPr txBox="1"/>
          <p:nvPr>
            <p:ph idx="2" type="subTitle"/>
          </p:nvPr>
        </p:nvSpPr>
        <p:spPr>
          <a:xfrm>
            <a:off x="893850" y="1542125"/>
            <a:ext cx="6444000" cy="66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260" name="Google Shape;260;p30"/>
          <p:cNvSpPr txBox="1"/>
          <p:nvPr>
            <p:ph idx="3" type="subTitle"/>
          </p:nvPr>
        </p:nvSpPr>
        <p:spPr>
          <a:xfrm>
            <a:off x="893850" y="3694275"/>
            <a:ext cx="6444000" cy="66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aragraphs">
  <p:cSld name="TITLE_AND_BODY_1_1_1_1_1">
    <p:spTree>
      <p:nvGrpSpPr>
        <p:cNvPr id="261" name="Shape 261"/>
        <p:cNvGrpSpPr/>
        <p:nvPr/>
      </p:nvGrpSpPr>
      <p:grpSpPr>
        <a:xfrm>
          <a:off x="0" y="0"/>
          <a:ext cx="0" cy="0"/>
          <a:chOff x="0" y="0"/>
          <a:chExt cx="0" cy="0"/>
        </a:xfrm>
      </p:grpSpPr>
      <p:sp>
        <p:nvSpPr>
          <p:cNvPr id="262" name="Google Shape;262;p31"/>
          <p:cNvSpPr/>
          <p:nvPr/>
        </p:nvSpPr>
        <p:spPr>
          <a:xfrm>
            <a:off x="645900" y="1479743"/>
            <a:ext cx="2418600" cy="3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3" name="Google Shape;263;p31"/>
          <p:cNvSpPr/>
          <p:nvPr/>
        </p:nvSpPr>
        <p:spPr>
          <a:xfrm>
            <a:off x="6079500" y="1479717"/>
            <a:ext cx="2418600" cy="31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4" name="Google Shape;264;p31"/>
          <p:cNvSpPr/>
          <p:nvPr/>
        </p:nvSpPr>
        <p:spPr>
          <a:xfrm>
            <a:off x="3358950" y="1479717"/>
            <a:ext cx="2418600" cy="31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5" name="Google Shape;265;p31"/>
          <p:cNvSpPr/>
          <p:nvPr/>
        </p:nvSpPr>
        <p:spPr>
          <a:xfrm>
            <a:off x="0" y="0"/>
            <a:ext cx="9144000" cy="75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6" name="Google Shape;266;p31"/>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2000"/>
              <a:buNone/>
              <a:defRPr>
                <a:solidFill>
                  <a:schemeClr val="dk1"/>
                </a:solidFill>
              </a:defRPr>
            </a:lvl1pPr>
            <a:lvl2pPr lvl="1">
              <a:spcBef>
                <a:spcPts val="0"/>
              </a:spcBef>
              <a:spcAft>
                <a:spcPts val="0"/>
              </a:spcAft>
              <a:buClr>
                <a:schemeClr val="dk1"/>
              </a:buClr>
              <a:buSzPts val="2000"/>
              <a:buNone/>
              <a:defRPr>
                <a:solidFill>
                  <a:schemeClr val="dk1"/>
                </a:solidFill>
              </a:defRPr>
            </a:lvl2pPr>
            <a:lvl3pPr lvl="2">
              <a:spcBef>
                <a:spcPts val="0"/>
              </a:spcBef>
              <a:spcAft>
                <a:spcPts val="0"/>
              </a:spcAft>
              <a:buClr>
                <a:schemeClr val="dk1"/>
              </a:buClr>
              <a:buSzPts val="2000"/>
              <a:buNone/>
              <a:defRPr>
                <a:solidFill>
                  <a:schemeClr val="dk1"/>
                </a:solidFill>
              </a:defRPr>
            </a:lvl3pPr>
            <a:lvl4pPr lvl="3">
              <a:spcBef>
                <a:spcPts val="0"/>
              </a:spcBef>
              <a:spcAft>
                <a:spcPts val="0"/>
              </a:spcAft>
              <a:buClr>
                <a:schemeClr val="dk1"/>
              </a:buClr>
              <a:buSzPts val="2000"/>
              <a:buNone/>
              <a:defRPr>
                <a:solidFill>
                  <a:schemeClr val="dk1"/>
                </a:solidFill>
              </a:defRPr>
            </a:lvl4pPr>
            <a:lvl5pPr lvl="4">
              <a:spcBef>
                <a:spcPts val="0"/>
              </a:spcBef>
              <a:spcAft>
                <a:spcPts val="0"/>
              </a:spcAft>
              <a:buClr>
                <a:schemeClr val="dk1"/>
              </a:buClr>
              <a:buSzPts val="2000"/>
              <a:buNone/>
              <a:defRPr>
                <a:solidFill>
                  <a:schemeClr val="dk1"/>
                </a:solidFill>
              </a:defRPr>
            </a:lvl5pPr>
            <a:lvl6pPr lvl="5">
              <a:spcBef>
                <a:spcPts val="0"/>
              </a:spcBef>
              <a:spcAft>
                <a:spcPts val="0"/>
              </a:spcAft>
              <a:buClr>
                <a:schemeClr val="dk1"/>
              </a:buClr>
              <a:buSzPts val="2000"/>
              <a:buNone/>
              <a:defRPr>
                <a:solidFill>
                  <a:schemeClr val="dk1"/>
                </a:solidFill>
              </a:defRPr>
            </a:lvl6pPr>
            <a:lvl7pPr lvl="6">
              <a:spcBef>
                <a:spcPts val="0"/>
              </a:spcBef>
              <a:spcAft>
                <a:spcPts val="0"/>
              </a:spcAft>
              <a:buClr>
                <a:schemeClr val="dk1"/>
              </a:buClr>
              <a:buSzPts val="2000"/>
              <a:buNone/>
              <a:defRPr>
                <a:solidFill>
                  <a:schemeClr val="dk1"/>
                </a:solidFill>
              </a:defRPr>
            </a:lvl7pPr>
            <a:lvl8pPr lvl="7">
              <a:spcBef>
                <a:spcPts val="0"/>
              </a:spcBef>
              <a:spcAft>
                <a:spcPts val="0"/>
              </a:spcAft>
              <a:buClr>
                <a:schemeClr val="dk1"/>
              </a:buClr>
              <a:buSzPts val="2000"/>
              <a:buNone/>
              <a:defRPr>
                <a:solidFill>
                  <a:schemeClr val="dk1"/>
                </a:solidFill>
              </a:defRPr>
            </a:lvl8pPr>
            <a:lvl9pPr lvl="8">
              <a:spcBef>
                <a:spcPts val="0"/>
              </a:spcBef>
              <a:spcAft>
                <a:spcPts val="0"/>
              </a:spcAft>
              <a:buClr>
                <a:schemeClr val="dk1"/>
              </a:buClr>
              <a:buSzPts val="2000"/>
              <a:buNone/>
              <a:defRPr>
                <a:solidFill>
                  <a:schemeClr val="dk1"/>
                </a:solidFill>
              </a:defRPr>
            </a:lvl9pPr>
          </a:lstStyle>
          <a:p/>
        </p:txBody>
      </p:sp>
      <p:sp>
        <p:nvSpPr>
          <p:cNvPr id="267" name="Google Shape;267;p31"/>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8" name="Google Shape;268;p31"/>
          <p:cNvSpPr txBox="1"/>
          <p:nvPr>
            <p:ph idx="1" type="body"/>
          </p:nvPr>
        </p:nvSpPr>
        <p:spPr>
          <a:xfrm>
            <a:off x="723450" y="1547526"/>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69" name="Google Shape;269;p31"/>
          <p:cNvSpPr txBox="1"/>
          <p:nvPr>
            <p:ph idx="2" type="body"/>
          </p:nvPr>
        </p:nvSpPr>
        <p:spPr>
          <a:xfrm>
            <a:off x="6149550" y="1547526"/>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70" name="Google Shape;270;p31"/>
          <p:cNvSpPr txBox="1"/>
          <p:nvPr>
            <p:ph idx="3" type="body"/>
          </p:nvPr>
        </p:nvSpPr>
        <p:spPr>
          <a:xfrm>
            <a:off x="3436500" y="1547526"/>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2 - o">
  <p:cSld name="TITLE_AND_BODY_2">
    <p:spTree>
      <p:nvGrpSpPr>
        <p:cNvPr id="271" name="Shape 271"/>
        <p:cNvGrpSpPr/>
        <p:nvPr/>
      </p:nvGrpSpPr>
      <p:grpSpPr>
        <a:xfrm>
          <a:off x="0" y="0"/>
          <a:ext cx="0" cy="0"/>
          <a:chOff x="0" y="0"/>
          <a:chExt cx="0" cy="0"/>
        </a:xfrm>
      </p:grpSpPr>
      <p:sp>
        <p:nvSpPr>
          <p:cNvPr id="272" name="Google Shape;272;p32"/>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273" name="Google Shape;273;p32"/>
          <p:cNvSpPr txBox="1"/>
          <p:nvPr>
            <p:ph idx="1" type="body"/>
          </p:nvPr>
        </p:nvSpPr>
        <p:spPr>
          <a:xfrm>
            <a:off x="659850" y="1904400"/>
            <a:ext cx="2444700" cy="2628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74" name="Google Shape;274;p32"/>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5" name="Google Shape;275;p32"/>
          <p:cNvSpPr/>
          <p:nvPr/>
        </p:nvSpPr>
        <p:spPr>
          <a:xfrm>
            <a:off x="566250" y="1370350"/>
            <a:ext cx="54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6" name="Google Shape;276;p32"/>
          <p:cNvSpPr/>
          <p:nvPr/>
        </p:nvSpPr>
        <p:spPr>
          <a:xfrm>
            <a:off x="566250" y="1738675"/>
            <a:ext cx="174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7" name="Google Shape;277;p32"/>
          <p:cNvSpPr txBox="1"/>
          <p:nvPr>
            <p:ph idx="2" type="subTitle"/>
          </p:nvPr>
        </p:nvSpPr>
        <p:spPr>
          <a:xfrm>
            <a:off x="688590" y="1367825"/>
            <a:ext cx="24156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p:txBody>
      </p:sp>
      <p:sp>
        <p:nvSpPr>
          <p:cNvPr id="278" name="Google Shape;278;p32"/>
          <p:cNvSpPr txBox="1"/>
          <p:nvPr>
            <p:ph idx="3" type="body"/>
          </p:nvPr>
        </p:nvSpPr>
        <p:spPr>
          <a:xfrm>
            <a:off x="3396450" y="1904400"/>
            <a:ext cx="2444700" cy="2628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79" name="Google Shape;279;p32"/>
          <p:cNvSpPr/>
          <p:nvPr/>
        </p:nvSpPr>
        <p:spPr>
          <a:xfrm>
            <a:off x="3302850" y="1370350"/>
            <a:ext cx="54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0" name="Google Shape;280;p32"/>
          <p:cNvSpPr/>
          <p:nvPr/>
        </p:nvSpPr>
        <p:spPr>
          <a:xfrm>
            <a:off x="3302850" y="1738675"/>
            <a:ext cx="174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1" name="Google Shape;281;p32"/>
          <p:cNvSpPr txBox="1"/>
          <p:nvPr>
            <p:ph idx="4" type="subTitle"/>
          </p:nvPr>
        </p:nvSpPr>
        <p:spPr>
          <a:xfrm>
            <a:off x="3425190" y="1367825"/>
            <a:ext cx="24156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p:txBody>
      </p:sp>
      <p:sp>
        <p:nvSpPr>
          <p:cNvPr id="282" name="Google Shape;282;p32"/>
          <p:cNvSpPr txBox="1"/>
          <p:nvPr>
            <p:ph idx="5" type="body"/>
          </p:nvPr>
        </p:nvSpPr>
        <p:spPr>
          <a:xfrm>
            <a:off x="6133050" y="1904400"/>
            <a:ext cx="2444700" cy="2628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83" name="Google Shape;283;p32"/>
          <p:cNvSpPr/>
          <p:nvPr/>
        </p:nvSpPr>
        <p:spPr>
          <a:xfrm>
            <a:off x="6039450" y="1370350"/>
            <a:ext cx="54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4" name="Google Shape;284;p32"/>
          <p:cNvSpPr/>
          <p:nvPr/>
        </p:nvSpPr>
        <p:spPr>
          <a:xfrm>
            <a:off x="6039450" y="1738675"/>
            <a:ext cx="174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5" name="Google Shape;285;p32"/>
          <p:cNvSpPr txBox="1"/>
          <p:nvPr>
            <p:ph idx="6" type="subTitle"/>
          </p:nvPr>
        </p:nvSpPr>
        <p:spPr>
          <a:xfrm>
            <a:off x="6161790" y="1367825"/>
            <a:ext cx="24156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 - o">
  <p:cSld name="TITLE_AND_BODY_1_3">
    <p:spTree>
      <p:nvGrpSpPr>
        <p:cNvPr id="286" name="Shape 286"/>
        <p:cNvGrpSpPr/>
        <p:nvPr/>
      </p:nvGrpSpPr>
      <p:grpSpPr>
        <a:xfrm>
          <a:off x="0" y="0"/>
          <a:ext cx="0" cy="0"/>
          <a:chOff x="0" y="0"/>
          <a:chExt cx="0" cy="0"/>
        </a:xfrm>
      </p:grpSpPr>
      <p:sp>
        <p:nvSpPr>
          <p:cNvPr id="287" name="Google Shape;287;p33"/>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288" name="Google Shape;288;p33"/>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89" name="Google Shape;289;p33"/>
          <p:cNvSpPr txBox="1"/>
          <p:nvPr>
            <p:ph idx="1" type="body"/>
          </p:nvPr>
        </p:nvSpPr>
        <p:spPr>
          <a:xfrm>
            <a:off x="642375" y="2008800"/>
            <a:ext cx="2546400" cy="246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90" name="Google Shape;290;p33"/>
          <p:cNvSpPr/>
          <p:nvPr/>
        </p:nvSpPr>
        <p:spPr>
          <a:xfrm>
            <a:off x="566250" y="1454400"/>
            <a:ext cx="54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
          <p:cNvSpPr txBox="1"/>
          <p:nvPr>
            <p:ph idx="2" type="subTitle"/>
          </p:nvPr>
        </p:nvSpPr>
        <p:spPr>
          <a:xfrm>
            <a:off x="642375" y="1434000"/>
            <a:ext cx="24150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292" name="Google Shape;292;p33"/>
          <p:cNvSpPr txBox="1"/>
          <p:nvPr>
            <p:ph idx="3" type="body"/>
          </p:nvPr>
        </p:nvSpPr>
        <p:spPr>
          <a:xfrm>
            <a:off x="3330200" y="2008800"/>
            <a:ext cx="2546400" cy="246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93" name="Google Shape;293;p33"/>
          <p:cNvSpPr/>
          <p:nvPr/>
        </p:nvSpPr>
        <p:spPr>
          <a:xfrm>
            <a:off x="3254063" y="1454400"/>
            <a:ext cx="54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3"/>
          <p:cNvSpPr txBox="1"/>
          <p:nvPr>
            <p:ph idx="4" type="subTitle"/>
          </p:nvPr>
        </p:nvSpPr>
        <p:spPr>
          <a:xfrm>
            <a:off x="3330200" y="1434000"/>
            <a:ext cx="24150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295" name="Google Shape;295;p33"/>
          <p:cNvSpPr txBox="1"/>
          <p:nvPr>
            <p:ph idx="5" type="body"/>
          </p:nvPr>
        </p:nvSpPr>
        <p:spPr>
          <a:xfrm>
            <a:off x="6018025" y="2008800"/>
            <a:ext cx="2546400" cy="246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96" name="Google Shape;296;p33"/>
          <p:cNvSpPr/>
          <p:nvPr/>
        </p:nvSpPr>
        <p:spPr>
          <a:xfrm>
            <a:off x="5941888" y="1454400"/>
            <a:ext cx="54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3"/>
          <p:cNvSpPr txBox="1"/>
          <p:nvPr>
            <p:ph idx="6" type="subTitle"/>
          </p:nvPr>
        </p:nvSpPr>
        <p:spPr>
          <a:xfrm>
            <a:off x="6018025" y="1434000"/>
            <a:ext cx="24150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
  <p:cSld name="CUSTOM_25">
    <p:spTree>
      <p:nvGrpSpPr>
        <p:cNvPr id="298" name="Shape 298"/>
        <p:cNvGrpSpPr/>
        <p:nvPr/>
      </p:nvGrpSpPr>
      <p:grpSpPr>
        <a:xfrm>
          <a:off x="0" y="0"/>
          <a:ext cx="0" cy="0"/>
          <a:chOff x="0" y="0"/>
          <a:chExt cx="0" cy="0"/>
        </a:xfrm>
      </p:grpSpPr>
      <p:sp>
        <p:nvSpPr>
          <p:cNvPr id="299" name="Google Shape;299;p34"/>
          <p:cNvSpPr txBox="1"/>
          <p:nvPr>
            <p:ph type="title"/>
          </p:nvPr>
        </p:nvSpPr>
        <p:spPr>
          <a:xfrm>
            <a:off x="566250" y="445025"/>
            <a:ext cx="8011500" cy="472200"/>
          </a:xfrm>
          <a:prstGeom prst="rect">
            <a:avLst/>
          </a:prstGeom>
        </p:spPr>
        <p:txBody>
          <a:bodyPr anchorCtr="0" anchor="t" bIns="91425" lIns="91425" spcFirstLastPara="1" rIns="91425" wrap="square" tIns="91425">
            <a:normAutofit/>
          </a:bodyPr>
          <a:lstStyle>
            <a:lvl1pPr lvl="0" algn="l">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00" name="Google Shape;300;p34"/>
          <p:cNvSpPr txBox="1"/>
          <p:nvPr>
            <p:ph idx="1" type="subTitle"/>
          </p:nvPr>
        </p:nvSpPr>
        <p:spPr>
          <a:xfrm>
            <a:off x="566250" y="1380866"/>
            <a:ext cx="2707500" cy="53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200"/>
              <a:buNone/>
              <a:defRPr b="1" sz="1200">
                <a:solidFill>
                  <a:schemeClr val="accent5"/>
                </a:solidFill>
              </a:defRPr>
            </a:lvl1pPr>
            <a:lvl2pPr lvl="1">
              <a:lnSpc>
                <a:spcPct val="100000"/>
              </a:lnSpc>
              <a:spcBef>
                <a:spcPts val="0"/>
              </a:spcBef>
              <a:spcAft>
                <a:spcPts val="0"/>
              </a:spcAft>
              <a:buClr>
                <a:schemeClr val="accent5"/>
              </a:buClr>
              <a:buSzPts val="1200"/>
              <a:buNone/>
              <a:defRPr b="1" sz="1200">
                <a:solidFill>
                  <a:schemeClr val="accent5"/>
                </a:solidFill>
              </a:defRPr>
            </a:lvl2pPr>
            <a:lvl3pPr lvl="2">
              <a:lnSpc>
                <a:spcPct val="100000"/>
              </a:lnSpc>
              <a:spcBef>
                <a:spcPts val="0"/>
              </a:spcBef>
              <a:spcAft>
                <a:spcPts val="0"/>
              </a:spcAft>
              <a:buClr>
                <a:schemeClr val="accent5"/>
              </a:buClr>
              <a:buSzPts val="1200"/>
              <a:buNone/>
              <a:defRPr b="1" sz="1200">
                <a:solidFill>
                  <a:schemeClr val="accent5"/>
                </a:solidFill>
              </a:defRPr>
            </a:lvl3pPr>
            <a:lvl4pPr lvl="3">
              <a:lnSpc>
                <a:spcPct val="100000"/>
              </a:lnSpc>
              <a:spcBef>
                <a:spcPts val="0"/>
              </a:spcBef>
              <a:spcAft>
                <a:spcPts val="0"/>
              </a:spcAft>
              <a:buClr>
                <a:schemeClr val="accent5"/>
              </a:buClr>
              <a:buSzPts val="1200"/>
              <a:buNone/>
              <a:defRPr b="1" sz="1200">
                <a:solidFill>
                  <a:schemeClr val="accent5"/>
                </a:solidFill>
              </a:defRPr>
            </a:lvl4pPr>
            <a:lvl5pPr lvl="4">
              <a:lnSpc>
                <a:spcPct val="100000"/>
              </a:lnSpc>
              <a:spcBef>
                <a:spcPts val="0"/>
              </a:spcBef>
              <a:spcAft>
                <a:spcPts val="0"/>
              </a:spcAft>
              <a:buClr>
                <a:schemeClr val="accent5"/>
              </a:buClr>
              <a:buSzPts val="1200"/>
              <a:buNone/>
              <a:defRPr b="1" sz="1200">
                <a:solidFill>
                  <a:schemeClr val="accent5"/>
                </a:solidFill>
              </a:defRPr>
            </a:lvl5pPr>
            <a:lvl6pPr lvl="5">
              <a:lnSpc>
                <a:spcPct val="100000"/>
              </a:lnSpc>
              <a:spcBef>
                <a:spcPts val="0"/>
              </a:spcBef>
              <a:spcAft>
                <a:spcPts val="0"/>
              </a:spcAft>
              <a:buClr>
                <a:schemeClr val="accent5"/>
              </a:buClr>
              <a:buSzPts val="1200"/>
              <a:buNone/>
              <a:defRPr b="1" sz="1200">
                <a:solidFill>
                  <a:schemeClr val="accent5"/>
                </a:solidFill>
              </a:defRPr>
            </a:lvl6pPr>
            <a:lvl7pPr lvl="6">
              <a:lnSpc>
                <a:spcPct val="100000"/>
              </a:lnSpc>
              <a:spcBef>
                <a:spcPts val="0"/>
              </a:spcBef>
              <a:spcAft>
                <a:spcPts val="0"/>
              </a:spcAft>
              <a:buClr>
                <a:schemeClr val="accent5"/>
              </a:buClr>
              <a:buSzPts val="1200"/>
              <a:buNone/>
              <a:defRPr b="1" sz="1200">
                <a:solidFill>
                  <a:schemeClr val="accent5"/>
                </a:solidFill>
              </a:defRPr>
            </a:lvl7pPr>
            <a:lvl8pPr lvl="7">
              <a:lnSpc>
                <a:spcPct val="100000"/>
              </a:lnSpc>
              <a:spcBef>
                <a:spcPts val="0"/>
              </a:spcBef>
              <a:spcAft>
                <a:spcPts val="0"/>
              </a:spcAft>
              <a:buClr>
                <a:schemeClr val="accent5"/>
              </a:buClr>
              <a:buSzPts val="1200"/>
              <a:buNone/>
              <a:defRPr b="1" sz="1200">
                <a:solidFill>
                  <a:schemeClr val="accent5"/>
                </a:solidFill>
              </a:defRPr>
            </a:lvl8pPr>
            <a:lvl9pPr lvl="8">
              <a:lnSpc>
                <a:spcPct val="100000"/>
              </a:lnSpc>
              <a:spcBef>
                <a:spcPts val="0"/>
              </a:spcBef>
              <a:spcAft>
                <a:spcPts val="0"/>
              </a:spcAft>
              <a:buClr>
                <a:schemeClr val="accent5"/>
              </a:buClr>
              <a:buSzPts val="1200"/>
              <a:buNone/>
              <a:defRPr b="1" sz="1200">
                <a:solidFill>
                  <a:schemeClr val="accent5"/>
                </a:solidFill>
              </a:defRPr>
            </a:lvl9pPr>
          </a:lstStyle>
          <a:p/>
        </p:txBody>
      </p:sp>
      <p:sp>
        <p:nvSpPr>
          <p:cNvPr id="301" name="Google Shape;301;p34"/>
          <p:cNvSpPr txBox="1"/>
          <p:nvPr>
            <p:ph idx="2" type="body"/>
          </p:nvPr>
        </p:nvSpPr>
        <p:spPr>
          <a:xfrm>
            <a:off x="3437550" y="1380875"/>
            <a:ext cx="5140200" cy="80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02" name="Google Shape;302;p34"/>
          <p:cNvSpPr txBox="1"/>
          <p:nvPr>
            <p:ph idx="3" type="subTitle"/>
          </p:nvPr>
        </p:nvSpPr>
        <p:spPr>
          <a:xfrm>
            <a:off x="566250" y="3762275"/>
            <a:ext cx="2707500" cy="53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200"/>
              <a:buNone/>
              <a:defRPr b="1" sz="1200">
                <a:solidFill>
                  <a:schemeClr val="accent5"/>
                </a:solidFill>
              </a:defRPr>
            </a:lvl1pPr>
            <a:lvl2pPr lvl="1">
              <a:lnSpc>
                <a:spcPct val="100000"/>
              </a:lnSpc>
              <a:spcBef>
                <a:spcPts val="0"/>
              </a:spcBef>
              <a:spcAft>
                <a:spcPts val="0"/>
              </a:spcAft>
              <a:buClr>
                <a:schemeClr val="accent5"/>
              </a:buClr>
              <a:buSzPts val="1200"/>
              <a:buNone/>
              <a:defRPr b="1" sz="1200">
                <a:solidFill>
                  <a:schemeClr val="accent5"/>
                </a:solidFill>
              </a:defRPr>
            </a:lvl2pPr>
            <a:lvl3pPr lvl="2">
              <a:lnSpc>
                <a:spcPct val="100000"/>
              </a:lnSpc>
              <a:spcBef>
                <a:spcPts val="0"/>
              </a:spcBef>
              <a:spcAft>
                <a:spcPts val="0"/>
              </a:spcAft>
              <a:buClr>
                <a:schemeClr val="accent5"/>
              </a:buClr>
              <a:buSzPts val="1200"/>
              <a:buNone/>
              <a:defRPr b="1" sz="1200">
                <a:solidFill>
                  <a:schemeClr val="accent5"/>
                </a:solidFill>
              </a:defRPr>
            </a:lvl3pPr>
            <a:lvl4pPr lvl="3">
              <a:lnSpc>
                <a:spcPct val="100000"/>
              </a:lnSpc>
              <a:spcBef>
                <a:spcPts val="0"/>
              </a:spcBef>
              <a:spcAft>
                <a:spcPts val="0"/>
              </a:spcAft>
              <a:buClr>
                <a:schemeClr val="accent5"/>
              </a:buClr>
              <a:buSzPts val="1200"/>
              <a:buNone/>
              <a:defRPr b="1" sz="1200">
                <a:solidFill>
                  <a:schemeClr val="accent5"/>
                </a:solidFill>
              </a:defRPr>
            </a:lvl4pPr>
            <a:lvl5pPr lvl="4">
              <a:lnSpc>
                <a:spcPct val="100000"/>
              </a:lnSpc>
              <a:spcBef>
                <a:spcPts val="0"/>
              </a:spcBef>
              <a:spcAft>
                <a:spcPts val="0"/>
              </a:spcAft>
              <a:buClr>
                <a:schemeClr val="accent5"/>
              </a:buClr>
              <a:buSzPts val="1200"/>
              <a:buNone/>
              <a:defRPr b="1" sz="1200">
                <a:solidFill>
                  <a:schemeClr val="accent5"/>
                </a:solidFill>
              </a:defRPr>
            </a:lvl5pPr>
            <a:lvl6pPr lvl="5">
              <a:lnSpc>
                <a:spcPct val="100000"/>
              </a:lnSpc>
              <a:spcBef>
                <a:spcPts val="0"/>
              </a:spcBef>
              <a:spcAft>
                <a:spcPts val="0"/>
              </a:spcAft>
              <a:buClr>
                <a:schemeClr val="accent5"/>
              </a:buClr>
              <a:buSzPts val="1200"/>
              <a:buNone/>
              <a:defRPr b="1" sz="1200">
                <a:solidFill>
                  <a:schemeClr val="accent5"/>
                </a:solidFill>
              </a:defRPr>
            </a:lvl6pPr>
            <a:lvl7pPr lvl="6">
              <a:lnSpc>
                <a:spcPct val="100000"/>
              </a:lnSpc>
              <a:spcBef>
                <a:spcPts val="0"/>
              </a:spcBef>
              <a:spcAft>
                <a:spcPts val="0"/>
              </a:spcAft>
              <a:buClr>
                <a:schemeClr val="accent5"/>
              </a:buClr>
              <a:buSzPts val="1200"/>
              <a:buNone/>
              <a:defRPr b="1" sz="1200">
                <a:solidFill>
                  <a:schemeClr val="accent5"/>
                </a:solidFill>
              </a:defRPr>
            </a:lvl7pPr>
            <a:lvl8pPr lvl="7">
              <a:lnSpc>
                <a:spcPct val="100000"/>
              </a:lnSpc>
              <a:spcBef>
                <a:spcPts val="0"/>
              </a:spcBef>
              <a:spcAft>
                <a:spcPts val="0"/>
              </a:spcAft>
              <a:buClr>
                <a:schemeClr val="accent5"/>
              </a:buClr>
              <a:buSzPts val="1200"/>
              <a:buNone/>
              <a:defRPr b="1" sz="1200">
                <a:solidFill>
                  <a:schemeClr val="accent5"/>
                </a:solidFill>
              </a:defRPr>
            </a:lvl8pPr>
            <a:lvl9pPr lvl="8">
              <a:lnSpc>
                <a:spcPct val="100000"/>
              </a:lnSpc>
              <a:spcBef>
                <a:spcPts val="0"/>
              </a:spcBef>
              <a:spcAft>
                <a:spcPts val="0"/>
              </a:spcAft>
              <a:buClr>
                <a:schemeClr val="accent5"/>
              </a:buClr>
              <a:buSzPts val="1200"/>
              <a:buNone/>
              <a:defRPr b="1" sz="1200">
                <a:solidFill>
                  <a:schemeClr val="accent5"/>
                </a:solidFill>
              </a:defRPr>
            </a:lvl9pPr>
          </a:lstStyle>
          <a:p/>
        </p:txBody>
      </p:sp>
      <p:sp>
        <p:nvSpPr>
          <p:cNvPr id="303" name="Google Shape;303;p34"/>
          <p:cNvSpPr txBox="1"/>
          <p:nvPr>
            <p:ph idx="4" type="body"/>
          </p:nvPr>
        </p:nvSpPr>
        <p:spPr>
          <a:xfrm>
            <a:off x="3437550" y="3762275"/>
            <a:ext cx="5140200" cy="80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04" name="Google Shape;304;p34"/>
          <p:cNvSpPr txBox="1"/>
          <p:nvPr>
            <p:ph idx="5" type="subTitle"/>
          </p:nvPr>
        </p:nvSpPr>
        <p:spPr>
          <a:xfrm>
            <a:off x="566250" y="2571575"/>
            <a:ext cx="2707500" cy="53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200"/>
              <a:buNone/>
              <a:defRPr b="1" sz="1200">
                <a:solidFill>
                  <a:schemeClr val="accent5"/>
                </a:solidFill>
              </a:defRPr>
            </a:lvl1pPr>
            <a:lvl2pPr lvl="1">
              <a:lnSpc>
                <a:spcPct val="100000"/>
              </a:lnSpc>
              <a:spcBef>
                <a:spcPts val="0"/>
              </a:spcBef>
              <a:spcAft>
                <a:spcPts val="0"/>
              </a:spcAft>
              <a:buClr>
                <a:schemeClr val="accent5"/>
              </a:buClr>
              <a:buSzPts val="1200"/>
              <a:buNone/>
              <a:defRPr b="1" sz="1200">
                <a:solidFill>
                  <a:schemeClr val="accent5"/>
                </a:solidFill>
              </a:defRPr>
            </a:lvl2pPr>
            <a:lvl3pPr lvl="2">
              <a:lnSpc>
                <a:spcPct val="100000"/>
              </a:lnSpc>
              <a:spcBef>
                <a:spcPts val="0"/>
              </a:spcBef>
              <a:spcAft>
                <a:spcPts val="0"/>
              </a:spcAft>
              <a:buClr>
                <a:schemeClr val="accent5"/>
              </a:buClr>
              <a:buSzPts val="1200"/>
              <a:buNone/>
              <a:defRPr b="1" sz="1200">
                <a:solidFill>
                  <a:schemeClr val="accent5"/>
                </a:solidFill>
              </a:defRPr>
            </a:lvl3pPr>
            <a:lvl4pPr lvl="3">
              <a:lnSpc>
                <a:spcPct val="100000"/>
              </a:lnSpc>
              <a:spcBef>
                <a:spcPts val="0"/>
              </a:spcBef>
              <a:spcAft>
                <a:spcPts val="0"/>
              </a:spcAft>
              <a:buClr>
                <a:schemeClr val="accent5"/>
              </a:buClr>
              <a:buSzPts val="1200"/>
              <a:buNone/>
              <a:defRPr b="1" sz="1200">
                <a:solidFill>
                  <a:schemeClr val="accent5"/>
                </a:solidFill>
              </a:defRPr>
            </a:lvl4pPr>
            <a:lvl5pPr lvl="4">
              <a:lnSpc>
                <a:spcPct val="100000"/>
              </a:lnSpc>
              <a:spcBef>
                <a:spcPts val="0"/>
              </a:spcBef>
              <a:spcAft>
                <a:spcPts val="0"/>
              </a:spcAft>
              <a:buClr>
                <a:schemeClr val="accent5"/>
              </a:buClr>
              <a:buSzPts val="1200"/>
              <a:buNone/>
              <a:defRPr b="1" sz="1200">
                <a:solidFill>
                  <a:schemeClr val="accent5"/>
                </a:solidFill>
              </a:defRPr>
            </a:lvl5pPr>
            <a:lvl6pPr lvl="5">
              <a:lnSpc>
                <a:spcPct val="100000"/>
              </a:lnSpc>
              <a:spcBef>
                <a:spcPts val="0"/>
              </a:spcBef>
              <a:spcAft>
                <a:spcPts val="0"/>
              </a:spcAft>
              <a:buClr>
                <a:schemeClr val="accent5"/>
              </a:buClr>
              <a:buSzPts val="1200"/>
              <a:buNone/>
              <a:defRPr b="1" sz="1200">
                <a:solidFill>
                  <a:schemeClr val="accent5"/>
                </a:solidFill>
              </a:defRPr>
            </a:lvl6pPr>
            <a:lvl7pPr lvl="6">
              <a:lnSpc>
                <a:spcPct val="100000"/>
              </a:lnSpc>
              <a:spcBef>
                <a:spcPts val="0"/>
              </a:spcBef>
              <a:spcAft>
                <a:spcPts val="0"/>
              </a:spcAft>
              <a:buClr>
                <a:schemeClr val="accent5"/>
              </a:buClr>
              <a:buSzPts val="1200"/>
              <a:buNone/>
              <a:defRPr b="1" sz="1200">
                <a:solidFill>
                  <a:schemeClr val="accent5"/>
                </a:solidFill>
              </a:defRPr>
            </a:lvl7pPr>
            <a:lvl8pPr lvl="7">
              <a:lnSpc>
                <a:spcPct val="100000"/>
              </a:lnSpc>
              <a:spcBef>
                <a:spcPts val="0"/>
              </a:spcBef>
              <a:spcAft>
                <a:spcPts val="0"/>
              </a:spcAft>
              <a:buClr>
                <a:schemeClr val="accent5"/>
              </a:buClr>
              <a:buSzPts val="1200"/>
              <a:buNone/>
              <a:defRPr b="1" sz="1200">
                <a:solidFill>
                  <a:schemeClr val="accent5"/>
                </a:solidFill>
              </a:defRPr>
            </a:lvl8pPr>
            <a:lvl9pPr lvl="8">
              <a:lnSpc>
                <a:spcPct val="100000"/>
              </a:lnSpc>
              <a:spcBef>
                <a:spcPts val="0"/>
              </a:spcBef>
              <a:spcAft>
                <a:spcPts val="0"/>
              </a:spcAft>
              <a:buClr>
                <a:schemeClr val="accent5"/>
              </a:buClr>
              <a:buSzPts val="1200"/>
              <a:buNone/>
              <a:defRPr b="1" sz="1200">
                <a:solidFill>
                  <a:schemeClr val="accent5"/>
                </a:solidFill>
              </a:defRPr>
            </a:lvl9pPr>
          </a:lstStyle>
          <a:p/>
        </p:txBody>
      </p:sp>
      <p:sp>
        <p:nvSpPr>
          <p:cNvPr id="305" name="Google Shape;305;p34"/>
          <p:cNvSpPr txBox="1"/>
          <p:nvPr>
            <p:ph idx="6" type="body"/>
          </p:nvPr>
        </p:nvSpPr>
        <p:spPr>
          <a:xfrm>
            <a:off x="3437550" y="2571575"/>
            <a:ext cx="5140200" cy="80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2">
  <p:cSld name="CUSTOM_1_1">
    <p:spTree>
      <p:nvGrpSpPr>
        <p:cNvPr id="306" name="Shape 306"/>
        <p:cNvGrpSpPr/>
        <p:nvPr/>
      </p:nvGrpSpPr>
      <p:grpSpPr>
        <a:xfrm>
          <a:off x="0" y="0"/>
          <a:ext cx="0" cy="0"/>
          <a:chOff x="0" y="0"/>
          <a:chExt cx="0" cy="0"/>
        </a:xfrm>
      </p:grpSpPr>
      <p:sp>
        <p:nvSpPr>
          <p:cNvPr id="307" name="Google Shape;307;p35"/>
          <p:cNvSpPr txBox="1"/>
          <p:nvPr>
            <p:ph type="title"/>
          </p:nvPr>
        </p:nvSpPr>
        <p:spPr>
          <a:xfrm>
            <a:off x="297025" y="445025"/>
            <a:ext cx="8555400" cy="4650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08" name="Google Shape;308;p35"/>
          <p:cNvSpPr txBox="1"/>
          <p:nvPr>
            <p:ph idx="1" type="subTitle"/>
          </p:nvPr>
        </p:nvSpPr>
        <p:spPr>
          <a:xfrm>
            <a:off x="297025" y="1104925"/>
            <a:ext cx="2707500" cy="53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200"/>
              <a:buNone/>
              <a:defRPr b="1" sz="1200">
                <a:solidFill>
                  <a:schemeClr val="accent5"/>
                </a:solidFill>
              </a:defRPr>
            </a:lvl1pPr>
            <a:lvl2pPr lvl="1">
              <a:lnSpc>
                <a:spcPct val="100000"/>
              </a:lnSpc>
              <a:spcBef>
                <a:spcPts val="0"/>
              </a:spcBef>
              <a:spcAft>
                <a:spcPts val="0"/>
              </a:spcAft>
              <a:buClr>
                <a:schemeClr val="accent5"/>
              </a:buClr>
              <a:buSzPts val="1200"/>
              <a:buNone/>
              <a:defRPr b="1" sz="1200">
                <a:solidFill>
                  <a:schemeClr val="accent5"/>
                </a:solidFill>
              </a:defRPr>
            </a:lvl2pPr>
            <a:lvl3pPr lvl="2">
              <a:lnSpc>
                <a:spcPct val="100000"/>
              </a:lnSpc>
              <a:spcBef>
                <a:spcPts val="0"/>
              </a:spcBef>
              <a:spcAft>
                <a:spcPts val="0"/>
              </a:spcAft>
              <a:buClr>
                <a:schemeClr val="accent5"/>
              </a:buClr>
              <a:buSzPts val="1200"/>
              <a:buNone/>
              <a:defRPr b="1" sz="1200">
                <a:solidFill>
                  <a:schemeClr val="accent5"/>
                </a:solidFill>
              </a:defRPr>
            </a:lvl3pPr>
            <a:lvl4pPr lvl="3">
              <a:lnSpc>
                <a:spcPct val="100000"/>
              </a:lnSpc>
              <a:spcBef>
                <a:spcPts val="0"/>
              </a:spcBef>
              <a:spcAft>
                <a:spcPts val="0"/>
              </a:spcAft>
              <a:buClr>
                <a:schemeClr val="accent5"/>
              </a:buClr>
              <a:buSzPts val="1200"/>
              <a:buNone/>
              <a:defRPr b="1" sz="1200">
                <a:solidFill>
                  <a:schemeClr val="accent5"/>
                </a:solidFill>
              </a:defRPr>
            </a:lvl4pPr>
            <a:lvl5pPr lvl="4">
              <a:lnSpc>
                <a:spcPct val="100000"/>
              </a:lnSpc>
              <a:spcBef>
                <a:spcPts val="0"/>
              </a:spcBef>
              <a:spcAft>
                <a:spcPts val="0"/>
              </a:spcAft>
              <a:buClr>
                <a:schemeClr val="accent5"/>
              </a:buClr>
              <a:buSzPts val="1200"/>
              <a:buNone/>
              <a:defRPr b="1" sz="1200">
                <a:solidFill>
                  <a:schemeClr val="accent5"/>
                </a:solidFill>
              </a:defRPr>
            </a:lvl5pPr>
            <a:lvl6pPr lvl="5">
              <a:lnSpc>
                <a:spcPct val="100000"/>
              </a:lnSpc>
              <a:spcBef>
                <a:spcPts val="0"/>
              </a:spcBef>
              <a:spcAft>
                <a:spcPts val="0"/>
              </a:spcAft>
              <a:buClr>
                <a:schemeClr val="accent5"/>
              </a:buClr>
              <a:buSzPts val="1200"/>
              <a:buNone/>
              <a:defRPr b="1" sz="1200">
                <a:solidFill>
                  <a:schemeClr val="accent5"/>
                </a:solidFill>
              </a:defRPr>
            </a:lvl6pPr>
            <a:lvl7pPr lvl="6">
              <a:lnSpc>
                <a:spcPct val="100000"/>
              </a:lnSpc>
              <a:spcBef>
                <a:spcPts val="0"/>
              </a:spcBef>
              <a:spcAft>
                <a:spcPts val="0"/>
              </a:spcAft>
              <a:buClr>
                <a:schemeClr val="accent5"/>
              </a:buClr>
              <a:buSzPts val="1200"/>
              <a:buNone/>
              <a:defRPr b="1" sz="1200">
                <a:solidFill>
                  <a:schemeClr val="accent5"/>
                </a:solidFill>
              </a:defRPr>
            </a:lvl7pPr>
            <a:lvl8pPr lvl="7">
              <a:lnSpc>
                <a:spcPct val="100000"/>
              </a:lnSpc>
              <a:spcBef>
                <a:spcPts val="0"/>
              </a:spcBef>
              <a:spcAft>
                <a:spcPts val="0"/>
              </a:spcAft>
              <a:buClr>
                <a:schemeClr val="accent5"/>
              </a:buClr>
              <a:buSzPts val="1200"/>
              <a:buNone/>
              <a:defRPr b="1" sz="1200">
                <a:solidFill>
                  <a:schemeClr val="accent5"/>
                </a:solidFill>
              </a:defRPr>
            </a:lvl8pPr>
            <a:lvl9pPr lvl="8">
              <a:lnSpc>
                <a:spcPct val="100000"/>
              </a:lnSpc>
              <a:spcBef>
                <a:spcPts val="0"/>
              </a:spcBef>
              <a:spcAft>
                <a:spcPts val="0"/>
              </a:spcAft>
              <a:buClr>
                <a:schemeClr val="accent5"/>
              </a:buClr>
              <a:buSzPts val="1200"/>
              <a:buNone/>
              <a:defRPr b="1" sz="1200">
                <a:solidFill>
                  <a:schemeClr val="accent5"/>
                </a:solidFill>
              </a:defRPr>
            </a:lvl9pPr>
          </a:lstStyle>
          <a:p/>
        </p:txBody>
      </p:sp>
      <p:sp>
        <p:nvSpPr>
          <p:cNvPr id="309" name="Google Shape;309;p35"/>
          <p:cNvSpPr txBox="1"/>
          <p:nvPr>
            <p:ph idx="2" type="body"/>
          </p:nvPr>
        </p:nvSpPr>
        <p:spPr>
          <a:xfrm>
            <a:off x="297025" y="1599000"/>
            <a:ext cx="2707500" cy="1357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10" name="Google Shape;310;p35"/>
          <p:cNvSpPr txBox="1"/>
          <p:nvPr>
            <p:ph idx="3" type="subTitle"/>
          </p:nvPr>
        </p:nvSpPr>
        <p:spPr>
          <a:xfrm>
            <a:off x="6145050" y="1104925"/>
            <a:ext cx="2707500" cy="53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200"/>
              <a:buNone/>
              <a:defRPr b="1" sz="1200">
                <a:solidFill>
                  <a:schemeClr val="accent5"/>
                </a:solidFill>
              </a:defRPr>
            </a:lvl1pPr>
            <a:lvl2pPr lvl="1">
              <a:lnSpc>
                <a:spcPct val="100000"/>
              </a:lnSpc>
              <a:spcBef>
                <a:spcPts val="0"/>
              </a:spcBef>
              <a:spcAft>
                <a:spcPts val="0"/>
              </a:spcAft>
              <a:buClr>
                <a:schemeClr val="accent5"/>
              </a:buClr>
              <a:buSzPts val="1200"/>
              <a:buNone/>
              <a:defRPr b="1" sz="1200">
                <a:solidFill>
                  <a:schemeClr val="accent5"/>
                </a:solidFill>
              </a:defRPr>
            </a:lvl2pPr>
            <a:lvl3pPr lvl="2">
              <a:lnSpc>
                <a:spcPct val="100000"/>
              </a:lnSpc>
              <a:spcBef>
                <a:spcPts val="0"/>
              </a:spcBef>
              <a:spcAft>
                <a:spcPts val="0"/>
              </a:spcAft>
              <a:buClr>
                <a:schemeClr val="accent5"/>
              </a:buClr>
              <a:buSzPts val="1200"/>
              <a:buNone/>
              <a:defRPr b="1" sz="1200">
                <a:solidFill>
                  <a:schemeClr val="accent5"/>
                </a:solidFill>
              </a:defRPr>
            </a:lvl3pPr>
            <a:lvl4pPr lvl="3">
              <a:lnSpc>
                <a:spcPct val="100000"/>
              </a:lnSpc>
              <a:spcBef>
                <a:spcPts val="0"/>
              </a:spcBef>
              <a:spcAft>
                <a:spcPts val="0"/>
              </a:spcAft>
              <a:buClr>
                <a:schemeClr val="accent5"/>
              </a:buClr>
              <a:buSzPts val="1200"/>
              <a:buNone/>
              <a:defRPr b="1" sz="1200">
                <a:solidFill>
                  <a:schemeClr val="accent5"/>
                </a:solidFill>
              </a:defRPr>
            </a:lvl4pPr>
            <a:lvl5pPr lvl="4">
              <a:lnSpc>
                <a:spcPct val="100000"/>
              </a:lnSpc>
              <a:spcBef>
                <a:spcPts val="0"/>
              </a:spcBef>
              <a:spcAft>
                <a:spcPts val="0"/>
              </a:spcAft>
              <a:buClr>
                <a:schemeClr val="accent5"/>
              </a:buClr>
              <a:buSzPts val="1200"/>
              <a:buNone/>
              <a:defRPr b="1" sz="1200">
                <a:solidFill>
                  <a:schemeClr val="accent5"/>
                </a:solidFill>
              </a:defRPr>
            </a:lvl5pPr>
            <a:lvl6pPr lvl="5">
              <a:lnSpc>
                <a:spcPct val="100000"/>
              </a:lnSpc>
              <a:spcBef>
                <a:spcPts val="0"/>
              </a:spcBef>
              <a:spcAft>
                <a:spcPts val="0"/>
              </a:spcAft>
              <a:buClr>
                <a:schemeClr val="accent5"/>
              </a:buClr>
              <a:buSzPts val="1200"/>
              <a:buNone/>
              <a:defRPr b="1" sz="1200">
                <a:solidFill>
                  <a:schemeClr val="accent5"/>
                </a:solidFill>
              </a:defRPr>
            </a:lvl6pPr>
            <a:lvl7pPr lvl="6">
              <a:lnSpc>
                <a:spcPct val="100000"/>
              </a:lnSpc>
              <a:spcBef>
                <a:spcPts val="0"/>
              </a:spcBef>
              <a:spcAft>
                <a:spcPts val="0"/>
              </a:spcAft>
              <a:buClr>
                <a:schemeClr val="accent5"/>
              </a:buClr>
              <a:buSzPts val="1200"/>
              <a:buNone/>
              <a:defRPr b="1" sz="1200">
                <a:solidFill>
                  <a:schemeClr val="accent5"/>
                </a:solidFill>
              </a:defRPr>
            </a:lvl7pPr>
            <a:lvl8pPr lvl="7">
              <a:lnSpc>
                <a:spcPct val="100000"/>
              </a:lnSpc>
              <a:spcBef>
                <a:spcPts val="0"/>
              </a:spcBef>
              <a:spcAft>
                <a:spcPts val="0"/>
              </a:spcAft>
              <a:buClr>
                <a:schemeClr val="accent5"/>
              </a:buClr>
              <a:buSzPts val="1200"/>
              <a:buNone/>
              <a:defRPr b="1" sz="1200">
                <a:solidFill>
                  <a:schemeClr val="accent5"/>
                </a:solidFill>
              </a:defRPr>
            </a:lvl8pPr>
            <a:lvl9pPr lvl="8">
              <a:lnSpc>
                <a:spcPct val="100000"/>
              </a:lnSpc>
              <a:spcBef>
                <a:spcPts val="0"/>
              </a:spcBef>
              <a:spcAft>
                <a:spcPts val="0"/>
              </a:spcAft>
              <a:buClr>
                <a:schemeClr val="accent5"/>
              </a:buClr>
              <a:buSzPts val="1200"/>
              <a:buNone/>
              <a:defRPr b="1" sz="1200">
                <a:solidFill>
                  <a:schemeClr val="accent5"/>
                </a:solidFill>
              </a:defRPr>
            </a:lvl9pPr>
          </a:lstStyle>
          <a:p/>
        </p:txBody>
      </p:sp>
      <p:sp>
        <p:nvSpPr>
          <p:cNvPr id="311" name="Google Shape;311;p35"/>
          <p:cNvSpPr txBox="1"/>
          <p:nvPr>
            <p:ph idx="4" type="body"/>
          </p:nvPr>
        </p:nvSpPr>
        <p:spPr>
          <a:xfrm>
            <a:off x="6145050" y="1599000"/>
            <a:ext cx="2707500" cy="1357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12" name="Google Shape;312;p35"/>
          <p:cNvSpPr txBox="1"/>
          <p:nvPr>
            <p:ph idx="5" type="subTitle"/>
          </p:nvPr>
        </p:nvSpPr>
        <p:spPr>
          <a:xfrm>
            <a:off x="3221038" y="1104925"/>
            <a:ext cx="2707500" cy="53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5"/>
              </a:buClr>
              <a:buSzPts val="1200"/>
              <a:buNone/>
              <a:defRPr b="1" sz="1200">
                <a:solidFill>
                  <a:schemeClr val="accent5"/>
                </a:solidFill>
              </a:defRPr>
            </a:lvl1pPr>
            <a:lvl2pPr lvl="1">
              <a:lnSpc>
                <a:spcPct val="100000"/>
              </a:lnSpc>
              <a:spcBef>
                <a:spcPts val="0"/>
              </a:spcBef>
              <a:spcAft>
                <a:spcPts val="0"/>
              </a:spcAft>
              <a:buClr>
                <a:schemeClr val="accent5"/>
              </a:buClr>
              <a:buSzPts val="1200"/>
              <a:buNone/>
              <a:defRPr b="1" sz="1200">
                <a:solidFill>
                  <a:schemeClr val="accent5"/>
                </a:solidFill>
              </a:defRPr>
            </a:lvl2pPr>
            <a:lvl3pPr lvl="2">
              <a:lnSpc>
                <a:spcPct val="100000"/>
              </a:lnSpc>
              <a:spcBef>
                <a:spcPts val="0"/>
              </a:spcBef>
              <a:spcAft>
                <a:spcPts val="0"/>
              </a:spcAft>
              <a:buClr>
                <a:schemeClr val="accent5"/>
              </a:buClr>
              <a:buSzPts val="1200"/>
              <a:buNone/>
              <a:defRPr b="1" sz="1200">
                <a:solidFill>
                  <a:schemeClr val="accent5"/>
                </a:solidFill>
              </a:defRPr>
            </a:lvl3pPr>
            <a:lvl4pPr lvl="3">
              <a:lnSpc>
                <a:spcPct val="100000"/>
              </a:lnSpc>
              <a:spcBef>
                <a:spcPts val="0"/>
              </a:spcBef>
              <a:spcAft>
                <a:spcPts val="0"/>
              </a:spcAft>
              <a:buClr>
                <a:schemeClr val="accent5"/>
              </a:buClr>
              <a:buSzPts val="1200"/>
              <a:buNone/>
              <a:defRPr b="1" sz="1200">
                <a:solidFill>
                  <a:schemeClr val="accent5"/>
                </a:solidFill>
              </a:defRPr>
            </a:lvl4pPr>
            <a:lvl5pPr lvl="4">
              <a:lnSpc>
                <a:spcPct val="100000"/>
              </a:lnSpc>
              <a:spcBef>
                <a:spcPts val="0"/>
              </a:spcBef>
              <a:spcAft>
                <a:spcPts val="0"/>
              </a:spcAft>
              <a:buClr>
                <a:schemeClr val="accent5"/>
              </a:buClr>
              <a:buSzPts val="1200"/>
              <a:buNone/>
              <a:defRPr b="1" sz="1200">
                <a:solidFill>
                  <a:schemeClr val="accent5"/>
                </a:solidFill>
              </a:defRPr>
            </a:lvl5pPr>
            <a:lvl6pPr lvl="5">
              <a:lnSpc>
                <a:spcPct val="100000"/>
              </a:lnSpc>
              <a:spcBef>
                <a:spcPts val="0"/>
              </a:spcBef>
              <a:spcAft>
                <a:spcPts val="0"/>
              </a:spcAft>
              <a:buClr>
                <a:schemeClr val="accent5"/>
              </a:buClr>
              <a:buSzPts val="1200"/>
              <a:buNone/>
              <a:defRPr b="1" sz="1200">
                <a:solidFill>
                  <a:schemeClr val="accent5"/>
                </a:solidFill>
              </a:defRPr>
            </a:lvl6pPr>
            <a:lvl7pPr lvl="6">
              <a:lnSpc>
                <a:spcPct val="100000"/>
              </a:lnSpc>
              <a:spcBef>
                <a:spcPts val="0"/>
              </a:spcBef>
              <a:spcAft>
                <a:spcPts val="0"/>
              </a:spcAft>
              <a:buClr>
                <a:schemeClr val="accent5"/>
              </a:buClr>
              <a:buSzPts val="1200"/>
              <a:buNone/>
              <a:defRPr b="1" sz="1200">
                <a:solidFill>
                  <a:schemeClr val="accent5"/>
                </a:solidFill>
              </a:defRPr>
            </a:lvl7pPr>
            <a:lvl8pPr lvl="7">
              <a:lnSpc>
                <a:spcPct val="100000"/>
              </a:lnSpc>
              <a:spcBef>
                <a:spcPts val="0"/>
              </a:spcBef>
              <a:spcAft>
                <a:spcPts val="0"/>
              </a:spcAft>
              <a:buClr>
                <a:schemeClr val="accent5"/>
              </a:buClr>
              <a:buSzPts val="1200"/>
              <a:buNone/>
              <a:defRPr b="1" sz="1200">
                <a:solidFill>
                  <a:schemeClr val="accent5"/>
                </a:solidFill>
              </a:defRPr>
            </a:lvl8pPr>
            <a:lvl9pPr lvl="8">
              <a:lnSpc>
                <a:spcPct val="100000"/>
              </a:lnSpc>
              <a:spcBef>
                <a:spcPts val="0"/>
              </a:spcBef>
              <a:spcAft>
                <a:spcPts val="0"/>
              </a:spcAft>
              <a:buClr>
                <a:schemeClr val="accent5"/>
              </a:buClr>
              <a:buSzPts val="1200"/>
              <a:buNone/>
              <a:defRPr b="1" sz="1200">
                <a:solidFill>
                  <a:schemeClr val="accent5"/>
                </a:solidFill>
              </a:defRPr>
            </a:lvl9pPr>
          </a:lstStyle>
          <a:p/>
        </p:txBody>
      </p:sp>
      <p:sp>
        <p:nvSpPr>
          <p:cNvPr id="313" name="Google Shape;313;p35"/>
          <p:cNvSpPr txBox="1"/>
          <p:nvPr>
            <p:ph idx="6" type="body"/>
          </p:nvPr>
        </p:nvSpPr>
        <p:spPr>
          <a:xfrm>
            <a:off x="3221038" y="1599000"/>
            <a:ext cx="2707500" cy="1357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p:cSld name="TITLE_AND_BODY_1_1_2">
    <p:spTree>
      <p:nvGrpSpPr>
        <p:cNvPr id="314" name="Shape 314"/>
        <p:cNvGrpSpPr/>
        <p:nvPr/>
      </p:nvGrpSpPr>
      <p:grpSpPr>
        <a:xfrm>
          <a:off x="0" y="0"/>
          <a:ext cx="0" cy="0"/>
          <a:chOff x="0" y="0"/>
          <a:chExt cx="0" cy="0"/>
        </a:xfrm>
      </p:grpSpPr>
      <p:sp>
        <p:nvSpPr>
          <p:cNvPr id="315" name="Google Shape;315;p36"/>
          <p:cNvSpPr/>
          <p:nvPr/>
        </p:nvSpPr>
        <p:spPr>
          <a:xfrm flipH="1">
            <a:off x="3276925" y="1421275"/>
            <a:ext cx="27900" cy="261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p:nvPr/>
        </p:nvSpPr>
        <p:spPr>
          <a:xfrm flipH="1">
            <a:off x="6005675" y="1421275"/>
            <a:ext cx="279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6"/>
          <p:cNvSpPr/>
          <p:nvPr/>
        </p:nvSpPr>
        <p:spPr>
          <a:xfrm flipH="1">
            <a:off x="548108" y="1421275"/>
            <a:ext cx="27900" cy="2614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319" name="Google Shape;319;p36"/>
          <p:cNvSpPr txBox="1"/>
          <p:nvPr>
            <p:ph idx="12" type="sldNum"/>
          </p:nvPr>
        </p:nvSpPr>
        <p:spPr>
          <a:xfrm>
            <a:off x="8029045"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0" name="Google Shape;320;p36"/>
          <p:cNvSpPr txBox="1"/>
          <p:nvPr>
            <p:ph idx="1" type="subTitle"/>
          </p:nvPr>
        </p:nvSpPr>
        <p:spPr>
          <a:xfrm>
            <a:off x="699750" y="1354460"/>
            <a:ext cx="22089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321" name="Google Shape;321;p36"/>
          <p:cNvSpPr txBox="1"/>
          <p:nvPr>
            <p:ph idx="2" type="subTitle"/>
          </p:nvPr>
        </p:nvSpPr>
        <p:spPr>
          <a:xfrm>
            <a:off x="3428483" y="1354460"/>
            <a:ext cx="22089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322" name="Google Shape;322;p36"/>
          <p:cNvSpPr txBox="1"/>
          <p:nvPr>
            <p:ph idx="3" type="subTitle"/>
          </p:nvPr>
        </p:nvSpPr>
        <p:spPr>
          <a:xfrm>
            <a:off x="6157229" y="1354460"/>
            <a:ext cx="22089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323" name="Google Shape;323;p36"/>
          <p:cNvSpPr txBox="1"/>
          <p:nvPr>
            <p:ph idx="4" type="body"/>
          </p:nvPr>
        </p:nvSpPr>
        <p:spPr>
          <a:xfrm>
            <a:off x="699750" y="1925400"/>
            <a:ext cx="2208900" cy="21108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24" name="Google Shape;324;p36"/>
          <p:cNvSpPr txBox="1"/>
          <p:nvPr>
            <p:ph idx="5" type="body"/>
          </p:nvPr>
        </p:nvSpPr>
        <p:spPr>
          <a:xfrm>
            <a:off x="3428483" y="1925400"/>
            <a:ext cx="2208900" cy="21108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25" name="Google Shape;325;p36"/>
          <p:cNvSpPr txBox="1"/>
          <p:nvPr>
            <p:ph idx="6" type="body"/>
          </p:nvPr>
        </p:nvSpPr>
        <p:spPr>
          <a:xfrm>
            <a:off x="6157229" y="1925400"/>
            <a:ext cx="2208900" cy="21108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extLst>
    <p:ext uri="{DCECCB84-F9BA-43D5-87BE-67443E8EF086}">
      <p15:sldGuideLst>
        <p15:guide id="1" orient="horz" pos="850">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p:cSld name="MAIN_POINT_2_2">
    <p:spTree>
      <p:nvGrpSpPr>
        <p:cNvPr id="326" name="Shape 326"/>
        <p:cNvGrpSpPr/>
        <p:nvPr/>
      </p:nvGrpSpPr>
      <p:grpSpPr>
        <a:xfrm>
          <a:off x="0" y="0"/>
          <a:ext cx="0" cy="0"/>
          <a:chOff x="0" y="0"/>
          <a:chExt cx="0" cy="0"/>
        </a:xfrm>
      </p:grpSpPr>
      <p:sp>
        <p:nvSpPr>
          <p:cNvPr id="327" name="Google Shape;327;p37"/>
          <p:cNvSpPr txBox="1"/>
          <p:nvPr>
            <p:ph type="title"/>
          </p:nvPr>
        </p:nvSpPr>
        <p:spPr>
          <a:xfrm>
            <a:off x="566250" y="445025"/>
            <a:ext cx="7099200" cy="9321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28" name="Google Shape;328;p37"/>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9" name="Google Shape;329;p37"/>
          <p:cNvSpPr txBox="1"/>
          <p:nvPr>
            <p:ph idx="1" type="body"/>
          </p:nvPr>
        </p:nvSpPr>
        <p:spPr>
          <a:xfrm>
            <a:off x="2691088" y="2624400"/>
            <a:ext cx="4383900" cy="663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30" name="Google Shape;330;p37"/>
          <p:cNvSpPr txBox="1"/>
          <p:nvPr>
            <p:ph idx="2" type="body"/>
          </p:nvPr>
        </p:nvSpPr>
        <p:spPr>
          <a:xfrm>
            <a:off x="2691088" y="1540800"/>
            <a:ext cx="4383900" cy="663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31" name="Google Shape;331;p37"/>
          <p:cNvSpPr txBox="1"/>
          <p:nvPr>
            <p:ph idx="3" type="body"/>
          </p:nvPr>
        </p:nvSpPr>
        <p:spPr>
          <a:xfrm>
            <a:off x="2691088" y="3703575"/>
            <a:ext cx="4383900" cy="663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cxnSp>
        <p:nvCxnSpPr>
          <p:cNvPr id="332" name="Google Shape;332;p37"/>
          <p:cNvCxnSpPr/>
          <p:nvPr/>
        </p:nvCxnSpPr>
        <p:spPr>
          <a:xfrm>
            <a:off x="2366100" y="1384225"/>
            <a:ext cx="0" cy="3211800"/>
          </a:xfrm>
          <a:prstGeom prst="straightConnector1">
            <a:avLst/>
          </a:prstGeom>
          <a:noFill/>
          <a:ln cap="flat" cmpd="sng" w="9525">
            <a:solidFill>
              <a:schemeClr val="lt2"/>
            </a:solidFill>
            <a:prstDash val="dash"/>
            <a:round/>
            <a:headEnd len="med" w="med" type="none"/>
            <a:tailEnd len="med" w="med" type="none"/>
          </a:ln>
        </p:spPr>
      </p:cxnSp>
      <p:sp>
        <p:nvSpPr>
          <p:cNvPr id="333" name="Google Shape;333;p37"/>
          <p:cNvSpPr/>
          <p:nvPr/>
        </p:nvSpPr>
        <p:spPr>
          <a:xfrm>
            <a:off x="2289750" y="1650775"/>
            <a:ext cx="152700" cy="15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7"/>
          <p:cNvSpPr/>
          <p:nvPr/>
        </p:nvSpPr>
        <p:spPr>
          <a:xfrm>
            <a:off x="2289750" y="2737600"/>
            <a:ext cx="152700" cy="152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7"/>
          <p:cNvSpPr/>
          <p:nvPr/>
        </p:nvSpPr>
        <p:spPr>
          <a:xfrm>
            <a:off x="2289750" y="3824425"/>
            <a:ext cx="152700" cy="152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7"/>
          <p:cNvSpPr txBox="1"/>
          <p:nvPr>
            <p:ph idx="4" type="subTitle"/>
          </p:nvPr>
        </p:nvSpPr>
        <p:spPr>
          <a:xfrm>
            <a:off x="313400" y="2645150"/>
            <a:ext cx="1886700" cy="3285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337" name="Google Shape;337;p37"/>
          <p:cNvSpPr txBox="1"/>
          <p:nvPr>
            <p:ph idx="5" type="subTitle"/>
          </p:nvPr>
        </p:nvSpPr>
        <p:spPr>
          <a:xfrm>
            <a:off x="313400" y="1540800"/>
            <a:ext cx="1886700" cy="3285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338" name="Google Shape;338;p37"/>
          <p:cNvSpPr txBox="1"/>
          <p:nvPr>
            <p:ph idx="6" type="subTitle"/>
          </p:nvPr>
        </p:nvSpPr>
        <p:spPr>
          <a:xfrm>
            <a:off x="313400" y="3736525"/>
            <a:ext cx="1886700" cy="3285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items on timeline 1">
  <p:cSld name="MAIN_POINT_2_2_2">
    <p:spTree>
      <p:nvGrpSpPr>
        <p:cNvPr id="339" name="Shape 339"/>
        <p:cNvGrpSpPr/>
        <p:nvPr/>
      </p:nvGrpSpPr>
      <p:grpSpPr>
        <a:xfrm>
          <a:off x="0" y="0"/>
          <a:ext cx="0" cy="0"/>
          <a:chOff x="0" y="0"/>
          <a:chExt cx="0" cy="0"/>
        </a:xfrm>
      </p:grpSpPr>
      <p:sp>
        <p:nvSpPr>
          <p:cNvPr id="340" name="Google Shape;340;p38"/>
          <p:cNvSpPr txBox="1"/>
          <p:nvPr>
            <p:ph type="title"/>
          </p:nvPr>
        </p:nvSpPr>
        <p:spPr>
          <a:xfrm>
            <a:off x="566250" y="445025"/>
            <a:ext cx="7099200" cy="9321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41" name="Google Shape;341;p38"/>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42" name="Google Shape;342;p38"/>
          <p:cNvSpPr txBox="1"/>
          <p:nvPr>
            <p:ph idx="1" type="body"/>
          </p:nvPr>
        </p:nvSpPr>
        <p:spPr>
          <a:xfrm>
            <a:off x="2691100" y="1237550"/>
            <a:ext cx="4383900" cy="863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43" name="Google Shape;343;p38"/>
          <p:cNvSpPr txBox="1"/>
          <p:nvPr>
            <p:ph idx="2" type="body"/>
          </p:nvPr>
        </p:nvSpPr>
        <p:spPr>
          <a:xfrm>
            <a:off x="2691100" y="2225625"/>
            <a:ext cx="4383900" cy="7020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44" name="Google Shape;344;p38"/>
          <p:cNvSpPr txBox="1"/>
          <p:nvPr>
            <p:ph idx="3" type="body"/>
          </p:nvPr>
        </p:nvSpPr>
        <p:spPr>
          <a:xfrm>
            <a:off x="2691088" y="3297425"/>
            <a:ext cx="4383900" cy="663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cxnSp>
        <p:nvCxnSpPr>
          <p:cNvPr id="345" name="Google Shape;345;p38"/>
          <p:cNvCxnSpPr/>
          <p:nvPr/>
        </p:nvCxnSpPr>
        <p:spPr>
          <a:xfrm>
            <a:off x="2366100" y="1266800"/>
            <a:ext cx="0" cy="3606900"/>
          </a:xfrm>
          <a:prstGeom prst="straightConnector1">
            <a:avLst/>
          </a:prstGeom>
          <a:noFill/>
          <a:ln cap="flat" cmpd="sng" w="9525">
            <a:solidFill>
              <a:schemeClr val="lt2"/>
            </a:solidFill>
            <a:prstDash val="dash"/>
            <a:round/>
            <a:headEnd len="med" w="med" type="none"/>
            <a:tailEnd len="med" w="med" type="none"/>
          </a:ln>
        </p:spPr>
      </p:cxnSp>
      <p:sp>
        <p:nvSpPr>
          <p:cNvPr id="346" name="Google Shape;346;p38"/>
          <p:cNvSpPr/>
          <p:nvPr/>
        </p:nvSpPr>
        <p:spPr>
          <a:xfrm>
            <a:off x="2289750" y="1492850"/>
            <a:ext cx="152700" cy="15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8"/>
          <p:cNvSpPr/>
          <p:nvPr/>
        </p:nvSpPr>
        <p:spPr>
          <a:xfrm>
            <a:off x="2289750" y="2500275"/>
            <a:ext cx="152700" cy="152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8"/>
          <p:cNvSpPr/>
          <p:nvPr/>
        </p:nvSpPr>
        <p:spPr>
          <a:xfrm>
            <a:off x="2289750" y="3544525"/>
            <a:ext cx="152700" cy="152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8"/>
          <p:cNvSpPr txBox="1"/>
          <p:nvPr>
            <p:ph idx="4" type="subTitle"/>
          </p:nvPr>
        </p:nvSpPr>
        <p:spPr>
          <a:xfrm>
            <a:off x="203925" y="1404950"/>
            <a:ext cx="1995900" cy="3285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350" name="Google Shape;350;p38"/>
          <p:cNvSpPr txBox="1"/>
          <p:nvPr>
            <p:ph idx="5" type="subTitle"/>
          </p:nvPr>
        </p:nvSpPr>
        <p:spPr>
          <a:xfrm>
            <a:off x="203925" y="2412375"/>
            <a:ext cx="1995900" cy="3285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351" name="Google Shape;351;p38"/>
          <p:cNvSpPr txBox="1"/>
          <p:nvPr>
            <p:ph idx="6" type="subTitle"/>
          </p:nvPr>
        </p:nvSpPr>
        <p:spPr>
          <a:xfrm>
            <a:off x="203925" y="3456625"/>
            <a:ext cx="1995900" cy="3285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
        <p:nvSpPr>
          <p:cNvPr id="352" name="Google Shape;352;p38"/>
          <p:cNvSpPr/>
          <p:nvPr/>
        </p:nvSpPr>
        <p:spPr>
          <a:xfrm>
            <a:off x="2289750" y="4329313"/>
            <a:ext cx="152700" cy="152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8"/>
          <p:cNvSpPr txBox="1"/>
          <p:nvPr>
            <p:ph idx="7" type="body"/>
          </p:nvPr>
        </p:nvSpPr>
        <p:spPr>
          <a:xfrm>
            <a:off x="2691088" y="4065025"/>
            <a:ext cx="4383900" cy="6633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54" name="Google Shape;354;p38"/>
          <p:cNvSpPr txBox="1"/>
          <p:nvPr>
            <p:ph idx="8" type="subTitle"/>
          </p:nvPr>
        </p:nvSpPr>
        <p:spPr>
          <a:xfrm>
            <a:off x="203925" y="4232425"/>
            <a:ext cx="1995900" cy="3285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2pPr>
            <a:lvl3pPr lvl="2"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3pPr>
            <a:lvl4pPr lvl="3"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4pPr>
            <a:lvl5pPr lvl="4"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5pPr>
            <a:lvl6pPr lvl="5"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6pPr>
            <a:lvl7pPr lvl="6"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7pPr>
            <a:lvl8pPr lvl="7"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8pPr>
            <a:lvl9pPr lvl="8" algn="r">
              <a:lnSpc>
                <a:spcPct val="100000"/>
              </a:lnSpc>
              <a:spcBef>
                <a:spcPts val="0"/>
              </a:spcBef>
              <a:spcAft>
                <a:spcPts val="0"/>
              </a:spcAft>
              <a:buSzPts val="1200"/>
              <a:buFont typeface="Space Grotesk SemiBold"/>
              <a:buNone/>
              <a:defRPr sz="1200">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v2">
  <p:cSld name="MAIN_POINT_2_2_1">
    <p:spTree>
      <p:nvGrpSpPr>
        <p:cNvPr id="355" name="Shape 355"/>
        <p:cNvGrpSpPr/>
        <p:nvPr/>
      </p:nvGrpSpPr>
      <p:grpSpPr>
        <a:xfrm>
          <a:off x="0" y="0"/>
          <a:ext cx="0" cy="0"/>
          <a:chOff x="0" y="0"/>
          <a:chExt cx="0" cy="0"/>
        </a:xfrm>
      </p:grpSpPr>
      <p:sp>
        <p:nvSpPr>
          <p:cNvPr id="356" name="Google Shape;356;p39"/>
          <p:cNvSpPr txBox="1"/>
          <p:nvPr>
            <p:ph type="title"/>
          </p:nvPr>
        </p:nvSpPr>
        <p:spPr>
          <a:xfrm>
            <a:off x="566250" y="445025"/>
            <a:ext cx="7099200" cy="932100"/>
          </a:xfrm>
          <a:prstGeom prst="rect">
            <a:avLst/>
          </a:prstGeom>
        </p:spPr>
        <p:txBody>
          <a:bodyPr anchorCtr="0" anchor="t" bIns="91425" lIns="91425" spcFirstLastPara="1" rIns="91425" wrap="square" tIns="91425">
            <a:normAutofit/>
          </a:bodyPr>
          <a:lstStyle>
            <a:lvl1pPr lvl="0">
              <a:spcBef>
                <a:spcPts val="0"/>
              </a:spcBef>
              <a:spcAft>
                <a:spcPts val="0"/>
              </a:spcAft>
              <a:buSzPts val="2300"/>
              <a:buNone/>
              <a:defRPr sz="23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57" name="Google Shape;357;p39"/>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8" name="Google Shape;358;p39"/>
          <p:cNvSpPr txBox="1"/>
          <p:nvPr>
            <p:ph idx="1" type="body"/>
          </p:nvPr>
        </p:nvSpPr>
        <p:spPr>
          <a:xfrm>
            <a:off x="607550" y="1871725"/>
            <a:ext cx="1722000" cy="12816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cxnSp>
        <p:nvCxnSpPr>
          <p:cNvPr id="359" name="Google Shape;359;p39"/>
          <p:cNvCxnSpPr/>
          <p:nvPr/>
        </p:nvCxnSpPr>
        <p:spPr>
          <a:xfrm>
            <a:off x="567850" y="3366550"/>
            <a:ext cx="8012100" cy="0"/>
          </a:xfrm>
          <a:prstGeom prst="straightConnector1">
            <a:avLst/>
          </a:prstGeom>
          <a:noFill/>
          <a:ln cap="flat" cmpd="sng" w="9525">
            <a:solidFill>
              <a:schemeClr val="lt2"/>
            </a:solidFill>
            <a:prstDash val="dash"/>
            <a:round/>
            <a:headEnd len="med" w="med" type="none"/>
            <a:tailEnd len="med" w="med" type="none"/>
          </a:ln>
        </p:spPr>
      </p:cxnSp>
      <p:sp>
        <p:nvSpPr>
          <p:cNvPr id="360" name="Google Shape;360;p39"/>
          <p:cNvSpPr/>
          <p:nvPr/>
        </p:nvSpPr>
        <p:spPr>
          <a:xfrm>
            <a:off x="4495650" y="3290200"/>
            <a:ext cx="152700" cy="15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9"/>
          <p:cNvSpPr/>
          <p:nvPr/>
        </p:nvSpPr>
        <p:spPr>
          <a:xfrm>
            <a:off x="1392200" y="3290200"/>
            <a:ext cx="152700" cy="152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9"/>
          <p:cNvSpPr/>
          <p:nvPr/>
        </p:nvSpPr>
        <p:spPr>
          <a:xfrm>
            <a:off x="7599100" y="3317625"/>
            <a:ext cx="152700" cy="152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9"/>
          <p:cNvSpPr txBox="1"/>
          <p:nvPr>
            <p:ph idx="2" type="body"/>
          </p:nvPr>
        </p:nvSpPr>
        <p:spPr>
          <a:xfrm>
            <a:off x="3711000" y="1871725"/>
            <a:ext cx="1722000" cy="12816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364" name="Google Shape;364;p39"/>
          <p:cNvSpPr txBox="1"/>
          <p:nvPr>
            <p:ph idx="3" type="body"/>
          </p:nvPr>
        </p:nvSpPr>
        <p:spPr>
          <a:xfrm>
            <a:off x="6814450" y="1871725"/>
            <a:ext cx="1722000" cy="12816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365" name="Google Shape;365;p39"/>
          <p:cNvSpPr txBox="1"/>
          <p:nvPr>
            <p:ph idx="4" type="subTitle"/>
          </p:nvPr>
        </p:nvSpPr>
        <p:spPr>
          <a:xfrm>
            <a:off x="258100" y="3623450"/>
            <a:ext cx="2421000" cy="328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9pPr>
          </a:lstStyle>
          <a:p/>
        </p:txBody>
      </p:sp>
      <p:sp>
        <p:nvSpPr>
          <p:cNvPr id="366" name="Google Shape;366;p39"/>
          <p:cNvSpPr txBox="1"/>
          <p:nvPr>
            <p:ph idx="5" type="subTitle"/>
          </p:nvPr>
        </p:nvSpPr>
        <p:spPr>
          <a:xfrm>
            <a:off x="3361498" y="3623450"/>
            <a:ext cx="2421000" cy="328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9pPr>
          </a:lstStyle>
          <a:p/>
        </p:txBody>
      </p:sp>
      <p:sp>
        <p:nvSpPr>
          <p:cNvPr id="367" name="Google Shape;367;p39"/>
          <p:cNvSpPr txBox="1"/>
          <p:nvPr>
            <p:ph idx="6" type="subTitle"/>
          </p:nvPr>
        </p:nvSpPr>
        <p:spPr>
          <a:xfrm>
            <a:off x="6464948" y="3623450"/>
            <a:ext cx="2421000" cy="328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p:cSld name="TITLE_AND_BODY_1_2_2">
    <p:spTree>
      <p:nvGrpSpPr>
        <p:cNvPr id="368" name="Shape 368"/>
        <p:cNvGrpSpPr/>
        <p:nvPr/>
      </p:nvGrpSpPr>
      <p:grpSpPr>
        <a:xfrm>
          <a:off x="0" y="0"/>
          <a:ext cx="0" cy="0"/>
          <a:chOff x="0" y="0"/>
          <a:chExt cx="0" cy="0"/>
        </a:xfrm>
      </p:grpSpPr>
      <p:sp>
        <p:nvSpPr>
          <p:cNvPr id="369" name="Google Shape;369;p40"/>
          <p:cNvSpPr/>
          <p:nvPr/>
        </p:nvSpPr>
        <p:spPr>
          <a:xfrm>
            <a:off x="569625" y="1377275"/>
            <a:ext cx="1887900" cy="3191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0"/>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371" name="Google Shape;371;p40"/>
          <p:cNvSpPr txBox="1"/>
          <p:nvPr>
            <p:ph idx="1" type="body"/>
          </p:nvPr>
        </p:nvSpPr>
        <p:spPr>
          <a:xfrm>
            <a:off x="762316" y="3255732"/>
            <a:ext cx="15024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72" name="Google Shape;372;p40"/>
          <p:cNvSpPr/>
          <p:nvPr>
            <p:ph idx="2" type="pic"/>
          </p:nvPr>
        </p:nvSpPr>
        <p:spPr>
          <a:xfrm>
            <a:off x="827900" y="1733750"/>
            <a:ext cx="572700" cy="572700"/>
          </a:xfrm>
          <a:prstGeom prst="rect">
            <a:avLst/>
          </a:prstGeom>
          <a:noFill/>
          <a:ln>
            <a:noFill/>
          </a:ln>
        </p:spPr>
      </p:sp>
      <p:sp>
        <p:nvSpPr>
          <p:cNvPr id="373" name="Google Shape;373;p40"/>
          <p:cNvSpPr/>
          <p:nvPr/>
        </p:nvSpPr>
        <p:spPr>
          <a:xfrm>
            <a:off x="2610859" y="1377275"/>
            <a:ext cx="1887900" cy="3191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0"/>
          <p:cNvSpPr txBox="1"/>
          <p:nvPr>
            <p:ph idx="3" type="body"/>
          </p:nvPr>
        </p:nvSpPr>
        <p:spPr>
          <a:xfrm>
            <a:off x="2803549" y="3255732"/>
            <a:ext cx="15024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75" name="Google Shape;375;p40"/>
          <p:cNvSpPr/>
          <p:nvPr/>
        </p:nvSpPr>
        <p:spPr>
          <a:xfrm>
            <a:off x="4652092" y="1377275"/>
            <a:ext cx="1887900" cy="3191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0"/>
          <p:cNvSpPr txBox="1"/>
          <p:nvPr>
            <p:ph idx="4" type="body"/>
          </p:nvPr>
        </p:nvSpPr>
        <p:spPr>
          <a:xfrm>
            <a:off x="4844783" y="3255732"/>
            <a:ext cx="15024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77" name="Google Shape;377;p40"/>
          <p:cNvSpPr/>
          <p:nvPr/>
        </p:nvSpPr>
        <p:spPr>
          <a:xfrm>
            <a:off x="6693326" y="1377275"/>
            <a:ext cx="1887900" cy="3191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0"/>
          <p:cNvSpPr txBox="1"/>
          <p:nvPr>
            <p:ph idx="5" type="body"/>
          </p:nvPr>
        </p:nvSpPr>
        <p:spPr>
          <a:xfrm>
            <a:off x="6886016" y="3255732"/>
            <a:ext cx="15024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79" name="Google Shape;379;p40"/>
          <p:cNvSpPr/>
          <p:nvPr>
            <p:ph idx="6" type="pic"/>
          </p:nvPr>
        </p:nvSpPr>
        <p:spPr>
          <a:xfrm>
            <a:off x="2885550" y="1733750"/>
            <a:ext cx="572700" cy="572700"/>
          </a:xfrm>
          <a:prstGeom prst="rect">
            <a:avLst/>
          </a:prstGeom>
          <a:noFill/>
          <a:ln>
            <a:noFill/>
          </a:ln>
        </p:spPr>
      </p:sp>
      <p:sp>
        <p:nvSpPr>
          <p:cNvPr id="380" name="Google Shape;380;p40"/>
          <p:cNvSpPr/>
          <p:nvPr>
            <p:ph idx="7" type="pic"/>
          </p:nvPr>
        </p:nvSpPr>
        <p:spPr>
          <a:xfrm>
            <a:off x="4906575" y="1733750"/>
            <a:ext cx="572700" cy="572700"/>
          </a:xfrm>
          <a:prstGeom prst="rect">
            <a:avLst/>
          </a:prstGeom>
          <a:noFill/>
          <a:ln>
            <a:noFill/>
          </a:ln>
        </p:spPr>
      </p:sp>
      <p:sp>
        <p:nvSpPr>
          <p:cNvPr id="381" name="Google Shape;381;p40"/>
          <p:cNvSpPr/>
          <p:nvPr>
            <p:ph idx="8" type="pic"/>
          </p:nvPr>
        </p:nvSpPr>
        <p:spPr>
          <a:xfrm>
            <a:off x="6927600" y="1733750"/>
            <a:ext cx="572700" cy="572700"/>
          </a:xfrm>
          <a:prstGeom prst="rect">
            <a:avLst/>
          </a:prstGeom>
          <a:noFill/>
          <a:ln>
            <a:noFill/>
          </a:ln>
        </p:spPr>
      </p:sp>
      <p:sp>
        <p:nvSpPr>
          <p:cNvPr id="382" name="Google Shape;382;p40"/>
          <p:cNvSpPr txBox="1"/>
          <p:nvPr>
            <p:ph idx="9" type="subTitle"/>
          </p:nvPr>
        </p:nvSpPr>
        <p:spPr>
          <a:xfrm>
            <a:off x="762316" y="2673475"/>
            <a:ext cx="15024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1pPr>
            <a:lvl2pPr lvl="1">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2pPr>
            <a:lvl3pPr lvl="2">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3pPr>
            <a:lvl4pPr lvl="3">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4pPr>
            <a:lvl5pPr lvl="4">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5pPr>
            <a:lvl6pPr lvl="5">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6pPr>
            <a:lvl7pPr lvl="6">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7pPr>
            <a:lvl8pPr lvl="7">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8pPr>
            <a:lvl9pPr lvl="8">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9pPr>
          </a:lstStyle>
          <a:p/>
        </p:txBody>
      </p:sp>
      <p:sp>
        <p:nvSpPr>
          <p:cNvPr id="383" name="Google Shape;383;p40"/>
          <p:cNvSpPr txBox="1"/>
          <p:nvPr>
            <p:ph idx="13" type="subTitle"/>
          </p:nvPr>
        </p:nvSpPr>
        <p:spPr>
          <a:xfrm>
            <a:off x="2803549" y="2673475"/>
            <a:ext cx="15024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1pPr>
            <a:lvl2pPr lvl="1">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2pPr>
            <a:lvl3pPr lvl="2">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3pPr>
            <a:lvl4pPr lvl="3">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4pPr>
            <a:lvl5pPr lvl="4">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5pPr>
            <a:lvl6pPr lvl="5">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6pPr>
            <a:lvl7pPr lvl="6">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7pPr>
            <a:lvl8pPr lvl="7">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8pPr>
            <a:lvl9pPr lvl="8">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9pPr>
          </a:lstStyle>
          <a:p/>
        </p:txBody>
      </p:sp>
      <p:sp>
        <p:nvSpPr>
          <p:cNvPr id="384" name="Google Shape;384;p40"/>
          <p:cNvSpPr txBox="1"/>
          <p:nvPr>
            <p:ph idx="14" type="subTitle"/>
          </p:nvPr>
        </p:nvSpPr>
        <p:spPr>
          <a:xfrm>
            <a:off x="4844783" y="2673475"/>
            <a:ext cx="15024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1pPr>
            <a:lvl2pPr lvl="1">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2pPr>
            <a:lvl3pPr lvl="2">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3pPr>
            <a:lvl4pPr lvl="3">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4pPr>
            <a:lvl5pPr lvl="4">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5pPr>
            <a:lvl6pPr lvl="5">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6pPr>
            <a:lvl7pPr lvl="6">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7pPr>
            <a:lvl8pPr lvl="7">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8pPr>
            <a:lvl9pPr lvl="8">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9pPr>
          </a:lstStyle>
          <a:p/>
        </p:txBody>
      </p:sp>
      <p:sp>
        <p:nvSpPr>
          <p:cNvPr id="385" name="Google Shape;385;p40"/>
          <p:cNvSpPr txBox="1"/>
          <p:nvPr>
            <p:ph idx="15" type="subTitle"/>
          </p:nvPr>
        </p:nvSpPr>
        <p:spPr>
          <a:xfrm>
            <a:off x="6886016" y="2673475"/>
            <a:ext cx="15024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1pPr>
            <a:lvl2pPr lvl="1">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2pPr>
            <a:lvl3pPr lvl="2">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3pPr>
            <a:lvl4pPr lvl="3">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4pPr>
            <a:lvl5pPr lvl="4">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5pPr>
            <a:lvl6pPr lvl="5">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6pPr>
            <a:lvl7pPr lvl="6">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7pPr>
            <a:lvl8pPr lvl="7">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8pPr>
            <a:lvl9pPr lvl="8">
              <a:lnSpc>
                <a:spcPct val="100000"/>
              </a:lnSpc>
              <a:spcBef>
                <a:spcPts val="0"/>
              </a:spcBef>
              <a:spcAft>
                <a:spcPts val="0"/>
              </a:spcAft>
              <a:buClr>
                <a:srgbClr val="3EABCA"/>
              </a:buClr>
              <a:buSzPts val="1400"/>
              <a:buFont typeface="Space Grotesk"/>
              <a:buNone/>
              <a:defRPr b="1">
                <a:solidFill>
                  <a:srgbClr val="3EABCA"/>
                </a:solidFill>
                <a:latin typeface="Space Grotesk"/>
                <a:ea typeface="Space Grotesk"/>
                <a:cs typeface="Space Grotesk"/>
                <a:sym typeface="Space Grotesk"/>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2">
  <p:cSld name="TITLE_AND_BODY_1_2_1_2">
    <p:spTree>
      <p:nvGrpSpPr>
        <p:cNvPr id="386" name="Shape 386"/>
        <p:cNvGrpSpPr/>
        <p:nvPr/>
      </p:nvGrpSpPr>
      <p:grpSpPr>
        <a:xfrm>
          <a:off x="0" y="0"/>
          <a:ext cx="0" cy="0"/>
          <a:chOff x="0" y="0"/>
          <a:chExt cx="0" cy="0"/>
        </a:xfrm>
      </p:grpSpPr>
      <p:sp>
        <p:nvSpPr>
          <p:cNvPr id="387" name="Google Shape;387;p41"/>
          <p:cNvSpPr/>
          <p:nvPr/>
        </p:nvSpPr>
        <p:spPr>
          <a:xfrm rot="10800000">
            <a:off x="0" y="2566200"/>
            <a:ext cx="9144000" cy="257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88" name="Google Shape;388;p41"/>
          <p:cNvSpPr/>
          <p:nvPr/>
        </p:nvSpPr>
        <p:spPr>
          <a:xfrm>
            <a:off x="569477" y="1377275"/>
            <a:ext cx="1912800" cy="23406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1"/>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390" name="Google Shape;390;p41"/>
          <p:cNvSpPr txBox="1"/>
          <p:nvPr>
            <p:ph idx="1" type="body"/>
          </p:nvPr>
        </p:nvSpPr>
        <p:spPr>
          <a:xfrm>
            <a:off x="756741" y="2449762"/>
            <a:ext cx="15519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91" name="Google Shape;391;p41"/>
          <p:cNvSpPr/>
          <p:nvPr/>
        </p:nvSpPr>
        <p:spPr>
          <a:xfrm>
            <a:off x="566250" y="1958350"/>
            <a:ext cx="81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1"/>
          <p:cNvSpPr txBox="1"/>
          <p:nvPr>
            <p:ph idx="2" type="subTitle"/>
          </p:nvPr>
        </p:nvSpPr>
        <p:spPr>
          <a:xfrm>
            <a:off x="756741" y="1937950"/>
            <a:ext cx="15519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1pPr>
            <a:lvl2pPr lvl="1">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2pPr>
            <a:lvl3pPr lvl="2">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3pPr>
            <a:lvl4pPr lvl="3">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4pPr>
            <a:lvl5pPr lvl="4">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5pPr>
            <a:lvl6pPr lvl="5">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6pPr>
            <a:lvl7pPr lvl="6">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7pPr>
            <a:lvl8pPr lvl="7">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8pPr>
            <a:lvl9pPr lvl="8">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9pPr>
          </a:lstStyle>
          <a:p/>
        </p:txBody>
      </p:sp>
      <p:sp>
        <p:nvSpPr>
          <p:cNvPr id="393" name="Google Shape;393;p41"/>
          <p:cNvSpPr/>
          <p:nvPr/>
        </p:nvSpPr>
        <p:spPr>
          <a:xfrm>
            <a:off x="2601284" y="1377275"/>
            <a:ext cx="1912800" cy="23406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1"/>
          <p:cNvSpPr txBox="1"/>
          <p:nvPr>
            <p:ph idx="3" type="body"/>
          </p:nvPr>
        </p:nvSpPr>
        <p:spPr>
          <a:xfrm>
            <a:off x="2788548" y="2449762"/>
            <a:ext cx="15519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95" name="Google Shape;395;p41"/>
          <p:cNvSpPr/>
          <p:nvPr/>
        </p:nvSpPr>
        <p:spPr>
          <a:xfrm>
            <a:off x="2598057" y="1958350"/>
            <a:ext cx="81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1"/>
          <p:cNvSpPr txBox="1"/>
          <p:nvPr>
            <p:ph idx="4" type="subTitle"/>
          </p:nvPr>
        </p:nvSpPr>
        <p:spPr>
          <a:xfrm>
            <a:off x="2788548" y="1937950"/>
            <a:ext cx="15519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1pPr>
            <a:lvl2pPr lvl="1">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2pPr>
            <a:lvl3pPr lvl="2">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3pPr>
            <a:lvl4pPr lvl="3">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4pPr>
            <a:lvl5pPr lvl="4">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5pPr>
            <a:lvl6pPr lvl="5">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6pPr>
            <a:lvl7pPr lvl="6">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7pPr>
            <a:lvl8pPr lvl="7">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8pPr>
            <a:lvl9pPr lvl="8">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9pPr>
          </a:lstStyle>
          <a:p/>
        </p:txBody>
      </p:sp>
      <p:sp>
        <p:nvSpPr>
          <p:cNvPr id="397" name="Google Shape;397;p41"/>
          <p:cNvSpPr/>
          <p:nvPr/>
        </p:nvSpPr>
        <p:spPr>
          <a:xfrm>
            <a:off x="4633091" y="1377275"/>
            <a:ext cx="1912800" cy="23406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1"/>
          <p:cNvSpPr txBox="1"/>
          <p:nvPr>
            <p:ph idx="5" type="body"/>
          </p:nvPr>
        </p:nvSpPr>
        <p:spPr>
          <a:xfrm>
            <a:off x="4820355" y="2449762"/>
            <a:ext cx="15519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99" name="Google Shape;399;p41"/>
          <p:cNvSpPr/>
          <p:nvPr/>
        </p:nvSpPr>
        <p:spPr>
          <a:xfrm>
            <a:off x="4629864" y="1958350"/>
            <a:ext cx="81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1"/>
          <p:cNvSpPr txBox="1"/>
          <p:nvPr>
            <p:ph idx="6" type="subTitle"/>
          </p:nvPr>
        </p:nvSpPr>
        <p:spPr>
          <a:xfrm>
            <a:off x="4820355" y="1937950"/>
            <a:ext cx="15519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1pPr>
            <a:lvl2pPr lvl="1">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2pPr>
            <a:lvl3pPr lvl="2">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3pPr>
            <a:lvl4pPr lvl="3">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4pPr>
            <a:lvl5pPr lvl="4">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5pPr>
            <a:lvl6pPr lvl="5">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6pPr>
            <a:lvl7pPr lvl="6">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7pPr>
            <a:lvl8pPr lvl="7">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8pPr>
            <a:lvl9pPr lvl="8">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9pPr>
          </a:lstStyle>
          <a:p/>
        </p:txBody>
      </p:sp>
      <p:sp>
        <p:nvSpPr>
          <p:cNvPr id="401" name="Google Shape;401;p41"/>
          <p:cNvSpPr/>
          <p:nvPr/>
        </p:nvSpPr>
        <p:spPr>
          <a:xfrm>
            <a:off x="6664899" y="1377275"/>
            <a:ext cx="1912800" cy="23406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1"/>
          <p:cNvSpPr txBox="1"/>
          <p:nvPr>
            <p:ph idx="7" type="body"/>
          </p:nvPr>
        </p:nvSpPr>
        <p:spPr>
          <a:xfrm>
            <a:off x="6852162" y="2449762"/>
            <a:ext cx="1551900" cy="1016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03" name="Google Shape;403;p41"/>
          <p:cNvSpPr/>
          <p:nvPr/>
        </p:nvSpPr>
        <p:spPr>
          <a:xfrm>
            <a:off x="6661671" y="1958350"/>
            <a:ext cx="81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1"/>
          <p:cNvSpPr txBox="1"/>
          <p:nvPr>
            <p:ph idx="8" type="subTitle"/>
          </p:nvPr>
        </p:nvSpPr>
        <p:spPr>
          <a:xfrm>
            <a:off x="6852162" y="1937950"/>
            <a:ext cx="1551900" cy="43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1pPr>
            <a:lvl2pPr lvl="1">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2pPr>
            <a:lvl3pPr lvl="2">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3pPr>
            <a:lvl4pPr lvl="3">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4pPr>
            <a:lvl5pPr lvl="4">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5pPr>
            <a:lvl6pPr lvl="5">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6pPr>
            <a:lvl7pPr lvl="6">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7pPr>
            <a:lvl8pPr lvl="7">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8pPr>
            <a:lvl9pPr lvl="8">
              <a:lnSpc>
                <a:spcPct val="100000"/>
              </a:lnSpc>
              <a:spcBef>
                <a:spcPts val="0"/>
              </a:spcBef>
              <a:spcAft>
                <a:spcPts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3">
  <p:cSld name="TITLE_AND_BODY_1_2_1_1_1">
    <p:spTree>
      <p:nvGrpSpPr>
        <p:cNvPr id="405" name="Shape 405"/>
        <p:cNvGrpSpPr/>
        <p:nvPr/>
      </p:nvGrpSpPr>
      <p:grpSpPr>
        <a:xfrm>
          <a:off x="0" y="0"/>
          <a:ext cx="0" cy="0"/>
          <a:chOff x="0" y="0"/>
          <a:chExt cx="0" cy="0"/>
        </a:xfrm>
      </p:grpSpPr>
      <p:sp>
        <p:nvSpPr>
          <p:cNvPr id="406" name="Google Shape;406;p42"/>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407" name="Google Shape;407;p42"/>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08" name="Google Shape;408;p42"/>
          <p:cNvSpPr txBox="1"/>
          <p:nvPr>
            <p:ph idx="1" type="body"/>
          </p:nvPr>
        </p:nvSpPr>
        <p:spPr>
          <a:xfrm>
            <a:off x="806100" y="3045425"/>
            <a:ext cx="17880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409" name="Google Shape;409;p42"/>
          <p:cNvSpPr txBox="1"/>
          <p:nvPr>
            <p:ph idx="2" type="subTitle"/>
          </p:nvPr>
        </p:nvSpPr>
        <p:spPr>
          <a:xfrm>
            <a:off x="1083900" y="1993500"/>
            <a:ext cx="12324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9pPr>
          </a:lstStyle>
          <a:p/>
        </p:txBody>
      </p:sp>
      <p:sp>
        <p:nvSpPr>
          <p:cNvPr id="410" name="Google Shape;410;p42"/>
          <p:cNvSpPr txBox="1"/>
          <p:nvPr>
            <p:ph idx="3" type="body"/>
          </p:nvPr>
        </p:nvSpPr>
        <p:spPr>
          <a:xfrm>
            <a:off x="2598900" y="3045425"/>
            <a:ext cx="17880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411" name="Google Shape;411;p42"/>
          <p:cNvSpPr txBox="1"/>
          <p:nvPr>
            <p:ph idx="4" type="subTitle"/>
          </p:nvPr>
        </p:nvSpPr>
        <p:spPr>
          <a:xfrm>
            <a:off x="2876700" y="1993500"/>
            <a:ext cx="12324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9pPr>
          </a:lstStyle>
          <a:p/>
        </p:txBody>
      </p:sp>
      <p:sp>
        <p:nvSpPr>
          <p:cNvPr id="412" name="Google Shape;412;p42"/>
          <p:cNvSpPr txBox="1"/>
          <p:nvPr>
            <p:ph idx="5" type="body"/>
          </p:nvPr>
        </p:nvSpPr>
        <p:spPr>
          <a:xfrm>
            <a:off x="4574400" y="3045425"/>
            <a:ext cx="17880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413" name="Google Shape;413;p42"/>
          <p:cNvSpPr txBox="1"/>
          <p:nvPr>
            <p:ph idx="6" type="subTitle"/>
          </p:nvPr>
        </p:nvSpPr>
        <p:spPr>
          <a:xfrm>
            <a:off x="4852200" y="1993500"/>
            <a:ext cx="12324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9pPr>
          </a:lstStyle>
          <a:p/>
        </p:txBody>
      </p:sp>
      <p:sp>
        <p:nvSpPr>
          <p:cNvPr id="414" name="Google Shape;414;p42"/>
          <p:cNvSpPr txBox="1"/>
          <p:nvPr>
            <p:ph idx="7" type="body"/>
          </p:nvPr>
        </p:nvSpPr>
        <p:spPr>
          <a:xfrm>
            <a:off x="6549900" y="3045425"/>
            <a:ext cx="17880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415" name="Google Shape;415;p42"/>
          <p:cNvSpPr txBox="1"/>
          <p:nvPr>
            <p:ph idx="8" type="subTitle"/>
          </p:nvPr>
        </p:nvSpPr>
        <p:spPr>
          <a:xfrm>
            <a:off x="6827700" y="1993500"/>
            <a:ext cx="12324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key metrics v3">
  <p:cSld name="TITLE_AND_BODY_1_2_1_1_1_2">
    <p:spTree>
      <p:nvGrpSpPr>
        <p:cNvPr id="416" name="Shape 416"/>
        <p:cNvGrpSpPr/>
        <p:nvPr/>
      </p:nvGrpSpPr>
      <p:grpSpPr>
        <a:xfrm>
          <a:off x="0" y="0"/>
          <a:ext cx="0" cy="0"/>
          <a:chOff x="0" y="0"/>
          <a:chExt cx="0" cy="0"/>
        </a:xfrm>
      </p:grpSpPr>
      <p:sp>
        <p:nvSpPr>
          <p:cNvPr id="417" name="Google Shape;417;p43"/>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418" name="Google Shape;418;p43"/>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19" name="Google Shape;419;p43"/>
          <p:cNvSpPr txBox="1"/>
          <p:nvPr>
            <p:ph idx="1" type="body"/>
          </p:nvPr>
        </p:nvSpPr>
        <p:spPr>
          <a:xfrm>
            <a:off x="1110900" y="2969225"/>
            <a:ext cx="23748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420" name="Google Shape;420;p43"/>
          <p:cNvSpPr txBox="1"/>
          <p:nvPr>
            <p:ph idx="2" type="subTitle"/>
          </p:nvPr>
        </p:nvSpPr>
        <p:spPr>
          <a:xfrm>
            <a:off x="1368450" y="2145900"/>
            <a:ext cx="18597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9pPr>
          </a:lstStyle>
          <a:p/>
        </p:txBody>
      </p:sp>
      <p:sp>
        <p:nvSpPr>
          <p:cNvPr id="421" name="Google Shape;421;p43"/>
          <p:cNvSpPr txBox="1"/>
          <p:nvPr>
            <p:ph idx="3" type="body"/>
          </p:nvPr>
        </p:nvSpPr>
        <p:spPr>
          <a:xfrm>
            <a:off x="5368300" y="2969225"/>
            <a:ext cx="2374800" cy="1016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422" name="Google Shape;422;p43"/>
          <p:cNvSpPr txBox="1"/>
          <p:nvPr>
            <p:ph idx="4" type="subTitle"/>
          </p:nvPr>
        </p:nvSpPr>
        <p:spPr>
          <a:xfrm>
            <a:off x="5625850" y="2145900"/>
            <a:ext cx="18597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600"/>
              <a:buFont typeface="Space Grotesk SemiBold"/>
              <a:buNone/>
              <a:defRPr sz="1600">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sitive/negative slide">
  <p:cSld name="TITLE_AND_BODY_1_2_1_1_1_1">
    <p:spTree>
      <p:nvGrpSpPr>
        <p:cNvPr id="423" name="Shape 423"/>
        <p:cNvGrpSpPr/>
        <p:nvPr/>
      </p:nvGrpSpPr>
      <p:grpSpPr>
        <a:xfrm>
          <a:off x="0" y="0"/>
          <a:ext cx="0" cy="0"/>
          <a:chOff x="0" y="0"/>
          <a:chExt cx="0" cy="0"/>
        </a:xfrm>
      </p:grpSpPr>
      <p:sp>
        <p:nvSpPr>
          <p:cNvPr id="424" name="Google Shape;424;p44"/>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425" name="Google Shape;425;p44"/>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26" name="Google Shape;426;p44"/>
          <p:cNvSpPr txBox="1"/>
          <p:nvPr>
            <p:ph idx="1" type="body"/>
          </p:nvPr>
        </p:nvSpPr>
        <p:spPr>
          <a:xfrm>
            <a:off x="650850" y="1916463"/>
            <a:ext cx="3776700" cy="2652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3"/>
              </a:buClr>
              <a:buSzPts val="1100"/>
              <a:buFont typeface="Inter"/>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27" name="Google Shape;427;p44"/>
          <p:cNvSpPr txBox="1"/>
          <p:nvPr>
            <p:ph idx="2" type="body"/>
          </p:nvPr>
        </p:nvSpPr>
        <p:spPr>
          <a:xfrm>
            <a:off x="4845450" y="1916463"/>
            <a:ext cx="3732300" cy="2652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28" name="Google Shape;428;p44"/>
          <p:cNvSpPr txBox="1"/>
          <p:nvPr>
            <p:ph idx="3" type="subTitle"/>
          </p:nvPr>
        </p:nvSpPr>
        <p:spPr>
          <a:xfrm>
            <a:off x="650850" y="1367825"/>
            <a:ext cx="37767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9pPr>
          </a:lstStyle>
          <a:p/>
        </p:txBody>
      </p:sp>
      <p:sp>
        <p:nvSpPr>
          <p:cNvPr id="429" name="Google Shape;429;p44"/>
          <p:cNvSpPr txBox="1"/>
          <p:nvPr>
            <p:ph idx="4" type="subTitle"/>
          </p:nvPr>
        </p:nvSpPr>
        <p:spPr>
          <a:xfrm>
            <a:off x="4845525" y="1367825"/>
            <a:ext cx="37323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sitive/negative slide v2">
  <p:cSld name="TITLE_AND_BODY_1_2_1_1_1_1_1">
    <p:spTree>
      <p:nvGrpSpPr>
        <p:cNvPr id="430" name="Shape 430"/>
        <p:cNvGrpSpPr/>
        <p:nvPr/>
      </p:nvGrpSpPr>
      <p:grpSpPr>
        <a:xfrm>
          <a:off x="0" y="0"/>
          <a:ext cx="0" cy="0"/>
          <a:chOff x="0" y="0"/>
          <a:chExt cx="0" cy="0"/>
        </a:xfrm>
      </p:grpSpPr>
      <p:sp>
        <p:nvSpPr>
          <p:cNvPr id="431" name="Google Shape;431;p45"/>
          <p:cNvSpPr/>
          <p:nvPr/>
        </p:nvSpPr>
        <p:spPr>
          <a:xfrm>
            <a:off x="4669125" y="1377275"/>
            <a:ext cx="3908700" cy="3452700"/>
          </a:xfrm>
          <a:prstGeom prst="rect">
            <a:avLst/>
          </a:prstGeom>
          <a:solidFill>
            <a:schemeClr val="lt1"/>
          </a:solidFill>
          <a:ln cap="flat" cmpd="sng" w="9525">
            <a:solidFill>
              <a:schemeClr val="accent6"/>
            </a:solidFill>
            <a:prstDash val="solid"/>
            <a:round/>
            <a:headEnd len="sm" w="sm" type="none"/>
            <a:tailEnd len="sm" w="sm" type="none"/>
          </a:ln>
          <a:effectLst>
            <a:outerShdw blurRad="342900" rotWithShape="0" algn="bl" dir="5400000" dist="95250">
              <a:schemeClr val="accent6">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2" name="Google Shape;432;p45"/>
          <p:cNvSpPr/>
          <p:nvPr/>
        </p:nvSpPr>
        <p:spPr>
          <a:xfrm>
            <a:off x="569475" y="1377275"/>
            <a:ext cx="3908700" cy="34527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chemeClr val="accent4">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3" name="Google Shape;433;p45"/>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434" name="Google Shape;434;p45"/>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35" name="Google Shape;435;p45"/>
          <p:cNvSpPr txBox="1"/>
          <p:nvPr>
            <p:ph idx="1" type="body"/>
          </p:nvPr>
        </p:nvSpPr>
        <p:spPr>
          <a:xfrm>
            <a:off x="747225" y="2232000"/>
            <a:ext cx="3553200" cy="2524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accent3"/>
              </a:buClr>
              <a:buSzPts val="1100"/>
              <a:buFont typeface="Inter"/>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36" name="Google Shape;436;p45"/>
          <p:cNvSpPr txBox="1"/>
          <p:nvPr>
            <p:ph idx="2" type="body"/>
          </p:nvPr>
        </p:nvSpPr>
        <p:spPr>
          <a:xfrm>
            <a:off x="4846875" y="2232000"/>
            <a:ext cx="3553200" cy="2524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37" name="Google Shape;437;p45"/>
          <p:cNvSpPr txBox="1"/>
          <p:nvPr>
            <p:ph idx="3" type="subTitle"/>
          </p:nvPr>
        </p:nvSpPr>
        <p:spPr>
          <a:xfrm>
            <a:off x="747223" y="1490400"/>
            <a:ext cx="35532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9pPr>
          </a:lstStyle>
          <a:p/>
        </p:txBody>
      </p:sp>
      <p:sp>
        <p:nvSpPr>
          <p:cNvPr id="438" name="Google Shape;438;p45"/>
          <p:cNvSpPr txBox="1"/>
          <p:nvPr>
            <p:ph idx="4" type="subTitle"/>
          </p:nvPr>
        </p:nvSpPr>
        <p:spPr>
          <a:xfrm>
            <a:off x="4846161" y="1490400"/>
            <a:ext cx="35532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sitive/negative slide v3">
  <p:cSld name="TITLE_AND_BODY_1_2_1_1_1_1_1_1">
    <p:spTree>
      <p:nvGrpSpPr>
        <p:cNvPr id="439" name="Shape 439"/>
        <p:cNvGrpSpPr/>
        <p:nvPr/>
      </p:nvGrpSpPr>
      <p:grpSpPr>
        <a:xfrm>
          <a:off x="0" y="0"/>
          <a:ext cx="0" cy="0"/>
          <a:chOff x="0" y="0"/>
          <a:chExt cx="0" cy="0"/>
        </a:xfrm>
      </p:grpSpPr>
      <p:sp>
        <p:nvSpPr>
          <p:cNvPr id="440" name="Google Shape;440;p46"/>
          <p:cNvSpPr/>
          <p:nvPr/>
        </p:nvSpPr>
        <p:spPr>
          <a:xfrm>
            <a:off x="0" y="0"/>
            <a:ext cx="9144000" cy="85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6"/>
          <p:cNvSpPr/>
          <p:nvPr/>
        </p:nvSpPr>
        <p:spPr>
          <a:xfrm>
            <a:off x="4669123" y="1377275"/>
            <a:ext cx="3909600" cy="3452400"/>
          </a:xfrm>
          <a:prstGeom prst="rect">
            <a:avLst/>
          </a:prstGeom>
          <a:solidFill>
            <a:schemeClr val="accent6"/>
          </a:solidFill>
          <a:ln>
            <a:noFill/>
          </a:ln>
          <a:effectLst>
            <a:outerShdw blurRad="342900" rotWithShape="0" algn="bl" dir="5400000" dist="95250">
              <a:schemeClr val="accent6">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6"/>
          <p:cNvSpPr/>
          <p:nvPr/>
        </p:nvSpPr>
        <p:spPr>
          <a:xfrm>
            <a:off x="569473" y="1377275"/>
            <a:ext cx="3908700" cy="3452400"/>
          </a:xfrm>
          <a:prstGeom prst="rect">
            <a:avLst/>
          </a:prstGeom>
          <a:solidFill>
            <a:schemeClr val="accent5"/>
          </a:solidFill>
          <a:ln>
            <a:noFill/>
          </a:ln>
          <a:effectLst>
            <a:outerShdw blurRad="342900" rotWithShape="0" algn="bl" dir="5400000" dist="95250">
              <a:schemeClr val="accent4">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6"/>
          <p:cNvSpPr txBox="1"/>
          <p:nvPr>
            <p:ph type="title"/>
          </p:nvPr>
        </p:nvSpPr>
        <p:spPr>
          <a:xfrm>
            <a:off x="566250" y="445038"/>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44" name="Google Shape;444;p46"/>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45" name="Google Shape;445;p46"/>
          <p:cNvSpPr txBox="1"/>
          <p:nvPr>
            <p:ph idx="1" type="body"/>
          </p:nvPr>
        </p:nvSpPr>
        <p:spPr>
          <a:xfrm>
            <a:off x="744250" y="2230700"/>
            <a:ext cx="3555300" cy="23382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lt1"/>
              </a:buClr>
              <a:buSzPts val="1100"/>
              <a:buFont typeface="Inter"/>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446" name="Google Shape;446;p46"/>
          <p:cNvSpPr txBox="1"/>
          <p:nvPr>
            <p:ph idx="2" type="body"/>
          </p:nvPr>
        </p:nvSpPr>
        <p:spPr>
          <a:xfrm>
            <a:off x="4845450" y="2232000"/>
            <a:ext cx="3732300" cy="24351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447" name="Google Shape;447;p46"/>
          <p:cNvSpPr txBox="1"/>
          <p:nvPr>
            <p:ph idx="3" type="subTitle"/>
          </p:nvPr>
        </p:nvSpPr>
        <p:spPr>
          <a:xfrm>
            <a:off x="747973" y="1490100"/>
            <a:ext cx="35517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9pPr>
          </a:lstStyle>
          <a:p/>
        </p:txBody>
      </p:sp>
      <p:sp>
        <p:nvSpPr>
          <p:cNvPr id="448" name="Google Shape;448;p46"/>
          <p:cNvSpPr txBox="1"/>
          <p:nvPr>
            <p:ph idx="4" type="subTitle"/>
          </p:nvPr>
        </p:nvSpPr>
        <p:spPr>
          <a:xfrm>
            <a:off x="4847323" y="1490400"/>
            <a:ext cx="35532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9pPr>
          </a:lstStyle>
          <a:p/>
        </p:txBody>
      </p:sp>
    </p:spTree>
  </p:cSld>
  <p:clrMapOvr>
    <a:masterClrMapping/>
  </p:clrMapOvr>
  <p:extLst>
    <p:ext uri="{DCECCB84-F9BA-43D5-87BE-67443E8EF086}">
      <p15:sldGuideLst>
        <p15:guide id="1" orient="horz" pos="1344">
          <p15:clr>
            <a:srgbClr val="E46962"/>
          </p15:clr>
        </p15:guide>
        <p15:guide id="2" pos="469">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449" name="Shape 449"/>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eam members slide - v1">
  <p:cSld name="CUSTOM">
    <p:spTree>
      <p:nvGrpSpPr>
        <p:cNvPr id="450" name="Shape 450"/>
        <p:cNvGrpSpPr/>
        <p:nvPr/>
      </p:nvGrpSpPr>
      <p:grpSpPr>
        <a:xfrm>
          <a:off x="0" y="0"/>
          <a:ext cx="0" cy="0"/>
          <a:chOff x="0" y="0"/>
          <a:chExt cx="0" cy="0"/>
        </a:xfrm>
      </p:grpSpPr>
      <p:sp>
        <p:nvSpPr>
          <p:cNvPr id="451" name="Google Shape;451;p48"/>
          <p:cNvSpPr/>
          <p:nvPr/>
        </p:nvSpPr>
        <p:spPr>
          <a:xfrm>
            <a:off x="5606775" y="1660900"/>
            <a:ext cx="131400" cy="1042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52" name="Google Shape;452;p48"/>
          <p:cNvSpPr/>
          <p:nvPr/>
        </p:nvSpPr>
        <p:spPr>
          <a:xfrm>
            <a:off x="2148385" y="1543150"/>
            <a:ext cx="3458400" cy="1278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8"/>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454" name="Google Shape;454;p48"/>
          <p:cNvSpPr/>
          <p:nvPr>
            <p:ph idx="2" type="pic"/>
          </p:nvPr>
        </p:nvSpPr>
        <p:spPr>
          <a:xfrm>
            <a:off x="1438950" y="1498600"/>
            <a:ext cx="1367100" cy="1367100"/>
          </a:xfrm>
          <a:prstGeom prst="ellipse">
            <a:avLst/>
          </a:prstGeom>
          <a:noFill/>
          <a:ln>
            <a:noFill/>
          </a:ln>
        </p:spPr>
      </p:sp>
      <p:sp>
        <p:nvSpPr>
          <p:cNvPr id="455" name="Google Shape;455;p48"/>
          <p:cNvSpPr txBox="1"/>
          <p:nvPr>
            <p:ph idx="1" type="subTitle"/>
          </p:nvPr>
        </p:nvSpPr>
        <p:spPr>
          <a:xfrm>
            <a:off x="2885850" y="1576400"/>
            <a:ext cx="2672100" cy="431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456" name="Google Shape;456;p48"/>
          <p:cNvSpPr/>
          <p:nvPr/>
        </p:nvSpPr>
        <p:spPr>
          <a:xfrm>
            <a:off x="7336900" y="3218875"/>
            <a:ext cx="131400" cy="1042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57" name="Google Shape;457;p48"/>
          <p:cNvSpPr/>
          <p:nvPr/>
        </p:nvSpPr>
        <p:spPr>
          <a:xfrm>
            <a:off x="3878460" y="3101125"/>
            <a:ext cx="3458400" cy="1278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8"/>
          <p:cNvSpPr/>
          <p:nvPr>
            <p:ph idx="3" type="pic"/>
          </p:nvPr>
        </p:nvSpPr>
        <p:spPr>
          <a:xfrm>
            <a:off x="3169025" y="3056575"/>
            <a:ext cx="1367100" cy="1367100"/>
          </a:xfrm>
          <a:prstGeom prst="ellipse">
            <a:avLst/>
          </a:prstGeom>
          <a:noFill/>
          <a:ln>
            <a:noFill/>
          </a:ln>
        </p:spPr>
      </p:sp>
      <p:sp>
        <p:nvSpPr>
          <p:cNvPr id="459" name="Google Shape;459;p48"/>
          <p:cNvSpPr txBox="1"/>
          <p:nvPr>
            <p:ph idx="4" type="subTitle"/>
          </p:nvPr>
        </p:nvSpPr>
        <p:spPr>
          <a:xfrm>
            <a:off x="4615925" y="3134450"/>
            <a:ext cx="2672100" cy="431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460" name="Google Shape;460;p48"/>
          <p:cNvSpPr txBox="1"/>
          <p:nvPr>
            <p:ph idx="5" type="body"/>
          </p:nvPr>
        </p:nvSpPr>
        <p:spPr>
          <a:xfrm>
            <a:off x="2885850" y="2046794"/>
            <a:ext cx="2561100" cy="572700"/>
          </a:xfrm>
          <a:prstGeom prst="rect">
            <a:avLst/>
          </a:prstGeom>
        </p:spPr>
        <p:txBody>
          <a:bodyPr anchorCtr="0" anchor="ctr" bIns="91425" lIns="91425" spcFirstLastPara="1" rIns="91425" wrap="square" tIns="91425">
            <a:norm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461" name="Google Shape;461;p48"/>
          <p:cNvSpPr txBox="1"/>
          <p:nvPr>
            <p:ph idx="6" type="body"/>
          </p:nvPr>
        </p:nvSpPr>
        <p:spPr>
          <a:xfrm>
            <a:off x="4615925" y="3604769"/>
            <a:ext cx="2561100" cy="572700"/>
          </a:xfrm>
          <a:prstGeom prst="rect">
            <a:avLst/>
          </a:prstGeom>
        </p:spPr>
        <p:txBody>
          <a:bodyPr anchorCtr="0" anchor="ctr" bIns="91425" lIns="91425" spcFirstLastPara="1" rIns="91425" wrap="square" tIns="91425">
            <a:norm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eam Members slide - v2">
  <p:cSld name="CUSTOM_1">
    <p:spTree>
      <p:nvGrpSpPr>
        <p:cNvPr id="462" name="Shape 462"/>
        <p:cNvGrpSpPr/>
        <p:nvPr/>
      </p:nvGrpSpPr>
      <p:grpSpPr>
        <a:xfrm>
          <a:off x="0" y="0"/>
          <a:ext cx="0" cy="0"/>
          <a:chOff x="0" y="0"/>
          <a:chExt cx="0" cy="0"/>
        </a:xfrm>
      </p:grpSpPr>
      <p:sp>
        <p:nvSpPr>
          <p:cNvPr id="463" name="Google Shape;463;p49"/>
          <p:cNvSpPr/>
          <p:nvPr/>
        </p:nvSpPr>
        <p:spPr>
          <a:xfrm>
            <a:off x="5742989" y="1505975"/>
            <a:ext cx="137100" cy="130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9"/>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465" name="Google Shape;465;p49"/>
          <p:cNvSpPr/>
          <p:nvPr/>
        </p:nvSpPr>
        <p:spPr>
          <a:xfrm>
            <a:off x="2530288" y="1505975"/>
            <a:ext cx="3212700" cy="13053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9"/>
          <p:cNvSpPr/>
          <p:nvPr>
            <p:ph idx="2" type="pic"/>
          </p:nvPr>
        </p:nvSpPr>
        <p:spPr>
          <a:xfrm>
            <a:off x="1657588" y="1490550"/>
            <a:ext cx="1328400" cy="1328400"/>
          </a:xfrm>
          <a:prstGeom prst="roundRect">
            <a:avLst>
              <a:gd fmla="val 16667" name="adj"/>
            </a:avLst>
          </a:prstGeom>
          <a:noFill/>
          <a:ln>
            <a:noFill/>
          </a:ln>
        </p:spPr>
      </p:sp>
      <p:sp>
        <p:nvSpPr>
          <p:cNvPr id="467" name="Google Shape;467;p49"/>
          <p:cNvSpPr txBox="1"/>
          <p:nvPr>
            <p:ph idx="1" type="body"/>
          </p:nvPr>
        </p:nvSpPr>
        <p:spPr>
          <a:xfrm>
            <a:off x="3181900" y="2055823"/>
            <a:ext cx="2561100" cy="755400"/>
          </a:xfrm>
          <a:prstGeom prst="rect">
            <a:avLst/>
          </a:prstGeom>
        </p:spPr>
        <p:txBody>
          <a:bodyPr anchorCtr="0" anchor="t" bIns="91425" lIns="91425" spcFirstLastPara="1" rIns="91425" wrap="square" tIns="91425">
            <a:norm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468" name="Google Shape;468;p49"/>
          <p:cNvSpPr txBox="1"/>
          <p:nvPr>
            <p:ph idx="3" type="subTitle"/>
          </p:nvPr>
        </p:nvSpPr>
        <p:spPr>
          <a:xfrm>
            <a:off x="3181900" y="1576400"/>
            <a:ext cx="2514000" cy="440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469" name="Google Shape;469;p49"/>
          <p:cNvSpPr/>
          <p:nvPr/>
        </p:nvSpPr>
        <p:spPr>
          <a:xfrm>
            <a:off x="7349314" y="3125750"/>
            <a:ext cx="137100" cy="130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9"/>
          <p:cNvSpPr/>
          <p:nvPr/>
        </p:nvSpPr>
        <p:spPr>
          <a:xfrm>
            <a:off x="4136713" y="3125750"/>
            <a:ext cx="3212700" cy="13053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9"/>
          <p:cNvSpPr/>
          <p:nvPr>
            <p:ph idx="4" type="pic"/>
          </p:nvPr>
        </p:nvSpPr>
        <p:spPr>
          <a:xfrm>
            <a:off x="3264013" y="3110325"/>
            <a:ext cx="1328400" cy="1328400"/>
          </a:xfrm>
          <a:prstGeom prst="roundRect">
            <a:avLst>
              <a:gd fmla="val 16667" name="adj"/>
            </a:avLst>
          </a:prstGeom>
          <a:noFill/>
          <a:ln>
            <a:noFill/>
          </a:ln>
        </p:spPr>
      </p:sp>
      <p:sp>
        <p:nvSpPr>
          <p:cNvPr id="472" name="Google Shape;472;p49"/>
          <p:cNvSpPr txBox="1"/>
          <p:nvPr>
            <p:ph idx="5" type="body"/>
          </p:nvPr>
        </p:nvSpPr>
        <p:spPr>
          <a:xfrm>
            <a:off x="4788325" y="3675598"/>
            <a:ext cx="2561100" cy="755400"/>
          </a:xfrm>
          <a:prstGeom prst="rect">
            <a:avLst/>
          </a:prstGeom>
        </p:spPr>
        <p:txBody>
          <a:bodyPr anchorCtr="0" anchor="t" bIns="91425" lIns="91425" spcFirstLastPara="1" rIns="91425" wrap="square" tIns="91425">
            <a:norm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473" name="Google Shape;473;p49"/>
          <p:cNvSpPr txBox="1"/>
          <p:nvPr>
            <p:ph idx="6" type="subTitle"/>
          </p:nvPr>
        </p:nvSpPr>
        <p:spPr>
          <a:xfrm>
            <a:off x="4788325" y="3196300"/>
            <a:ext cx="2514000" cy="440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eam Members slide - v3">
  <p:cSld name="CUSTOM_2">
    <p:spTree>
      <p:nvGrpSpPr>
        <p:cNvPr id="474" name="Shape 474"/>
        <p:cNvGrpSpPr/>
        <p:nvPr/>
      </p:nvGrpSpPr>
      <p:grpSpPr>
        <a:xfrm>
          <a:off x="0" y="0"/>
          <a:ext cx="0" cy="0"/>
          <a:chOff x="0" y="0"/>
          <a:chExt cx="0" cy="0"/>
        </a:xfrm>
      </p:grpSpPr>
      <p:sp>
        <p:nvSpPr>
          <p:cNvPr id="475" name="Google Shape;475;p50"/>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476" name="Google Shape;476;p50"/>
          <p:cNvSpPr/>
          <p:nvPr/>
        </p:nvSpPr>
        <p:spPr>
          <a:xfrm>
            <a:off x="2109950" y="1377275"/>
            <a:ext cx="1549800" cy="15498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77" name="Google Shape;477;p50"/>
          <p:cNvSpPr/>
          <p:nvPr>
            <p:ph idx="2" type="pic"/>
          </p:nvPr>
        </p:nvSpPr>
        <p:spPr>
          <a:xfrm>
            <a:off x="2233525" y="1459650"/>
            <a:ext cx="1590900" cy="1590900"/>
          </a:xfrm>
          <a:prstGeom prst="rect">
            <a:avLst/>
          </a:prstGeom>
          <a:noFill/>
          <a:ln>
            <a:noFill/>
          </a:ln>
        </p:spPr>
      </p:sp>
      <p:sp>
        <p:nvSpPr>
          <p:cNvPr id="478" name="Google Shape;478;p50"/>
          <p:cNvSpPr/>
          <p:nvPr/>
        </p:nvSpPr>
        <p:spPr>
          <a:xfrm>
            <a:off x="2233525" y="3174125"/>
            <a:ext cx="1590900" cy="10074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0"/>
          <p:cNvSpPr txBox="1"/>
          <p:nvPr>
            <p:ph idx="1" type="body"/>
          </p:nvPr>
        </p:nvSpPr>
        <p:spPr>
          <a:xfrm>
            <a:off x="2233525" y="3653522"/>
            <a:ext cx="1590900" cy="528000"/>
          </a:xfrm>
          <a:prstGeom prst="rect">
            <a:avLst/>
          </a:prstGeom>
        </p:spPr>
        <p:txBody>
          <a:bodyPr anchorCtr="0" anchor="ctr" bIns="91425" lIns="91425" spcFirstLastPara="1" rIns="91425" wrap="square" tIns="91425">
            <a:norm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480" name="Google Shape;480;p50"/>
          <p:cNvSpPr txBox="1"/>
          <p:nvPr>
            <p:ph idx="3" type="subTitle"/>
          </p:nvPr>
        </p:nvSpPr>
        <p:spPr>
          <a:xfrm>
            <a:off x="2233525" y="3286625"/>
            <a:ext cx="1590900" cy="328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481" name="Google Shape;481;p50"/>
          <p:cNvSpPr/>
          <p:nvPr/>
        </p:nvSpPr>
        <p:spPr>
          <a:xfrm>
            <a:off x="5332300" y="1377275"/>
            <a:ext cx="1549800" cy="15498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82" name="Google Shape;482;p50"/>
          <p:cNvSpPr/>
          <p:nvPr>
            <p:ph idx="4" type="pic"/>
          </p:nvPr>
        </p:nvSpPr>
        <p:spPr>
          <a:xfrm>
            <a:off x="5455875" y="1459650"/>
            <a:ext cx="1590900" cy="1590900"/>
          </a:xfrm>
          <a:prstGeom prst="rect">
            <a:avLst/>
          </a:prstGeom>
          <a:noFill/>
          <a:ln>
            <a:noFill/>
          </a:ln>
        </p:spPr>
      </p:sp>
      <p:sp>
        <p:nvSpPr>
          <p:cNvPr id="483" name="Google Shape;483;p50"/>
          <p:cNvSpPr/>
          <p:nvPr/>
        </p:nvSpPr>
        <p:spPr>
          <a:xfrm>
            <a:off x="5455950" y="3174125"/>
            <a:ext cx="1590900" cy="10074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4" name="Google Shape;484;p50"/>
          <p:cNvCxnSpPr/>
          <p:nvPr/>
        </p:nvCxnSpPr>
        <p:spPr>
          <a:xfrm>
            <a:off x="4558925" y="1396875"/>
            <a:ext cx="0" cy="2401500"/>
          </a:xfrm>
          <a:prstGeom prst="straightConnector1">
            <a:avLst/>
          </a:prstGeom>
          <a:noFill/>
          <a:ln cap="flat" cmpd="sng" w="9525">
            <a:solidFill>
              <a:schemeClr val="accent5"/>
            </a:solidFill>
            <a:prstDash val="solid"/>
            <a:round/>
            <a:headEnd len="med" w="med" type="none"/>
            <a:tailEnd len="med" w="med" type="none"/>
          </a:ln>
        </p:spPr>
      </p:cxnSp>
      <p:sp>
        <p:nvSpPr>
          <p:cNvPr id="485" name="Google Shape;485;p50"/>
          <p:cNvSpPr txBox="1"/>
          <p:nvPr>
            <p:ph idx="5" type="body"/>
          </p:nvPr>
        </p:nvSpPr>
        <p:spPr>
          <a:xfrm>
            <a:off x="5455950" y="3653522"/>
            <a:ext cx="1590900" cy="528000"/>
          </a:xfrm>
          <a:prstGeom prst="rect">
            <a:avLst/>
          </a:prstGeom>
        </p:spPr>
        <p:txBody>
          <a:bodyPr anchorCtr="0" anchor="ctr" bIns="91425" lIns="91425" spcFirstLastPara="1" rIns="91425" wrap="square" tIns="91425">
            <a:norm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486" name="Google Shape;486;p50"/>
          <p:cNvSpPr txBox="1"/>
          <p:nvPr>
            <p:ph idx="6" type="subTitle"/>
          </p:nvPr>
        </p:nvSpPr>
        <p:spPr>
          <a:xfrm>
            <a:off x="5455950" y="3286625"/>
            <a:ext cx="1590900" cy="328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Members slide - v1">
  <p:cSld name="CUSTOM_3">
    <p:spTree>
      <p:nvGrpSpPr>
        <p:cNvPr id="487" name="Shape 487"/>
        <p:cNvGrpSpPr/>
        <p:nvPr/>
      </p:nvGrpSpPr>
      <p:grpSpPr>
        <a:xfrm>
          <a:off x="0" y="0"/>
          <a:ext cx="0" cy="0"/>
          <a:chOff x="0" y="0"/>
          <a:chExt cx="0" cy="0"/>
        </a:xfrm>
      </p:grpSpPr>
      <p:sp>
        <p:nvSpPr>
          <p:cNvPr id="488" name="Google Shape;488;p51"/>
          <p:cNvSpPr/>
          <p:nvPr/>
        </p:nvSpPr>
        <p:spPr>
          <a:xfrm>
            <a:off x="566250" y="3599100"/>
            <a:ext cx="2216700" cy="147300"/>
          </a:xfrm>
          <a:prstGeom prst="rect">
            <a:avLst/>
          </a:prstGeom>
          <a:solidFill>
            <a:srgbClr val="3EA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1"/>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490" name="Google Shape;490;p51"/>
          <p:cNvSpPr/>
          <p:nvPr>
            <p:ph idx="2" type="pic"/>
          </p:nvPr>
        </p:nvSpPr>
        <p:spPr>
          <a:xfrm>
            <a:off x="566400" y="1371600"/>
            <a:ext cx="2216700" cy="2227500"/>
          </a:xfrm>
          <a:prstGeom prst="rect">
            <a:avLst/>
          </a:prstGeom>
          <a:noFill/>
          <a:ln>
            <a:noFill/>
          </a:ln>
        </p:spPr>
      </p:sp>
      <p:sp>
        <p:nvSpPr>
          <p:cNvPr id="491" name="Google Shape;491;p51"/>
          <p:cNvSpPr/>
          <p:nvPr/>
        </p:nvSpPr>
        <p:spPr>
          <a:xfrm>
            <a:off x="563025" y="3746500"/>
            <a:ext cx="2227500" cy="1044000"/>
          </a:xfrm>
          <a:prstGeom prst="rect">
            <a:avLst/>
          </a:prstGeom>
          <a:solidFill>
            <a:schemeClr val="lt1"/>
          </a:solidFill>
          <a:ln>
            <a:noFill/>
          </a:ln>
          <a:effectLst>
            <a:outerShdw blurRad="342900" rotWithShape="0" algn="bl" dir="5400000" dist="1143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1"/>
          <p:cNvSpPr txBox="1"/>
          <p:nvPr>
            <p:ph idx="1" type="subTitle"/>
          </p:nvPr>
        </p:nvSpPr>
        <p:spPr>
          <a:xfrm>
            <a:off x="573375" y="3855675"/>
            <a:ext cx="2227500" cy="328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493" name="Google Shape;493;p51"/>
          <p:cNvSpPr/>
          <p:nvPr/>
        </p:nvSpPr>
        <p:spPr>
          <a:xfrm>
            <a:off x="3452850" y="3604775"/>
            <a:ext cx="2216700" cy="147300"/>
          </a:xfrm>
          <a:prstGeom prst="rect">
            <a:avLst/>
          </a:prstGeom>
          <a:solidFill>
            <a:srgbClr val="3EA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1"/>
          <p:cNvSpPr/>
          <p:nvPr>
            <p:ph idx="3" type="pic"/>
          </p:nvPr>
        </p:nvSpPr>
        <p:spPr>
          <a:xfrm>
            <a:off x="3453000" y="1377275"/>
            <a:ext cx="2216700" cy="2227500"/>
          </a:xfrm>
          <a:prstGeom prst="rect">
            <a:avLst/>
          </a:prstGeom>
          <a:noFill/>
          <a:ln>
            <a:noFill/>
          </a:ln>
        </p:spPr>
      </p:sp>
      <p:sp>
        <p:nvSpPr>
          <p:cNvPr id="495" name="Google Shape;495;p51"/>
          <p:cNvSpPr/>
          <p:nvPr/>
        </p:nvSpPr>
        <p:spPr>
          <a:xfrm>
            <a:off x="3449625" y="3753676"/>
            <a:ext cx="2227500" cy="1044000"/>
          </a:xfrm>
          <a:prstGeom prst="rect">
            <a:avLst/>
          </a:prstGeom>
          <a:solidFill>
            <a:schemeClr val="lt1"/>
          </a:solidFill>
          <a:ln>
            <a:noFill/>
          </a:ln>
          <a:effectLst>
            <a:outerShdw blurRad="342900" rotWithShape="0" algn="bl" dir="5400000" dist="1143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1"/>
          <p:cNvSpPr/>
          <p:nvPr/>
        </p:nvSpPr>
        <p:spPr>
          <a:xfrm>
            <a:off x="6350250" y="3599050"/>
            <a:ext cx="2216700" cy="147300"/>
          </a:xfrm>
          <a:prstGeom prst="rect">
            <a:avLst/>
          </a:prstGeom>
          <a:solidFill>
            <a:srgbClr val="3EA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1"/>
          <p:cNvSpPr/>
          <p:nvPr>
            <p:ph idx="4" type="pic"/>
          </p:nvPr>
        </p:nvSpPr>
        <p:spPr>
          <a:xfrm>
            <a:off x="6350400" y="1371600"/>
            <a:ext cx="2216700" cy="2227500"/>
          </a:xfrm>
          <a:prstGeom prst="rect">
            <a:avLst/>
          </a:prstGeom>
          <a:noFill/>
          <a:ln>
            <a:noFill/>
          </a:ln>
        </p:spPr>
      </p:sp>
      <p:sp>
        <p:nvSpPr>
          <p:cNvPr id="498" name="Google Shape;498;p51"/>
          <p:cNvSpPr/>
          <p:nvPr/>
        </p:nvSpPr>
        <p:spPr>
          <a:xfrm>
            <a:off x="6347025" y="3746500"/>
            <a:ext cx="2227500" cy="1044000"/>
          </a:xfrm>
          <a:prstGeom prst="rect">
            <a:avLst/>
          </a:prstGeom>
          <a:solidFill>
            <a:schemeClr val="lt1"/>
          </a:solidFill>
          <a:ln>
            <a:noFill/>
          </a:ln>
          <a:effectLst>
            <a:outerShdw blurRad="342900" rotWithShape="0" algn="bl" dir="5400000" dist="1143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9" name="Google Shape;499;p51"/>
          <p:cNvCxnSpPr/>
          <p:nvPr/>
        </p:nvCxnSpPr>
        <p:spPr>
          <a:xfrm>
            <a:off x="3125250" y="1371600"/>
            <a:ext cx="0" cy="3426000"/>
          </a:xfrm>
          <a:prstGeom prst="straightConnector1">
            <a:avLst/>
          </a:prstGeom>
          <a:noFill/>
          <a:ln cap="flat" cmpd="sng" w="19050">
            <a:solidFill>
              <a:schemeClr val="accent5"/>
            </a:solidFill>
            <a:prstDash val="solid"/>
            <a:round/>
            <a:headEnd len="med" w="med" type="none"/>
            <a:tailEnd len="med" w="med" type="none"/>
          </a:ln>
        </p:spPr>
      </p:cxnSp>
      <p:cxnSp>
        <p:nvCxnSpPr>
          <p:cNvPr id="500" name="Google Shape;500;p51"/>
          <p:cNvCxnSpPr/>
          <p:nvPr/>
        </p:nvCxnSpPr>
        <p:spPr>
          <a:xfrm>
            <a:off x="6011325" y="1371600"/>
            <a:ext cx="0" cy="3426000"/>
          </a:xfrm>
          <a:prstGeom prst="straightConnector1">
            <a:avLst/>
          </a:prstGeom>
          <a:noFill/>
          <a:ln cap="flat" cmpd="sng" w="19050">
            <a:solidFill>
              <a:schemeClr val="accent5"/>
            </a:solidFill>
            <a:prstDash val="solid"/>
            <a:round/>
            <a:headEnd len="med" w="med" type="none"/>
            <a:tailEnd len="med" w="med" type="none"/>
          </a:ln>
        </p:spPr>
      </p:cxnSp>
      <p:sp>
        <p:nvSpPr>
          <p:cNvPr id="501" name="Google Shape;501;p51"/>
          <p:cNvSpPr txBox="1"/>
          <p:nvPr>
            <p:ph idx="5" type="subTitle"/>
          </p:nvPr>
        </p:nvSpPr>
        <p:spPr>
          <a:xfrm>
            <a:off x="3454538" y="3855675"/>
            <a:ext cx="2227500" cy="328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502" name="Google Shape;502;p51"/>
          <p:cNvSpPr txBox="1"/>
          <p:nvPr>
            <p:ph idx="6" type="subTitle"/>
          </p:nvPr>
        </p:nvSpPr>
        <p:spPr>
          <a:xfrm>
            <a:off x="6340600" y="3855675"/>
            <a:ext cx="2227500" cy="328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503" name="Google Shape;503;p51"/>
          <p:cNvSpPr txBox="1"/>
          <p:nvPr>
            <p:ph idx="7" type="body"/>
          </p:nvPr>
        </p:nvSpPr>
        <p:spPr>
          <a:xfrm>
            <a:off x="573375" y="4242125"/>
            <a:ext cx="2227500" cy="4392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504" name="Google Shape;504;p51"/>
          <p:cNvSpPr txBox="1"/>
          <p:nvPr>
            <p:ph idx="8" type="body"/>
          </p:nvPr>
        </p:nvSpPr>
        <p:spPr>
          <a:xfrm>
            <a:off x="3454538" y="4242125"/>
            <a:ext cx="2227500" cy="4392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505" name="Google Shape;505;p51"/>
          <p:cNvSpPr txBox="1"/>
          <p:nvPr>
            <p:ph idx="9" type="body"/>
          </p:nvPr>
        </p:nvSpPr>
        <p:spPr>
          <a:xfrm>
            <a:off x="6340600" y="4242125"/>
            <a:ext cx="2227500" cy="4392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Members  slide - v2">
  <p:cSld name="CUSTOM_4">
    <p:spTree>
      <p:nvGrpSpPr>
        <p:cNvPr id="506" name="Shape 506"/>
        <p:cNvGrpSpPr/>
        <p:nvPr/>
      </p:nvGrpSpPr>
      <p:grpSpPr>
        <a:xfrm>
          <a:off x="0" y="0"/>
          <a:ext cx="0" cy="0"/>
          <a:chOff x="0" y="0"/>
          <a:chExt cx="0" cy="0"/>
        </a:xfrm>
      </p:grpSpPr>
      <p:sp>
        <p:nvSpPr>
          <p:cNvPr id="507" name="Google Shape;507;p52"/>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508" name="Google Shape;508;p52"/>
          <p:cNvSpPr/>
          <p:nvPr/>
        </p:nvSpPr>
        <p:spPr>
          <a:xfrm>
            <a:off x="553500" y="2460625"/>
            <a:ext cx="8024400" cy="232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2"/>
          <p:cNvSpPr/>
          <p:nvPr>
            <p:ph idx="2" type="pic"/>
          </p:nvPr>
        </p:nvSpPr>
        <p:spPr>
          <a:xfrm>
            <a:off x="772575" y="1812925"/>
            <a:ext cx="1943100" cy="1943100"/>
          </a:xfrm>
          <a:prstGeom prst="rect">
            <a:avLst/>
          </a:prstGeom>
          <a:noFill/>
          <a:ln>
            <a:noFill/>
          </a:ln>
        </p:spPr>
      </p:sp>
      <p:sp>
        <p:nvSpPr>
          <p:cNvPr id="510" name="Google Shape;510;p52"/>
          <p:cNvSpPr txBox="1"/>
          <p:nvPr>
            <p:ph idx="1" type="body"/>
          </p:nvPr>
        </p:nvSpPr>
        <p:spPr>
          <a:xfrm>
            <a:off x="772575" y="4260850"/>
            <a:ext cx="1943100" cy="4653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Clr>
                <a:schemeClr val="lt2"/>
              </a:buClr>
              <a:buSzPts val="1100"/>
              <a:buChar char="●"/>
              <a:defRPr>
                <a:solidFill>
                  <a:schemeClr val="lt2"/>
                </a:solidFill>
              </a:defRPr>
            </a:lvl1pPr>
            <a:lvl2pPr indent="-298450" lvl="1" marL="914400">
              <a:lnSpc>
                <a:spcPct val="115000"/>
              </a:lnSpc>
              <a:spcBef>
                <a:spcPts val="0"/>
              </a:spcBef>
              <a:spcAft>
                <a:spcPts val="0"/>
              </a:spcAft>
              <a:buClr>
                <a:schemeClr val="lt2"/>
              </a:buClr>
              <a:buSzPts val="1100"/>
              <a:buChar char="○"/>
              <a:defRPr>
                <a:solidFill>
                  <a:schemeClr val="lt2"/>
                </a:solidFill>
              </a:defRPr>
            </a:lvl2pPr>
            <a:lvl3pPr indent="-298450" lvl="2" marL="1371600">
              <a:lnSpc>
                <a:spcPct val="115000"/>
              </a:lnSpc>
              <a:spcBef>
                <a:spcPts val="0"/>
              </a:spcBef>
              <a:spcAft>
                <a:spcPts val="0"/>
              </a:spcAft>
              <a:buClr>
                <a:schemeClr val="lt2"/>
              </a:buClr>
              <a:buSzPts val="1100"/>
              <a:buChar char="■"/>
              <a:defRPr>
                <a:solidFill>
                  <a:schemeClr val="lt2"/>
                </a:solidFill>
              </a:defRPr>
            </a:lvl3pPr>
            <a:lvl4pPr indent="-298450" lvl="3" marL="1828800">
              <a:lnSpc>
                <a:spcPct val="115000"/>
              </a:lnSpc>
              <a:spcBef>
                <a:spcPts val="0"/>
              </a:spcBef>
              <a:spcAft>
                <a:spcPts val="0"/>
              </a:spcAft>
              <a:buClr>
                <a:schemeClr val="lt2"/>
              </a:buClr>
              <a:buSzPts val="1100"/>
              <a:buChar char="●"/>
              <a:defRPr>
                <a:solidFill>
                  <a:schemeClr val="lt2"/>
                </a:solidFill>
              </a:defRPr>
            </a:lvl4pPr>
            <a:lvl5pPr indent="-298450" lvl="4" marL="2286000">
              <a:lnSpc>
                <a:spcPct val="115000"/>
              </a:lnSpc>
              <a:spcBef>
                <a:spcPts val="0"/>
              </a:spcBef>
              <a:spcAft>
                <a:spcPts val="0"/>
              </a:spcAft>
              <a:buClr>
                <a:schemeClr val="lt2"/>
              </a:buClr>
              <a:buSzPts val="1100"/>
              <a:buChar char="○"/>
              <a:defRPr>
                <a:solidFill>
                  <a:schemeClr val="lt2"/>
                </a:solidFill>
              </a:defRPr>
            </a:lvl5pPr>
            <a:lvl6pPr indent="-298450" lvl="5" marL="2743200">
              <a:lnSpc>
                <a:spcPct val="115000"/>
              </a:lnSpc>
              <a:spcBef>
                <a:spcPts val="0"/>
              </a:spcBef>
              <a:spcAft>
                <a:spcPts val="0"/>
              </a:spcAft>
              <a:buClr>
                <a:schemeClr val="lt2"/>
              </a:buClr>
              <a:buSzPts val="1100"/>
              <a:buChar char="■"/>
              <a:defRPr>
                <a:solidFill>
                  <a:schemeClr val="lt2"/>
                </a:solidFill>
              </a:defRPr>
            </a:lvl6pPr>
            <a:lvl7pPr indent="-298450" lvl="6" marL="3200400">
              <a:lnSpc>
                <a:spcPct val="115000"/>
              </a:lnSpc>
              <a:spcBef>
                <a:spcPts val="0"/>
              </a:spcBef>
              <a:spcAft>
                <a:spcPts val="0"/>
              </a:spcAft>
              <a:buClr>
                <a:schemeClr val="lt2"/>
              </a:buClr>
              <a:buSzPts val="1100"/>
              <a:buChar char="●"/>
              <a:defRPr>
                <a:solidFill>
                  <a:schemeClr val="lt2"/>
                </a:solidFill>
              </a:defRPr>
            </a:lvl7pPr>
            <a:lvl8pPr indent="-298450" lvl="7" marL="3657600">
              <a:lnSpc>
                <a:spcPct val="115000"/>
              </a:lnSpc>
              <a:spcBef>
                <a:spcPts val="0"/>
              </a:spcBef>
              <a:spcAft>
                <a:spcPts val="0"/>
              </a:spcAft>
              <a:buClr>
                <a:schemeClr val="lt2"/>
              </a:buClr>
              <a:buSzPts val="1100"/>
              <a:buChar char="○"/>
              <a:defRPr>
                <a:solidFill>
                  <a:schemeClr val="lt2"/>
                </a:solidFill>
              </a:defRPr>
            </a:lvl8pPr>
            <a:lvl9pPr indent="-298450" lvl="8" marL="4114800">
              <a:lnSpc>
                <a:spcPct val="115000"/>
              </a:lnSpc>
              <a:spcBef>
                <a:spcPts val="0"/>
              </a:spcBef>
              <a:spcAft>
                <a:spcPts val="0"/>
              </a:spcAft>
              <a:buClr>
                <a:schemeClr val="lt2"/>
              </a:buClr>
              <a:buSzPts val="1100"/>
              <a:buChar char="■"/>
              <a:defRPr>
                <a:solidFill>
                  <a:schemeClr val="lt2"/>
                </a:solidFill>
              </a:defRPr>
            </a:lvl9pPr>
          </a:lstStyle>
          <a:p/>
        </p:txBody>
      </p:sp>
      <p:sp>
        <p:nvSpPr>
          <p:cNvPr id="511" name="Google Shape;511;p52"/>
          <p:cNvSpPr txBox="1"/>
          <p:nvPr>
            <p:ph idx="3" type="subTitle"/>
          </p:nvPr>
        </p:nvSpPr>
        <p:spPr>
          <a:xfrm>
            <a:off x="772575" y="3864325"/>
            <a:ext cx="1943100" cy="370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Font typeface="Space Grotesk SemiBold"/>
              <a:buNone/>
              <a:defRPr sz="1400">
                <a:solidFill>
                  <a:schemeClr val="lt1"/>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512" name="Google Shape;512;p52"/>
          <p:cNvSpPr/>
          <p:nvPr>
            <p:ph idx="4" type="pic"/>
          </p:nvPr>
        </p:nvSpPr>
        <p:spPr>
          <a:xfrm>
            <a:off x="3594150" y="1812925"/>
            <a:ext cx="1943100" cy="1943100"/>
          </a:xfrm>
          <a:prstGeom prst="rect">
            <a:avLst/>
          </a:prstGeom>
          <a:noFill/>
          <a:ln>
            <a:noFill/>
          </a:ln>
        </p:spPr>
      </p:sp>
      <p:sp>
        <p:nvSpPr>
          <p:cNvPr id="513" name="Google Shape;513;p52"/>
          <p:cNvSpPr/>
          <p:nvPr>
            <p:ph idx="5" type="pic"/>
          </p:nvPr>
        </p:nvSpPr>
        <p:spPr>
          <a:xfrm>
            <a:off x="6415725" y="1812925"/>
            <a:ext cx="1943100" cy="1943100"/>
          </a:xfrm>
          <a:prstGeom prst="rect">
            <a:avLst/>
          </a:prstGeom>
          <a:noFill/>
          <a:ln>
            <a:noFill/>
          </a:ln>
        </p:spPr>
      </p:sp>
      <p:cxnSp>
        <p:nvCxnSpPr>
          <p:cNvPr id="514" name="Google Shape;514;p52"/>
          <p:cNvCxnSpPr/>
          <p:nvPr/>
        </p:nvCxnSpPr>
        <p:spPr>
          <a:xfrm>
            <a:off x="3154925" y="2248084"/>
            <a:ext cx="0" cy="2533500"/>
          </a:xfrm>
          <a:prstGeom prst="straightConnector1">
            <a:avLst/>
          </a:prstGeom>
          <a:noFill/>
          <a:ln cap="flat" cmpd="sng" w="28575">
            <a:solidFill>
              <a:schemeClr val="lt1"/>
            </a:solidFill>
            <a:prstDash val="solid"/>
            <a:round/>
            <a:headEnd len="med" w="med" type="none"/>
            <a:tailEnd len="med" w="med" type="none"/>
          </a:ln>
        </p:spPr>
      </p:cxnSp>
      <p:cxnSp>
        <p:nvCxnSpPr>
          <p:cNvPr id="515" name="Google Shape;515;p52"/>
          <p:cNvCxnSpPr/>
          <p:nvPr/>
        </p:nvCxnSpPr>
        <p:spPr>
          <a:xfrm>
            <a:off x="5976500" y="2460625"/>
            <a:ext cx="0" cy="2533500"/>
          </a:xfrm>
          <a:prstGeom prst="straightConnector1">
            <a:avLst/>
          </a:prstGeom>
          <a:noFill/>
          <a:ln cap="flat" cmpd="sng" w="28575">
            <a:solidFill>
              <a:schemeClr val="lt1"/>
            </a:solidFill>
            <a:prstDash val="solid"/>
            <a:round/>
            <a:headEnd len="med" w="med" type="none"/>
            <a:tailEnd len="med" w="med" type="none"/>
          </a:ln>
        </p:spPr>
      </p:cxnSp>
      <p:sp>
        <p:nvSpPr>
          <p:cNvPr id="516" name="Google Shape;516;p52"/>
          <p:cNvSpPr txBox="1"/>
          <p:nvPr>
            <p:ph idx="6" type="body"/>
          </p:nvPr>
        </p:nvSpPr>
        <p:spPr>
          <a:xfrm>
            <a:off x="3551450" y="4260850"/>
            <a:ext cx="1943100" cy="4653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Clr>
                <a:schemeClr val="lt2"/>
              </a:buClr>
              <a:buSzPts val="1100"/>
              <a:buChar char="●"/>
              <a:defRPr>
                <a:solidFill>
                  <a:schemeClr val="lt2"/>
                </a:solidFill>
              </a:defRPr>
            </a:lvl1pPr>
            <a:lvl2pPr indent="-298450" lvl="1" marL="914400">
              <a:lnSpc>
                <a:spcPct val="115000"/>
              </a:lnSpc>
              <a:spcBef>
                <a:spcPts val="0"/>
              </a:spcBef>
              <a:spcAft>
                <a:spcPts val="0"/>
              </a:spcAft>
              <a:buClr>
                <a:schemeClr val="lt2"/>
              </a:buClr>
              <a:buSzPts val="1100"/>
              <a:buChar char="○"/>
              <a:defRPr>
                <a:solidFill>
                  <a:schemeClr val="lt2"/>
                </a:solidFill>
              </a:defRPr>
            </a:lvl2pPr>
            <a:lvl3pPr indent="-298450" lvl="2" marL="1371600">
              <a:lnSpc>
                <a:spcPct val="115000"/>
              </a:lnSpc>
              <a:spcBef>
                <a:spcPts val="0"/>
              </a:spcBef>
              <a:spcAft>
                <a:spcPts val="0"/>
              </a:spcAft>
              <a:buClr>
                <a:schemeClr val="lt2"/>
              </a:buClr>
              <a:buSzPts val="1100"/>
              <a:buChar char="■"/>
              <a:defRPr>
                <a:solidFill>
                  <a:schemeClr val="lt2"/>
                </a:solidFill>
              </a:defRPr>
            </a:lvl3pPr>
            <a:lvl4pPr indent="-298450" lvl="3" marL="1828800">
              <a:lnSpc>
                <a:spcPct val="115000"/>
              </a:lnSpc>
              <a:spcBef>
                <a:spcPts val="0"/>
              </a:spcBef>
              <a:spcAft>
                <a:spcPts val="0"/>
              </a:spcAft>
              <a:buClr>
                <a:schemeClr val="lt2"/>
              </a:buClr>
              <a:buSzPts val="1100"/>
              <a:buChar char="●"/>
              <a:defRPr>
                <a:solidFill>
                  <a:schemeClr val="lt2"/>
                </a:solidFill>
              </a:defRPr>
            </a:lvl4pPr>
            <a:lvl5pPr indent="-298450" lvl="4" marL="2286000">
              <a:lnSpc>
                <a:spcPct val="115000"/>
              </a:lnSpc>
              <a:spcBef>
                <a:spcPts val="0"/>
              </a:spcBef>
              <a:spcAft>
                <a:spcPts val="0"/>
              </a:spcAft>
              <a:buClr>
                <a:schemeClr val="lt2"/>
              </a:buClr>
              <a:buSzPts val="1100"/>
              <a:buChar char="○"/>
              <a:defRPr>
                <a:solidFill>
                  <a:schemeClr val="lt2"/>
                </a:solidFill>
              </a:defRPr>
            </a:lvl5pPr>
            <a:lvl6pPr indent="-298450" lvl="5" marL="2743200">
              <a:lnSpc>
                <a:spcPct val="115000"/>
              </a:lnSpc>
              <a:spcBef>
                <a:spcPts val="0"/>
              </a:spcBef>
              <a:spcAft>
                <a:spcPts val="0"/>
              </a:spcAft>
              <a:buClr>
                <a:schemeClr val="lt2"/>
              </a:buClr>
              <a:buSzPts val="1100"/>
              <a:buChar char="■"/>
              <a:defRPr>
                <a:solidFill>
                  <a:schemeClr val="lt2"/>
                </a:solidFill>
              </a:defRPr>
            </a:lvl6pPr>
            <a:lvl7pPr indent="-298450" lvl="6" marL="3200400">
              <a:lnSpc>
                <a:spcPct val="115000"/>
              </a:lnSpc>
              <a:spcBef>
                <a:spcPts val="0"/>
              </a:spcBef>
              <a:spcAft>
                <a:spcPts val="0"/>
              </a:spcAft>
              <a:buClr>
                <a:schemeClr val="lt2"/>
              </a:buClr>
              <a:buSzPts val="1100"/>
              <a:buChar char="●"/>
              <a:defRPr>
                <a:solidFill>
                  <a:schemeClr val="lt2"/>
                </a:solidFill>
              </a:defRPr>
            </a:lvl7pPr>
            <a:lvl8pPr indent="-298450" lvl="7" marL="3657600">
              <a:lnSpc>
                <a:spcPct val="115000"/>
              </a:lnSpc>
              <a:spcBef>
                <a:spcPts val="0"/>
              </a:spcBef>
              <a:spcAft>
                <a:spcPts val="0"/>
              </a:spcAft>
              <a:buClr>
                <a:schemeClr val="lt2"/>
              </a:buClr>
              <a:buSzPts val="1100"/>
              <a:buChar char="○"/>
              <a:defRPr>
                <a:solidFill>
                  <a:schemeClr val="lt2"/>
                </a:solidFill>
              </a:defRPr>
            </a:lvl8pPr>
            <a:lvl9pPr indent="-298450" lvl="8" marL="4114800">
              <a:lnSpc>
                <a:spcPct val="115000"/>
              </a:lnSpc>
              <a:spcBef>
                <a:spcPts val="0"/>
              </a:spcBef>
              <a:spcAft>
                <a:spcPts val="0"/>
              </a:spcAft>
              <a:buClr>
                <a:schemeClr val="lt2"/>
              </a:buClr>
              <a:buSzPts val="1100"/>
              <a:buChar char="■"/>
              <a:defRPr>
                <a:solidFill>
                  <a:schemeClr val="lt2"/>
                </a:solidFill>
              </a:defRPr>
            </a:lvl9pPr>
          </a:lstStyle>
          <a:p/>
        </p:txBody>
      </p:sp>
      <p:sp>
        <p:nvSpPr>
          <p:cNvPr id="517" name="Google Shape;517;p52"/>
          <p:cNvSpPr txBox="1"/>
          <p:nvPr>
            <p:ph idx="7" type="subTitle"/>
          </p:nvPr>
        </p:nvSpPr>
        <p:spPr>
          <a:xfrm>
            <a:off x="3551450" y="3864325"/>
            <a:ext cx="1943100" cy="370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Font typeface="Space Grotesk SemiBold"/>
              <a:buNone/>
              <a:defRPr sz="1400">
                <a:solidFill>
                  <a:schemeClr val="lt1"/>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518" name="Google Shape;518;p52"/>
          <p:cNvSpPr txBox="1"/>
          <p:nvPr>
            <p:ph idx="8" type="body"/>
          </p:nvPr>
        </p:nvSpPr>
        <p:spPr>
          <a:xfrm>
            <a:off x="6415725" y="4260850"/>
            <a:ext cx="1943100" cy="4653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Clr>
                <a:schemeClr val="lt2"/>
              </a:buClr>
              <a:buSzPts val="1100"/>
              <a:buChar char="●"/>
              <a:defRPr>
                <a:solidFill>
                  <a:schemeClr val="lt2"/>
                </a:solidFill>
              </a:defRPr>
            </a:lvl1pPr>
            <a:lvl2pPr indent="-298450" lvl="1" marL="914400">
              <a:lnSpc>
                <a:spcPct val="115000"/>
              </a:lnSpc>
              <a:spcBef>
                <a:spcPts val="0"/>
              </a:spcBef>
              <a:spcAft>
                <a:spcPts val="0"/>
              </a:spcAft>
              <a:buClr>
                <a:schemeClr val="lt2"/>
              </a:buClr>
              <a:buSzPts val="1100"/>
              <a:buChar char="○"/>
              <a:defRPr>
                <a:solidFill>
                  <a:schemeClr val="lt2"/>
                </a:solidFill>
              </a:defRPr>
            </a:lvl2pPr>
            <a:lvl3pPr indent="-298450" lvl="2" marL="1371600">
              <a:lnSpc>
                <a:spcPct val="115000"/>
              </a:lnSpc>
              <a:spcBef>
                <a:spcPts val="0"/>
              </a:spcBef>
              <a:spcAft>
                <a:spcPts val="0"/>
              </a:spcAft>
              <a:buClr>
                <a:schemeClr val="lt2"/>
              </a:buClr>
              <a:buSzPts val="1100"/>
              <a:buChar char="■"/>
              <a:defRPr>
                <a:solidFill>
                  <a:schemeClr val="lt2"/>
                </a:solidFill>
              </a:defRPr>
            </a:lvl3pPr>
            <a:lvl4pPr indent="-298450" lvl="3" marL="1828800">
              <a:lnSpc>
                <a:spcPct val="115000"/>
              </a:lnSpc>
              <a:spcBef>
                <a:spcPts val="0"/>
              </a:spcBef>
              <a:spcAft>
                <a:spcPts val="0"/>
              </a:spcAft>
              <a:buClr>
                <a:schemeClr val="lt2"/>
              </a:buClr>
              <a:buSzPts val="1100"/>
              <a:buChar char="●"/>
              <a:defRPr>
                <a:solidFill>
                  <a:schemeClr val="lt2"/>
                </a:solidFill>
              </a:defRPr>
            </a:lvl4pPr>
            <a:lvl5pPr indent="-298450" lvl="4" marL="2286000">
              <a:lnSpc>
                <a:spcPct val="115000"/>
              </a:lnSpc>
              <a:spcBef>
                <a:spcPts val="0"/>
              </a:spcBef>
              <a:spcAft>
                <a:spcPts val="0"/>
              </a:spcAft>
              <a:buClr>
                <a:schemeClr val="lt2"/>
              </a:buClr>
              <a:buSzPts val="1100"/>
              <a:buChar char="○"/>
              <a:defRPr>
                <a:solidFill>
                  <a:schemeClr val="lt2"/>
                </a:solidFill>
              </a:defRPr>
            </a:lvl5pPr>
            <a:lvl6pPr indent="-298450" lvl="5" marL="2743200">
              <a:lnSpc>
                <a:spcPct val="115000"/>
              </a:lnSpc>
              <a:spcBef>
                <a:spcPts val="0"/>
              </a:spcBef>
              <a:spcAft>
                <a:spcPts val="0"/>
              </a:spcAft>
              <a:buClr>
                <a:schemeClr val="lt2"/>
              </a:buClr>
              <a:buSzPts val="1100"/>
              <a:buChar char="■"/>
              <a:defRPr>
                <a:solidFill>
                  <a:schemeClr val="lt2"/>
                </a:solidFill>
              </a:defRPr>
            </a:lvl6pPr>
            <a:lvl7pPr indent="-298450" lvl="6" marL="3200400">
              <a:lnSpc>
                <a:spcPct val="115000"/>
              </a:lnSpc>
              <a:spcBef>
                <a:spcPts val="0"/>
              </a:spcBef>
              <a:spcAft>
                <a:spcPts val="0"/>
              </a:spcAft>
              <a:buClr>
                <a:schemeClr val="lt2"/>
              </a:buClr>
              <a:buSzPts val="1100"/>
              <a:buChar char="●"/>
              <a:defRPr>
                <a:solidFill>
                  <a:schemeClr val="lt2"/>
                </a:solidFill>
              </a:defRPr>
            </a:lvl7pPr>
            <a:lvl8pPr indent="-298450" lvl="7" marL="3657600">
              <a:lnSpc>
                <a:spcPct val="115000"/>
              </a:lnSpc>
              <a:spcBef>
                <a:spcPts val="0"/>
              </a:spcBef>
              <a:spcAft>
                <a:spcPts val="0"/>
              </a:spcAft>
              <a:buClr>
                <a:schemeClr val="lt2"/>
              </a:buClr>
              <a:buSzPts val="1100"/>
              <a:buChar char="○"/>
              <a:defRPr>
                <a:solidFill>
                  <a:schemeClr val="lt2"/>
                </a:solidFill>
              </a:defRPr>
            </a:lvl8pPr>
            <a:lvl9pPr indent="-298450" lvl="8" marL="4114800">
              <a:lnSpc>
                <a:spcPct val="115000"/>
              </a:lnSpc>
              <a:spcBef>
                <a:spcPts val="0"/>
              </a:spcBef>
              <a:spcAft>
                <a:spcPts val="0"/>
              </a:spcAft>
              <a:buClr>
                <a:schemeClr val="lt2"/>
              </a:buClr>
              <a:buSzPts val="1100"/>
              <a:buChar char="■"/>
              <a:defRPr>
                <a:solidFill>
                  <a:schemeClr val="lt2"/>
                </a:solidFill>
              </a:defRPr>
            </a:lvl9pPr>
          </a:lstStyle>
          <a:p/>
        </p:txBody>
      </p:sp>
      <p:sp>
        <p:nvSpPr>
          <p:cNvPr id="519" name="Google Shape;519;p52"/>
          <p:cNvSpPr txBox="1"/>
          <p:nvPr>
            <p:ph idx="9" type="subTitle"/>
          </p:nvPr>
        </p:nvSpPr>
        <p:spPr>
          <a:xfrm>
            <a:off x="6415725" y="3864325"/>
            <a:ext cx="1943100" cy="370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Font typeface="Space Grotesk SemiBold"/>
              <a:buNone/>
              <a:defRPr sz="1400">
                <a:solidFill>
                  <a:schemeClr val="lt1"/>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Members  slide - v3">
  <p:cSld name="CUSTOM_5">
    <p:spTree>
      <p:nvGrpSpPr>
        <p:cNvPr id="520" name="Shape 520"/>
        <p:cNvGrpSpPr/>
        <p:nvPr/>
      </p:nvGrpSpPr>
      <p:grpSpPr>
        <a:xfrm>
          <a:off x="0" y="0"/>
          <a:ext cx="0" cy="0"/>
          <a:chOff x="0" y="0"/>
          <a:chExt cx="0" cy="0"/>
        </a:xfrm>
      </p:grpSpPr>
      <p:sp>
        <p:nvSpPr>
          <p:cNvPr id="521" name="Google Shape;521;p53"/>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522" name="Google Shape;522;p53"/>
          <p:cNvSpPr/>
          <p:nvPr/>
        </p:nvSpPr>
        <p:spPr>
          <a:xfrm>
            <a:off x="566250" y="2463875"/>
            <a:ext cx="2133600" cy="2105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3"/>
          <p:cNvSpPr/>
          <p:nvPr>
            <p:ph idx="2" type="pic"/>
          </p:nvPr>
        </p:nvSpPr>
        <p:spPr>
          <a:xfrm>
            <a:off x="766200" y="1746250"/>
            <a:ext cx="1733700" cy="1733700"/>
          </a:xfrm>
          <a:prstGeom prst="ellipse">
            <a:avLst/>
          </a:prstGeom>
          <a:noFill/>
          <a:ln cap="flat" cmpd="sng" w="19050">
            <a:solidFill>
              <a:schemeClr val="accent5"/>
            </a:solidFill>
            <a:prstDash val="solid"/>
            <a:round/>
            <a:headEnd len="sm" w="sm" type="none"/>
            <a:tailEnd len="sm" w="sm" type="none"/>
          </a:ln>
        </p:spPr>
      </p:sp>
      <p:sp>
        <p:nvSpPr>
          <p:cNvPr id="524" name="Google Shape;524;p53"/>
          <p:cNvSpPr/>
          <p:nvPr/>
        </p:nvSpPr>
        <p:spPr>
          <a:xfrm>
            <a:off x="566250" y="4444775"/>
            <a:ext cx="2133600" cy="12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3"/>
          <p:cNvSpPr txBox="1"/>
          <p:nvPr>
            <p:ph idx="1" type="subTitle"/>
          </p:nvPr>
        </p:nvSpPr>
        <p:spPr>
          <a:xfrm>
            <a:off x="661500" y="3567129"/>
            <a:ext cx="1943100" cy="367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526" name="Google Shape;526;p53"/>
          <p:cNvSpPr/>
          <p:nvPr/>
        </p:nvSpPr>
        <p:spPr>
          <a:xfrm>
            <a:off x="6444150" y="2463875"/>
            <a:ext cx="2133600" cy="2105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3"/>
          <p:cNvSpPr/>
          <p:nvPr>
            <p:ph idx="3" type="pic"/>
          </p:nvPr>
        </p:nvSpPr>
        <p:spPr>
          <a:xfrm>
            <a:off x="6644100" y="1746250"/>
            <a:ext cx="1733700" cy="1733700"/>
          </a:xfrm>
          <a:prstGeom prst="ellipse">
            <a:avLst/>
          </a:prstGeom>
          <a:noFill/>
          <a:ln cap="flat" cmpd="sng" w="19050">
            <a:solidFill>
              <a:schemeClr val="accent5"/>
            </a:solidFill>
            <a:prstDash val="solid"/>
            <a:round/>
            <a:headEnd len="sm" w="sm" type="none"/>
            <a:tailEnd len="sm" w="sm" type="none"/>
          </a:ln>
        </p:spPr>
      </p:sp>
      <p:sp>
        <p:nvSpPr>
          <p:cNvPr id="528" name="Google Shape;528;p53"/>
          <p:cNvSpPr/>
          <p:nvPr/>
        </p:nvSpPr>
        <p:spPr>
          <a:xfrm>
            <a:off x="6444150" y="4444775"/>
            <a:ext cx="2133600" cy="12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3"/>
          <p:cNvSpPr txBox="1"/>
          <p:nvPr>
            <p:ph idx="4" type="subTitle"/>
          </p:nvPr>
        </p:nvSpPr>
        <p:spPr>
          <a:xfrm>
            <a:off x="6539400" y="3566980"/>
            <a:ext cx="1943100" cy="367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530" name="Google Shape;530;p53"/>
          <p:cNvSpPr/>
          <p:nvPr/>
        </p:nvSpPr>
        <p:spPr>
          <a:xfrm>
            <a:off x="3552825" y="2463875"/>
            <a:ext cx="2133600" cy="2105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3"/>
          <p:cNvSpPr/>
          <p:nvPr>
            <p:ph idx="5" type="pic"/>
          </p:nvPr>
        </p:nvSpPr>
        <p:spPr>
          <a:xfrm>
            <a:off x="3752775" y="1746250"/>
            <a:ext cx="1733700" cy="1733700"/>
          </a:xfrm>
          <a:prstGeom prst="ellipse">
            <a:avLst/>
          </a:prstGeom>
          <a:noFill/>
          <a:ln cap="flat" cmpd="sng" w="19050">
            <a:solidFill>
              <a:schemeClr val="accent5"/>
            </a:solidFill>
            <a:prstDash val="solid"/>
            <a:round/>
            <a:headEnd len="sm" w="sm" type="none"/>
            <a:tailEnd len="sm" w="sm" type="none"/>
          </a:ln>
        </p:spPr>
      </p:sp>
      <p:sp>
        <p:nvSpPr>
          <p:cNvPr id="532" name="Google Shape;532;p53"/>
          <p:cNvSpPr/>
          <p:nvPr/>
        </p:nvSpPr>
        <p:spPr>
          <a:xfrm>
            <a:off x="3552825" y="4444775"/>
            <a:ext cx="2133600" cy="12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3"/>
          <p:cNvSpPr txBox="1"/>
          <p:nvPr>
            <p:ph idx="6" type="subTitle"/>
          </p:nvPr>
        </p:nvSpPr>
        <p:spPr>
          <a:xfrm>
            <a:off x="3648075" y="3566979"/>
            <a:ext cx="1943100" cy="367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534" name="Google Shape;534;p53"/>
          <p:cNvSpPr txBox="1"/>
          <p:nvPr>
            <p:ph idx="7" type="body"/>
          </p:nvPr>
        </p:nvSpPr>
        <p:spPr>
          <a:xfrm>
            <a:off x="661500" y="3934480"/>
            <a:ext cx="1943100" cy="485100"/>
          </a:xfrm>
          <a:prstGeom prst="rect">
            <a:avLst/>
          </a:prstGeom>
        </p:spPr>
        <p:txBody>
          <a:bodyPr anchorCtr="0" anchor="ctr" bIns="91425" lIns="91425" spcFirstLastPara="1" rIns="91425" wrap="square" tIns="91425">
            <a:normAutofit/>
          </a:bodyPr>
          <a:lstStyle>
            <a:lvl1pPr indent="-298450" lvl="0" marL="457200">
              <a:lnSpc>
                <a:spcPct val="115000"/>
              </a:lnSpc>
              <a:spcBef>
                <a:spcPts val="0"/>
              </a:spcBef>
              <a:spcAft>
                <a:spcPts val="0"/>
              </a:spcAft>
              <a:buClr>
                <a:schemeClr val="dk1"/>
              </a:buClr>
              <a:buSzPts val="1100"/>
              <a:buChar char="●"/>
              <a:defRPr>
                <a:solidFill>
                  <a:schemeClr val="dk1"/>
                </a:solidFill>
              </a:defRPr>
            </a:lvl1pPr>
            <a:lvl2pPr indent="-298450" lvl="1" marL="914400">
              <a:lnSpc>
                <a:spcPct val="115000"/>
              </a:lnSpc>
              <a:spcBef>
                <a:spcPts val="0"/>
              </a:spcBef>
              <a:spcAft>
                <a:spcPts val="0"/>
              </a:spcAft>
              <a:buClr>
                <a:schemeClr val="dk1"/>
              </a:buClr>
              <a:buSzPts val="1100"/>
              <a:buChar char="○"/>
              <a:defRPr>
                <a:solidFill>
                  <a:schemeClr val="dk1"/>
                </a:solidFill>
              </a:defRPr>
            </a:lvl2pPr>
            <a:lvl3pPr indent="-298450" lvl="2" marL="1371600">
              <a:lnSpc>
                <a:spcPct val="115000"/>
              </a:lnSpc>
              <a:spcBef>
                <a:spcPts val="0"/>
              </a:spcBef>
              <a:spcAft>
                <a:spcPts val="0"/>
              </a:spcAft>
              <a:buClr>
                <a:schemeClr val="dk1"/>
              </a:buClr>
              <a:buSzPts val="1100"/>
              <a:buChar char="■"/>
              <a:defRPr>
                <a:solidFill>
                  <a:schemeClr val="dk1"/>
                </a:solidFill>
              </a:defRPr>
            </a:lvl3pPr>
            <a:lvl4pPr indent="-298450" lvl="3" marL="1828800">
              <a:lnSpc>
                <a:spcPct val="115000"/>
              </a:lnSpc>
              <a:spcBef>
                <a:spcPts val="0"/>
              </a:spcBef>
              <a:spcAft>
                <a:spcPts val="0"/>
              </a:spcAft>
              <a:buClr>
                <a:schemeClr val="dk1"/>
              </a:buClr>
              <a:buSzPts val="1100"/>
              <a:buChar char="●"/>
              <a:defRPr>
                <a:solidFill>
                  <a:schemeClr val="dk1"/>
                </a:solidFill>
              </a:defRPr>
            </a:lvl4pPr>
            <a:lvl5pPr indent="-298450" lvl="4" marL="2286000">
              <a:lnSpc>
                <a:spcPct val="115000"/>
              </a:lnSpc>
              <a:spcBef>
                <a:spcPts val="0"/>
              </a:spcBef>
              <a:spcAft>
                <a:spcPts val="0"/>
              </a:spcAft>
              <a:buClr>
                <a:schemeClr val="dk1"/>
              </a:buClr>
              <a:buSzPts val="1100"/>
              <a:buChar char="○"/>
              <a:defRPr>
                <a:solidFill>
                  <a:schemeClr val="dk1"/>
                </a:solidFill>
              </a:defRPr>
            </a:lvl5pPr>
            <a:lvl6pPr indent="-298450" lvl="5" marL="2743200">
              <a:lnSpc>
                <a:spcPct val="115000"/>
              </a:lnSpc>
              <a:spcBef>
                <a:spcPts val="0"/>
              </a:spcBef>
              <a:spcAft>
                <a:spcPts val="0"/>
              </a:spcAft>
              <a:buClr>
                <a:schemeClr val="dk1"/>
              </a:buClr>
              <a:buSzPts val="1100"/>
              <a:buChar char="■"/>
              <a:defRPr>
                <a:solidFill>
                  <a:schemeClr val="dk1"/>
                </a:solidFill>
              </a:defRPr>
            </a:lvl6pPr>
            <a:lvl7pPr indent="-298450" lvl="6" marL="3200400">
              <a:lnSpc>
                <a:spcPct val="115000"/>
              </a:lnSpc>
              <a:spcBef>
                <a:spcPts val="0"/>
              </a:spcBef>
              <a:spcAft>
                <a:spcPts val="0"/>
              </a:spcAft>
              <a:buClr>
                <a:schemeClr val="dk1"/>
              </a:buClr>
              <a:buSzPts val="1100"/>
              <a:buChar char="●"/>
              <a:defRPr>
                <a:solidFill>
                  <a:schemeClr val="dk1"/>
                </a:solidFill>
              </a:defRPr>
            </a:lvl7pPr>
            <a:lvl8pPr indent="-298450" lvl="7" marL="3657600">
              <a:lnSpc>
                <a:spcPct val="115000"/>
              </a:lnSpc>
              <a:spcBef>
                <a:spcPts val="0"/>
              </a:spcBef>
              <a:spcAft>
                <a:spcPts val="0"/>
              </a:spcAft>
              <a:buClr>
                <a:schemeClr val="dk1"/>
              </a:buClr>
              <a:buSzPts val="1100"/>
              <a:buChar char="○"/>
              <a:defRPr>
                <a:solidFill>
                  <a:schemeClr val="dk1"/>
                </a:solidFill>
              </a:defRPr>
            </a:lvl8pPr>
            <a:lvl9pPr indent="-298450" lvl="8" marL="4114800">
              <a:lnSpc>
                <a:spcPct val="115000"/>
              </a:lnSpc>
              <a:spcBef>
                <a:spcPts val="0"/>
              </a:spcBef>
              <a:spcAft>
                <a:spcPts val="0"/>
              </a:spcAft>
              <a:buClr>
                <a:schemeClr val="dk1"/>
              </a:buClr>
              <a:buSzPts val="1100"/>
              <a:buChar char="■"/>
              <a:defRPr>
                <a:solidFill>
                  <a:schemeClr val="dk1"/>
                </a:solidFill>
              </a:defRPr>
            </a:lvl9pPr>
          </a:lstStyle>
          <a:p/>
        </p:txBody>
      </p:sp>
      <p:sp>
        <p:nvSpPr>
          <p:cNvPr id="535" name="Google Shape;535;p53"/>
          <p:cNvSpPr txBox="1"/>
          <p:nvPr>
            <p:ph idx="8" type="body"/>
          </p:nvPr>
        </p:nvSpPr>
        <p:spPr>
          <a:xfrm>
            <a:off x="6539400" y="3934480"/>
            <a:ext cx="1943100" cy="485100"/>
          </a:xfrm>
          <a:prstGeom prst="rect">
            <a:avLst/>
          </a:prstGeom>
        </p:spPr>
        <p:txBody>
          <a:bodyPr anchorCtr="0" anchor="ctr" bIns="91425" lIns="91425" spcFirstLastPara="1" rIns="91425" wrap="square" tIns="91425">
            <a:normAutofit/>
          </a:bodyPr>
          <a:lstStyle>
            <a:lvl1pPr indent="-298450" lvl="0" marL="457200">
              <a:lnSpc>
                <a:spcPct val="115000"/>
              </a:lnSpc>
              <a:spcBef>
                <a:spcPts val="0"/>
              </a:spcBef>
              <a:spcAft>
                <a:spcPts val="0"/>
              </a:spcAft>
              <a:buClr>
                <a:schemeClr val="dk1"/>
              </a:buClr>
              <a:buSzPts val="1100"/>
              <a:buChar char="●"/>
              <a:defRPr>
                <a:solidFill>
                  <a:schemeClr val="dk1"/>
                </a:solidFill>
              </a:defRPr>
            </a:lvl1pPr>
            <a:lvl2pPr indent="-298450" lvl="1" marL="914400">
              <a:lnSpc>
                <a:spcPct val="115000"/>
              </a:lnSpc>
              <a:spcBef>
                <a:spcPts val="0"/>
              </a:spcBef>
              <a:spcAft>
                <a:spcPts val="0"/>
              </a:spcAft>
              <a:buClr>
                <a:schemeClr val="dk1"/>
              </a:buClr>
              <a:buSzPts val="1100"/>
              <a:buChar char="○"/>
              <a:defRPr>
                <a:solidFill>
                  <a:schemeClr val="dk1"/>
                </a:solidFill>
              </a:defRPr>
            </a:lvl2pPr>
            <a:lvl3pPr indent="-298450" lvl="2" marL="1371600">
              <a:lnSpc>
                <a:spcPct val="115000"/>
              </a:lnSpc>
              <a:spcBef>
                <a:spcPts val="0"/>
              </a:spcBef>
              <a:spcAft>
                <a:spcPts val="0"/>
              </a:spcAft>
              <a:buClr>
                <a:schemeClr val="dk1"/>
              </a:buClr>
              <a:buSzPts val="1100"/>
              <a:buChar char="■"/>
              <a:defRPr>
                <a:solidFill>
                  <a:schemeClr val="dk1"/>
                </a:solidFill>
              </a:defRPr>
            </a:lvl3pPr>
            <a:lvl4pPr indent="-298450" lvl="3" marL="1828800">
              <a:lnSpc>
                <a:spcPct val="115000"/>
              </a:lnSpc>
              <a:spcBef>
                <a:spcPts val="0"/>
              </a:spcBef>
              <a:spcAft>
                <a:spcPts val="0"/>
              </a:spcAft>
              <a:buClr>
                <a:schemeClr val="dk1"/>
              </a:buClr>
              <a:buSzPts val="1100"/>
              <a:buChar char="●"/>
              <a:defRPr>
                <a:solidFill>
                  <a:schemeClr val="dk1"/>
                </a:solidFill>
              </a:defRPr>
            </a:lvl4pPr>
            <a:lvl5pPr indent="-298450" lvl="4" marL="2286000">
              <a:lnSpc>
                <a:spcPct val="115000"/>
              </a:lnSpc>
              <a:spcBef>
                <a:spcPts val="0"/>
              </a:spcBef>
              <a:spcAft>
                <a:spcPts val="0"/>
              </a:spcAft>
              <a:buClr>
                <a:schemeClr val="dk1"/>
              </a:buClr>
              <a:buSzPts val="1100"/>
              <a:buChar char="○"/>
              <a:defRPr>
                <a:solidFill>
                  <a:schemeClr val="dk1"/>
                </a:solidFill>
              </a:defRPr>
            </a:lvl5pPr>
            <a:lvl6pPr indent="-298450" lvl="5" marL="2743200">
              <a:lnSpc>
                <a:spcPct val="115000"/>
              </a:lnSpc>
              <a:spcBef>
                <a:spcPts val="0"/>
              </a:spcBef>
              <a:spcAft>
                <a:spcPts val="0"/>
              </a:spcAft>
              <a:buClr>
                <a:schemeClr val="dk1"/>
              </a:buClr>
              <a:buSzPts val="1100"/>
              <a:buChar char="■"/>
              <a:defRPr>
                <a:solidFill>
                  <a:schemeClr val="dk1"/>
                </a:solidFill>
              </a:defRPr>
            </a:lvl6pPr>
            <a:lvl7pPr indent="-298450" lvl="6" marL="3200400">
              <a:lnSpc>
                <a:spcPct val="115000"/>
              </a:lnSpc>
              <a:spcBef>
                <a:spcPts val="0"/>
              </a:spcBef>
              <a:spcAft>
                <a:spcPts val="0"/>
              </a:spcAft>
              <a:buClr>
                <a:schemeClr val="dk1"/>
              </a:buClr>
              <a:buSzPts val="1100"/>
              <a:buChar char="●"/>
              <a:defRPr>
                <a:solidFill>
                  <a:schemeClr val="dk1"/>
                </a:solidFill>
              </a:defRPr>
            </a:lvl7pPr>
            <a:lvl8pPr indent="-298450" lvl="7" marL="3657600">
              <a:lnSpc>
                <a:spcPct val="115000"/>
              </a:lnSpc>
              <a:spcBef>
                <a:spcPts val="0"/>
              </a:spcBef>
              <a:spcAft>
                <a:spcPts val="0"/>
              </a:spcAft>
              <a:buClr>
                <a:schemeClr val="dk1"/>
              </a:buClr>
              <a:buSzPts val="1100"/>
              <a:buChar char="○"/>
              <a:defRPr>
                <a:solidFill>
                  <a:schemeClr val="dk1"/>
                </a:solidFill>
              </a:defRPr>
            </a:lvl8pPr>
            <a:lvl9pPr indent="-298450" lvl="8" marL="4114800">
              <a:lnSpc>
                <a:spcPct val="115000"/>
              </a:lnSpc>
              <a:spcBef>
                <a:spcPts val="0"/>
              </a:spcBef>
              <a:spcAft>
                <a:spcPts val="0"/>
              </a:spcAft>
              <a:buClr>
                <a:schemeClr val="dk1"/>
              </a:buClr>
              <a:buSzPts val="1100"/>
              <a:buChar char="■"/>
              <a:defRPr>
                <a:solidFill>
                  <a:schemeClr val="dk1"/>
                </a:solidFill>
              </a:defRPr>
            </a:lvl9pPr>
          </a:lstStyle>
          <a:p/>
        </p:txBody>
      </p:sp>
      <p:sp>
        <p:nvSpPr>
          <p:cNvPr id="536" name="Google Shape;536;p53"/>
          <p:cNvSpPr txBox="1"/>
          <p:nvPr>
            <p:ph idx="9" type="body"/>
          </p:nvPr>
        </p:nvSpPr>
        <p:spPr>
          <a:xfrm>
            <a:off x="3648075" y="3934480"/>
            <a:ext cx="1943100" cy="485100"/>
          </a:xfrm>
          <a:prstGeom prst="rect">
            <a:avLst/>
          </a:prstGeom>
        </p:spPr>
        <p:txBody>
          <a:bodyPr anchorCtr="0" anchor="ctr" bIns="91425" lIns="91425" spcFirstLastPara="1" rIns="91425" wrap="square" tIns="91425">
            <a:normAutofit/>
          </a:bodyPr>
          <a:lstStyle>
            <a:lvl1pPr indent="-298450" lvl="0" marL="457200">
              <a:lnSpc>
                <a:spcPct val="115000"/>
              </a:lnSpc>
              <a:spcBef>
                <a:spcPts val="0"/>
              </a:spcBef>
              <a:spcAft>
                <a:spcPts val="0"/>
              </a:spcAft>
              <a:buClr>
                <a:schemeClr val="dk1"/>
              </a:buClr>
              <a:buSzPts val="1100"/>
              <a:buChar char="●"/>
              <a:defRPr>
                <a:solidFill>
                  <a:schemeClr val="dk1"/>
                </a:solidFill>
              </a:defRPr>
            </a:lvl1pPr>
            <a:lvl2pPr indent="-298450" lvl="1" marL="914400">
              <a:lnSpc>
                <a:spcPct val="115000"/>
              </a:lnSpc>
              <a:spcBef>
                <a:spcPts val="0"/>
              </a:spcBef>
              <a:spcAft>
                <a:spcPts val="0"/>
              </a:spcAft>
              <a:buClr>
                <a:schemeClr val="dk1"/>
              </a:buClr>
              <a:buSzPts val="1100"/>
              <a:buChar char="○"/>
              <a:defRPr>
                <a:solidFill>
                  <a:schemeClr val="dk1"/>
                </a:solidFill>
              </a:defRPr>
            </a:lvl2pPr>
            <a:lvl3pPr indent="-298450" lvl="2" marL="1371600">
              <a:lnSpc>
                <a:spcPct val="115000"/>
              </a:lnSpc>
              <a:spcBef>
                <a:spcPts val="0"/>
              </a:spcBef>
              <a:spcAft>
                <a:spcPts val="0"/>
              </a:spcAft>
              <a:buClr>
                <a:schemeClr val="dk1"/>
              </a:buClr>
              <a:buSzPts val="1100"/>
              <a:buChar char="■"/>
              <a:defRPr>
                <a:solidFill>
                  <a:schemeClr val="dk1"/>
                </a:solidFill>
              </a:defRPr>
            </a:lvl3pPr>
            <a:lvl4pPr indent="-298450" lvl="3" marL="1828800">
              <a:lnSpc>
                <a:spcPct val="115000"/>
              </a:lnSpc>
              <a:spcBef>
                <a:spcPts val="0"/>
              </a:spcBef>
              <a:spcAft>
                <a:spcPts val="0"/>
              </a:spcAft>
              <a:buClr>
                <a:schemeClr val="dk1"/>
              </a:buClr>
              <a:buSzPts val="1100"/>
              <a:buChar char="●"/>
              <a:defRPr>
                <a:solidFill>
                  <a:schemeClr val="dk1"/>
                </a:solidFill>
              </a:defRPr>
            </a:lvl4pPr>
            <a:lvl5pPr indent="-298450" lvl="4" marL="2286000">
              <a:lnSpc>
                <a:spcPct val="115000"/>
              </a:lnSpc>
              <a:spcBef>
                <a:spcPts val="0"/>
              </a:spcBef>
              <a:spcAft>
                <a:spcPts val="0"/>
              </a:spcAft>
              <a:buClr>
                <a:schemeClr val="dk1"/>
              </a:buClr>
              <a:buSzPts val="1100"/>
              <a:buChar char="○"/>
              <a:defRPr>
                <a:solidFill>
                  <a:schemeClr val="dk1"/>
                </a:solidFill>
              </a:defRPr>
            </a:lvl5pPr>
            <a:lvl6pPr indent="-298450" lvl="5" marL="2743200">
              <a:lnSpc>
                <a:spcPct val="115000"/>
              </a:lnSpc>
              <a:spcBef>
                <a:spcPts val="0"/>
              </a:spcBef>
              <a:spcAft>
                <a:spcPts val="0"/>
              </a:spcAft>
              <a:buClr>
                <a:schemeClr val="dk1"/>
              </a:buClr>
              <a:buSzPts val="1100"/>
              <a:buChar char="■"/>
              <a:defRPr>
                <a:solidFill>
                  <a:schemeClr val="dk1"/>
                </a:solidFill>
              </a:defRPr>
            </a:lvl6pPr>
            <a:lvl7pPr indent="-298450" lvl="6" marL="3200400">
              <a:lnSpc>
                <a:spcPct val="115000"/>
              </a:lnSpc>
              <a:spcBef>
                <a:spcPts val="0"/>
              </a:spcBef>
              <a:spcAft>
                <a:spcPts val="0"/>
              </a:spcAft>
              <a:buClr>
                <a:schemeClr val="dk1"/>
              </a:buClr>
              <a:buSzPts val="1100"/>
              <a:buChar char="●"/>
              <a:defRPr>
                <a:solidFill>
                  <a:schemeClr val="dk1"/>
                </a:solidFill>
              </a:defRPr>
            </a:lvl7pPr>
            <a:lvl8pPr indent="-298450" lvl="7" marL="3657600">
              <a:lnSpc>
                <a:spcPct val="115000"/>
              </a:lnSpc>
              <a:spcBef>
                <a:spcPts val="0"/>
              </a:spcBef>
              <a:spcAft>
                <a:spcPts val="0"/>
              </a:spcAft>
              <a:buClr>
                <a:schemeClr val="dk1"/>
              </a:buClr>
              <a:buSzPts val="1100"/>
              <a:buChar char="○"/>
              <a:defRPr>
                <a:solidFill>
                  <a:schemeClr val="dk1"/>
                </a:solidFill>
              </a:defRPr>
            </a:lvl8pPr>
            <a:lvl9pPr indent="-298450" lvl="8" marL="4114800">
              <a:lnSpc>
                <a:spcPct val="115000"/>
              </a:lnSpc>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slide - v1">
  <p:cSld name="CUSTOM_6">
    <p:spTree>
      <p:nvGrpSpPr>
        <p:cNvPr id="537" name="Shape 537"/>
        <p:cNvGrpSpPr/>
        <p:nvPr/>
      </p:nvGrpSpPr>
      <p:grpSpPr>
        <a:xfrm>
          <a:off x="0" y="0"/>
          <a:ext cx="0" cy="0"/>
          <a:chOff x="0" y="0"/>
          <a:chExt cx="0" cy="0"/>
        </a:xfrm>
      </p:grpSpPr>
      <p:sp>
        <p:nvSpPr>
          <p:cNvPr id="538" name="Google Shape;538;p54"/>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539" name="Google Shape;539;p54"/>
          <p:cNvSpPr/>
          <p:nvPr/>
        </p:nvSpPr>
        <p:spPr>
          <a:xfrm>
            <a:off x="563025" y="2917825"/>
            <a:ext cx="1657500" cy="168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4"/>
          <p:cNvSpPr/>
          <p:nvPr/>
        </p:nvSpPr>
        <p:spPr>
          <a:xfrm>
            <a:off x="563025" y="2098675"/>
            <a:ext cx="1657500" cy="1657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41" name="Google Shape;541;p54"/>
          <p:cNvSpPr/>
          <p:nvPr>
            <p:ph idx="2" type="pic"/>
          </p:nvPr>
        </p:nvSpPr>
        <p:spPr>
          <a:xfrm>
            <a:off x="663075" y="2198725"/>
            <a:ext cx="1457400" cy="1457400"/>
          </a:xfrm>
          <a:prstGeom prst="ellipse">
            <a:avLst/>
          </a:prstGeom>
          <a:noFill/>
          <a:ln>
            <a:noFill/>
          </a:ln>
        </p:spPr>
      </p:sp>
      <p:sp>
        <p:nvSpPr>
          <p:cNvPr id="542" name="Google Shape;542;p54"/>
          <p:cNvSpPr txBox="1"/>
          <p:nvPr>
            <p:ph idx="1" type="body"/>
          </p:nvPr>
        </p:nvSpPr>
        <p:spPr>
          <a:xfrm>
            <a:off x="563113" y="4123300"/>
            <a:ext cx="1657500" cy="4794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Clr>
                <a:schemeClr val="lt2"/>
              </a:buClr>
              <a:buSzPts val="1100"/>
              <a:buChar char="●"/>
              <a:defRPr>
                <a:solidFill>
                  <a:schemeClr val="lt2"/>
                </a:solidFill>
              </a:defRPr>
            </a:lvl1pPr>
            <a:lvl2pPr indent="-298450" lvl="1" marL="914400">
              <a:lnSpc>
                <a:spcPct val="115000"/>
              </a:lnSpc>
              <a:spcBef>
                <a:spcPts val="0"/>
              </a:spcBef>
              <a:spcAft>
                <a:spcPts val="0"/>
              </a:spcAft>
              <a:buClr>
                <a:schemeClr val="lt2"/>
              </a:buClr>
              <a:buSzPts val="1100"/>
              <a:buChar char="○"/>
              <a:defRPr>
                <a:solidFill>
                  <a:schemeClr val="lt2"/>
                </a:solidFill>
              </a:defRPr>
            </a:lvl2pPr>
            <a:lvl3pPr indent="-298450" lvl="2" marL="1371600">
              <a:lnSpc>
                <a:spcPct val="115000"/>
              </a:lnSpc>
              <a:spcBef>
                <a:spcPts val="0"/>
              </a:spcBef>
              <a:spcAft>
                <a:spcPts val="0"/>
              </a:spcAft>
              <a:buClr>
                <a:schemeClr val="lt2"/>
              </a:buClr>
              <a:buSzPts val="1100"/>
              <a:buChar char="■"/>
              <a:defRPr>
                <a:solidFill>
                  <a:schemeClr val="lt2"/>
                </a:solidFill>
              </a:defRPr>
            </a:lvl3pPr>
            <a:lvl4pPr indent="-298450" lvl="3" marL="1828800">
              <a:lnSpc>
                <a:spcPct val="115000"/>
              </a:lnSpc>
              <a:spcBef>
                <a:spcPts val="0"/>
              </a:spcBef>
              <a:spcAft>
                <a:spcPts val="0"/>
              </a:spcAft>
              <a:buClr>
                <a:schemeClr val="lt2"/>
              </a:buClr>
              <a:buSzPts val="1100"/>
              <a:buChar char="●"/>
              <a:defRPr>
                <a:solidFill>
                  <a:schemeClr val="lt2"/>
                </a:solidFill>
              </a:defRPr>
            </a:lvl4pPr>
            <a:lvl5pPr indent="-298450" lvl="4" marL="2286000">
              <a:lnSpc>
                <a:spcPct val="115000"/>
              </a:lnSpc>
              <a:spcBef>
                <a:spcPts val="0"/>
              </a:spcBef>
              <a:spcAft>
                <a:spcPts val="0"/>
              </a:spcAft>
              <a:buClr>
                <a:schemeClr val="lt2"/>
              </a:buClr>
              <a:buSzPts val="1100"/>
              <a:buChar char="○"/>
              <a:defRPr>
                <a:solidFill>
                  <a:schemeClr val="lt2"/>
                </a:solidFill>
              </a:defRPr>
            </a:lvl5pPr>
            <a:lvl6pPr indent="-298450" lvl="5" marL="2743200">
              <a:lnSpc>
                <a:spcPct val="115000"/>
              </a:lnSpc>
              <a:spcBef>
                <a:spcPts val="0"/>
              </a:spcBef>
              <a:spcAft>
                <a:spcPts val="0"/>
              </a:spcAft>
              <a:buClr>
                <a:schemeClr val="lt2"/>
              </a:buClr>
              <a:buSzPts val="1100"/>
              <a:buChar char="■"/>
              <a:defRPr>
                <a:solidFill>
                  <a:schemeClr val="lt2"/>
                </a:solidFill>
              </a:defRPr>
            </a:lvl6pPr>
            <a:lvl7pPr indent="-298450" lvl="6" marL="3200400">
              <a:lnSpc>
                <a:spcPct val="115000"/>
              </a:lnSpc>
              <a:spcBef>
                <a:spcPts val="0"/>
              </a:spcBef>
              <a:spcAft>
                <a:spcPts val="0"/>
              </a:spcAft>
              <a:buClr>
                <a:schemeClr val="lt2"/>
              </a:buClr>
              <a:buSzPts val="1100"/>
              <a:buChar char="●"/>
              <a:defRPr>
                <a:solidFill>
                  <a:schemeClr val="lt2"/>
                </a:solidFill>
              </a:defRPr>
            </a:lvl7pPr>
            <a:lvl8pPr indent="-298450" lvl="7" marL="3657600">
              <a:lnSpc>
                <a:spcPct val="115000"/>
              </a:lnSpc>
              <a:spcBef>
                <a:spcPts val="0"/>
              </a:spcBef>
              <a:spcAft>
                <a:spcPts val="0"/>
              </a:spcAft>
              <a:buClr>
                <a:schemeClr val="lt2"/>
              </a:buClr>
              <a:buSzPts val="1100"/>
              <a:buChar char="○"/>
              <a:defRPr>
                <a:solidFill>
                  <a:schemeClr val="lt2"/>
                </a:solidFill>
              </a:defRPr>
            </a:lvl8pPr>
            <a:lvl9pPr indent="-298450" lvl="8" marL="4114800">
              <a:lnSpc>
                <a:spcPct val="115000"/>
              </a:lnSpc>
              <a:spcBef>
                <a:spcPts val="0"/>
              </a:spcBef>
              <a:spcAft>
                <a:spcPts val="0"/>
              </a:spcAft>
              <a:buClr>
                <a:schemeClr val="lt2"/>
              </a:buClr>
              <a:buSzPts val="1100"/>
              <a:buChar char="■"/>
              <a:defRPr>
                <a:solidFill>
                  <a:schemeClr val="lt2"/>
                </a:solidFill>
              </a:defRPr>
            </a:lvl9pPr>
          </a:lstStyle>
          <a:p/>
        </p:txBody>
      </p:sp>
      <p:sp>
        <p:nvSpPr>
          <p:cNvPr id="543" name="Google Shape;543;p54"/>
          <p:cNvSpPr txBox="1"/>
          <p:nvPr>
            <p:ph idx="3" type="subTitle"/>
          </p:nvPr>
        </p:nvSpPr>
        <p:spPr>
          <a:xfrm>
            <a:off x="563025" y="3656125"/>
            <a:ext cx="1657500" cy="396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Font typeface="Space Grotesk SemiBold"/>
              <a:buNone/>
              <a:defRPr sz="1400">
                <a:solidFill>
                  <a:schemeClr val="lt1"/>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9pPr>
          </a:lstStyle>
          <a:p/>
        </p:txBody>
      </p:sp>
      <p:sp>
        <p:nvSpPr>
          <p:cNvPr id="544" name="Google Shape;544;p54"/>
          <p:cNvSpPr/>
          <p:nvPr/>
        </p:nvSpPr>
        <p:spPr>
          <a:xfrm>
            <a:off x="2690538" y="2165350"/>
            <a:ext cx="1657500" cy="167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45" name="Google Shape;545;p54"/>
          <p:cNvSpPr/>
          <p:nvPr/>
        </p:nvSpPr>
        <p:spPr>
          <a:xfrm>
            <a:off x="2690538" y="1346200"/>
            <a:ext cx="1657500" cy="1657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4"/>
          <p:cNvSpPr/>
          <p:nvPr>
            <p:ph idx="4" type="pic"/>
          </p:nvPr>
        </p:nvSpPr>
        <p:spPr>
          <a:xfrm>
            <a:off x="2790588" y="1446250"/>
            <a:ext cx="1457400" cy="1457400"/>
          </a:xfrm>
          <a:prstGeom prst="ellipse">
            <a:avLst/>
          </a:prstGeom>
          <a:noFill/>
          <a:ln>
            <a:noFill/>
          </a:ln>
        </p:spPr>
      </p:sp>
      <p:sp>
        <p:nvSpPr>
          <p:cNvPr id="547" name="Google Shape;547;p54"/>
          <p:cNvSpPr/>
          <p:nvPr/>
        </p:nvSpPr>
        <p:spPr>
          <a:xfrm>
            <a:off x="4817325" y="2917825"/>
            <a:ext cx="1657500" cy="168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4"/>
          <p:cNvSpPr/>
          <p:nvPr/>
        </p:nvSpPr>
        <p:spPr>
          <a:xfrm>
            <a:off x="4817325" y="2098675"/>
            <a:ext cx="1657500" cy="1657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4"/>
          <p:cNvSpPr/>
          <p:nvPr>
            <p:ph idx="5" type="pic"/>
          </p:nvPr>
        </p:nvSpPr>
        <p:spPr>
          <a:xfrm>
            <a:off x="4917375" y="2198725"/>
            <a:ext cx="1457400" cy="1457400"/>
          </a:xfrm>
          <a:prstGeom prst="ellipse">
            <a:avLst/>
          </a:prstGeom>
          <a:noFill/>
          <a:ln>
            <a:noFill/>
          </a:ln>
        </p:spPr>
      </p:sp>
      <p:sp>
        <p:nvSpPr>
          <p:cNvPr id="550" name="Google Shape;550;p54"/>
          <p:cNvSpPr/>
          <p:nvPr/>
        </p:nvSpPr>
        <p:spPr>
          <a:xfrm>
            <a:off x="6944100" y="2165350"/>
            <a:ext cx="1657500" cy="1677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4"/>
          <p:cNvSpPr/>
          <p:nvPr/>
        </p:nvSpPr>
        <p:spPr>
          <a:xfrm>
            <a:off x="6944100" y="1346200"/>
            <a:ext cx="1657500" cy="1657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4"/>
          <p:cNvSpPr/>
          <p:nvPr>
            <p:ph idx="6" type="pic"/>
          </p:nvPr>
        </p:nvSpPr>
        <p:spPr>
          <a:xfrm>
            <a:off x="7044150" y="1446250"/>
            <a:ext cx="1457400" cy="1457400"/>
          </a:xfrm>
          <a:prstGeom prst="ellipse">
            <a:avLst/>
          </a:prstGeom>
          <a:noFill/>
          <a:ln>
            <a:noFill/>
          </a:ln>
        </p:spPr>
      </p:sp>
      <p:sp>
        <p:nvSpPr>
          <p:cNvPr id="553" name="Google Shape;553;p54"/>
          <p:cNvSpPr/>
          <p:nvPr/>
        </p:nvSpPr>
        <p:spPr>
          <a:xfrm>
            <a:off x="553500" y="4716487"/>
            <a:ext cx="1657500" cy="174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4"/>
          <p:cNvSpPr/>
          <p:nvPr/>
        </p:nvSpPr>
        <p:spPr>
          <a:xfrm>
            <a:off x="2690175" y="3964738"/>
            <a:ext cx="1657500" cy="17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4"/>
          <p:cNvSpPr/>
          <p:nvPr/>
        </p:nvSpPr>
        <p:spPr>
          <a:xfrm>
            <a:off x="4817325" y="4716530"/>
            <a:ext cx="1657500" cy="174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4"/>
          <p:cNvSpPr/>
          <p:nvPr/>
        </p:nvSpPr>
        <p:spPr>
          <a:xfrm>
            <a:off x="6944475" y="3964884"/>
            <a:ext cx="1657500" cy="17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4"/>
          <p:cNvSpPr txBox="1"/>
          <p:nvPr>
            <p:ph idx="7" type="body"/>
          </p:nvPr>
        </p:nvSpPr>
        <p:spPr>
          <a:xfrm>
            <a:off x="2690263" y="3370825"/>
            <a:ext cx="1657500" cy="4794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Clr>
                <a:schemeClr val="lt2"/>
              </a:buClr>
              <a:buSzPts val="1100"/>
              <a:buChar char="●"/>
              <a:defRPr>
                <a:solidFill>
                  <a:schemeClr val="lt2"/>
                </a:solidFill>
              </a:defRPr>
            </a:lvl1pPr>
            <a:lvl2pPr indent="-298450" lvl="1" marL="914400">
              <a:lnSpc>
                <a:spcPct val="115000"/>
              </a:lnSpc>
              <a:spcBef>
                <a:spcPts val="0"/>
              </a:spcBef>
              <a:spcAft>
                <a:spcPts val="0"/>
              </a:spcAft>
              <a:buClr>
                <a:schemeClr val="lt2"/>
              </a:buClr>
              <a:buSzPts val="1100"/>
              <a:buChar char="○"/>
              <a:defRPr>
                <a:solidFill>
                  <a:schemeClr val="lt2"/>
                </a:solidFill>
              </a:defRPr>
            </a:lvl2pPr>
            <a:lvl3pPr indent="-298450" lvl="2" marL="1371600">
              <a:lnSpc>
                <a:spcPct val="115000"/>
              </a:lnSpc>
              <a:spcBef>
                <a:spcPts val="0"/>
              </a:spcBef>
              <a:spcAft>
                <a:spcPts val="0"/>
              </a:spcAft>
              <a:buClr>
                <a:schemeClr val="lt2"/>
              </a:buClr>
              <a:buSzPts val="1100"/>
              <a:buChar char="■"/>
              <a:defRPr>
                <a:solidFill>
                  <a:schemeClr val="lt2"/>
                </a:solidFill>
              </a:defRPr>
            </a:lvl3pPr>
            <a:lvl4pPr indent="-298450" lvl="3" marL="1828800">
              <a:lnSpc>
                <a:spcPct val="115000"/>
              </a:lnSpc>
              <a:spcBef>
                <a:spcPts val="0"/>
              </a:spcBef>
              <a:spcAft>
                <a:spcPts val="0"/>
              </a:spcAft>
              <a:buClr>
                <a:schemeClr val="lt2"/>
              </a:buClr>
              <a:buSzPts val="1100"/>
              <a:buChar char="●"/>
              <a:defRPr>
                <a:solidFill>
                  <a:schemeClr val="lt2"/>
                </a:solidFill>
              </a:defRPr>
            </a:lvl4pPr>
            <a:lvl5pPr indent="-298450" lvl="4" marL="2286000">
              <a:lnSpc>
                <a:spcPct val="115000"/>
              </a:lnSpc>
              <a:spcBef>
                <a:spcPts val="0"/>
              </a:spcBef>
              <a:spcAft>
                <a:spcPts val="0"/>
              </a:spcAft>
              <a:buClr>
                <a:schemeClr val="lt2"/>
              </a:buClr>
              <a:buSzPts val="1100"/>
              <a:buChar char="○"/>
              <a:defRPr>
                <a:solidFill>
                  <a:schemeClr val="lt2"/>
                </a:solidFill>
              </a:defRPr>
            </a:lvl5pPr>
            <a:lvl6pPr indent="-298450" lvl="5" marL="2743200">
              <a:lnSpc>
                <a:spcPct val="115000"/>
              </a:lnSpc>
              <a:spcBef>
                <a:spcPts val="0"/>
              </a:spcBef>
              <a:spcAft>
                <a:spcPts val="0"/>
              </a:spcAft>
              <a:buClr>
                <a:schemeClr val="lt2"/>
              </a:buClr>
              <a:buSzPts val="1100"/>
              <a:buChar char="■"/>
              <a:defRPr>
                <a:solidFill>
                  <a:schemeClr val="lt2"/>
                </a:solidFill>
              </a:defRPr>
            </a:lvl6pPr>
            <a:lvl7pPr indent="-298450" lvl="6" marL="3200400">
              <a:lnSpc>
                <a:spcPct val="115000"/>
              </a:lnSpc>
              <a:spcBef>
                <a:spcPts val="0"/>
              </a:spcBef>
              <a:spcAft>
                <a:spcPts val="0"/>
              </a:spcAft>
              <a:buClr>
                <a:schemeClr val="lt2"/>
              </a:buClr>
              <a:buSzPts val="1100"/>
              <a:buChar char="●"/>
              <a:defRPr>
                <a:solidFill>
                  <a:schemeClr val="lt2"/>
                </a:solidFill>
              </a:defRPr>
            </a:lvl7pPr>
            <a:lvl8pPr indent="-298450" lvl="7" marL="3657600">
              <a:lnSpc>
                <a:spcPct val="115000"/>
              </a:lnSpc>
              <a:spcBef>
                <a:spcPts val="0"/>
              </a:spcBef>
              <a:spcAft>
                <a:spcPts val="0"/>
              </a:spcAft>
              <a:buClr>
                <a:schemeClr val="lt2"/>
              </a:buClr>
              <a:buSzPts val="1100"/>
              <a:buChar char="○"/>
              <a:defRPr>
                <a:solidFill>
                  <a:schemeClr val="lt2"/>
                </a:solidFill>
              </a:defRPr>
            </a:lvl8pPr>
            <a:lvl9pPr indent="-298450" lvl="8" marL="4114800">
              <a:lnSpc>
                <a:spcPct val="115000"/>
              </a:lnSpc>
              <a:spcBef>
                <a:spcPts val="0"/>
              </a:spcBef>
              <a:spcAft>
                <a:spcPts val="0"/>
              </a:spcAft>
              <a:buClr>
                <a:schemeClr val="lt2"/>
              </a:buClr>
              <a:buSzPts val="1100"/>
              <a:buChar char="■"/>
              <a:defRPr>
                <a:solidFill>
                  <a:schemeClr val="lt2"/>
                </a:solidFill>
              </a:defRPr>
            </a:lvl9pPr>
          </a:lstStyle>
          <a:p/>
        </p:txBody>
      </p:sp>
      <p:sp>
        <p:nvSpPr>
          <p:cNvPr id="558" name="Google Shape;558;p54"/>
          <p:cNvSpPr txBox="1"/>
          <p:nvPr>
            <p:ph idx="8" type="subTitle"/>
          </p:nvPr>
        </p:nvSpPr>
        <p:spPr>
          <a:xfrm>
            <a:off x="2690175" y="2903650"/>
            <a:ext cx="1657500" cy="396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Font typeface="Space Grotesk SemiBold"/>
              <a:buNone/>
              <a:defRPr sz="1400">
                <a:solidFill>
                  <a:schemeClr val="lt1"/>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9pPr>
          </a:lstStyle>
          <a:p/>
        </p:txBody>
      </p:sp>
      <p:sp>
        <p:nvSpPr>
          <p:cNvPr id="559" name="Google Shape;559;p54"/>
          <p:cNvSpPr txBox="1"/>
          <p:nvPr>
            <p:ph idx="9" type="body"/>
          </p:nvPr>
        </p:nvSpPr>
        <p:spPr>
          <a:xfrm>
            <a:off x="4817225" y="4123300"/>
            <a:ext cx="1657500" cy="4794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Clr>
                <a:schemeClr val="lt2"/>
              </a:buClr>
              <a:buSzPts val="1100"/>
              <a:buChar char="●"/>
              <a:defRPr>
                <a:solidFill>
                  <a:schemeClr val="lt2"/>
                </a:solidFill>
              </a:defRPr>
            </a:lvl1pPr>
            <a:lvl2pPr indent="-298450" lvl="1" marL="914400">
              <a:lnSpc>
                <a:spcPct val="115000"/>
              </a:lnSpc>
              <a:spcBef>
                <a:spcPts val="0"/>
              </a:spcBef>
              <a:spcAft>
                <a:spcPts val="0"/>
              </a:spcAft>
              <a:buClr>
                <a:schemeClr val="lt2"/>
              </a:buClr>
              <a:buSzPts val="1100"/>
              <a:buChar char="○"/>
              <a:defRPr>
                <a:solidFill>
                  <a:schemeClr val="lt2"/>
                </a:solidFill>
              </a:defRPr>
            </a:lvl2pPr>
            <a:lvl3pPr indent="-298450" lvl="2" marL="1371600">
              <a:lnSpc>
                <a:spcPct val="115000"/>
              </a:lnSpc>
              <a:spcBef>
                <a:spcPts val="0"/>
              </a:spcBef>
              <a:spcAft>
                <a:spcPts val="0"/>
              </a:spcAft>
              <a:buClr>
                <a:schemeClr val="lt2"/>
              </a:buClr>
              <a:buSzPts val="1100"/>
              <a:buChar char="■"/>
              <a:defRPr>
                <a:solidFill>
                  <a:schemeClr val="lt2"/>
                </a:solidFill>
              </a:defRPr>
            </a:lvl3pPr>
            <a:lvl4pPr indent="-298450" lvl="3" marL="1828800">
              <a:lnSpc>
                <a:spcPct val="115000"/>
              </a:lnSpc>
              <a:spcBef>
                <a:spcPts val="0"/>
              </a:spcBef>
              <a:spcAft>
                <a:spcPts val="0"/>
              </a:spcAft>
              <a:buClr>
                <a:schemeClr val="lt2"/>
              </a:buClr>
              <a:buSzPts val="1100"/>
              <a:buChar char="●"/>
              <a:defRPr>
                <a:solidFill>
                  <a:schemeClr val="lt2"/>
                </a:solidFill>
              </a:defRPr>
            </a:lvl4pPr>
            <a:lvl5pPr indent="-298450" lvl="4" marL="2286000">
              <a:lnSpc>
                <a:spcPct val="115000"/>
              </a:lnSpc>
              <a:spcBef>
                <a:spcPts val="0"/>
              </a:spcBef>
              <a:spcAft>
                <a:spcPts val="0"/>
              </a:spcAft>
              <a:buClr>
                <a:schemeClr val="lt2"/>
              </a:buClr>
              <a:buSzPts val="1100"/>
              <a:buChar char="○"/>
              <a:defRPr>
                <a:solidFill>
                  <a:schemeClr val="lt2"/>
                </a:solidFill>
              </a:defRPr>
            </a:lvl5pPr>
            <a:lvl6pPr indent="-298450" lvl="5" marL="2743200">
              <a:lnSpc>
                <a:spcPct val="115000"/>
              </a:lnSpc>
              <a:spcBef>
                <a:spcPts val="0"/>
              </a:spcBef>
              <a:spcAft>
                <a:spcPts val="0"/>
              </a:spcAft>
              <a:buClr>
                <a:schemeClr val="lt2"/>
              </a:buClr>
              <a:buSzPts val="1100"/>
              <a:buChar char="■"/>
              <a:defRPr>
                <a:solidFill>
                  <a:schemeClr val="lt2"/>
                </a:solidFill>
              </a:defRPr>
            </a:lvl6pPr>
            <a:lvl7pPr indent="-298450" lvl="6" marL="3200400">
              <a:lnSpc>
                <a:spcPct val="115000"/>
              </a:lnSpc>
              <a:spcBef>
                <a:spcPts val="0"/>
              </a:spcBef>
              <a:spcAft>
                <a:spcPts val="0"/>
              </a:spcAft>
              <a:buClr>
                <a:schemeClr val="lt2"/>
              </a:buClr>
              <a:buSzPts val="1100"/>
              <a:buChar char="●"/>
              <a:defRPr>
                <a:solidFill>
                  <a:schemeClr val="lt2"/>
                </a:solidFill>
              </a:defRPr>
            </a:lvl7pPr>
            <a:lvl8pPr indent="-298450" lvl="7" marL="3657600">
              <a:lnSpc>
                <a:spcPct val="115000"/>
              </a:lnSpc>
              <a:spcBef>
                <a:spcPts val="0"/>
              </a:spcBef>
              <a:spcAft>
                <a:spcPts val="0"/>
              </a:spcAft>
              <a:buClr>
                <a:schemeClr val="lt2"/>
              </a:buClr>
              <a:buSzPts val="1100"/>
              <a:buChar char="○"/>
              <a:defRPr>
                <a:solidFill>
                  <a:schemeClr val="lt2"/>
                </a:solidFill>
              </a:defRPr>
            </a:lvl8pPr>
            <a:lvl9pPr indent="-298450" lvl="8" marL="4114800">
              <a:lnSpc>
                <a:spcPct val="115000"/>
              </a:lnSpc>
              <a:spcBef>
                <a:spcPts val="0"/>
              </a:spcBef>
              <a:spcAft>
                <a:spcPts val="0"/>
              </a:spcAft>
              <a:buClr>
                <a:schemeClr val="lt2"/>
              </a:buClr>
              <a:buSzPts val="1100"/>
              <a:buChar char="■"/>
              <a:defRPr>
                <a:solidFill>
                  <a:schemeClr val="lt2"/>
                </a:solidFill>
              </a:defRPr>
            </a:lvl9pPr>
          </a:lstStyle>
          <a:p/>
        </p:txBody>
      </p:sp>
      <p:sp>
        <p:nvSpPr>
          <p:cNvPr id="560" name="Google Shape;560;p54"/>
          <p:cNvSpPr txBox="1"/>
          <p:nvPr>
            <p:ph idx="13" type="subTitle"/>
          </p:nvPr>
        </p:nvSpPr>
        <p:spPr>
          <a:xfrm>
            <a:off x="4817513" y="3656125"/>
            <a:ext cx="1657500" cy="396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Font typeface="Space Grotesk SemiBold"/>
              <a:buNone/>
              <a:defRPr sz="1400">
                <a:solidFill>
                  <a:schemeClr val="lt1"/>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9pPr>
          </a:lstStyle>
          <a:p/>
        </p:txBody>
      </p:sp>
      <p:sp>
        <p:nvSpPr>
          <p:cNvPr id="561" name="Google Shape;561;p54"/>
          <p:cNvSpPr txBox="1"/>
          <p:nvPr>
            <p:ph idx="14" type="body"/>
          </p:nvPr>
        </p:nvSpPr>
        <p:spPr>
          <a:xfrm>
            <a:off x="6933788" y="3370825"/>
            <a:ext cx="1657500" cy="4794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Clr>
                <a:schemeClr val="lt2"/>
              </a:buClr>
              <a:buSzPts val="1100"/>
              <a:buChar char="●"/>
              <a:defRPr>
                <a:solidFill>
                  <a:schemeClr val="lt2"/>
                </a:solidFill>
              </a:defRPr>
            </a:lvl1pPr>
            <a:lvl2pPr indent="-298450" lvl="1" marL="914400">
              <a:lnSpc>
                <a:spcPct val="115000"/>
              </a:lnSpc>
              <a:spcBef>
                <a:spcPts val="0"/>
              </a:spcBef>
              <a:spcAft>
                <a:spcPts val="0"/>
              </a:spcAft>
              <a:buClr>
                <a:schemeClr val="lt2"/>
              </a:buClr>
              <a:buSzPts val="1100"/>
              <a:buChar char="○"/>
              <a:defRPr>
                <a:solidFill>
                  <a:schemeClr val="lt2"/>
                </a:solidFill>
              </a:defRPr>
            </a:lvl2pPr>
            <a:lvl3pPr indent="-298450" lvl="2" marL="1371600">
              <a:lnSpc>
                <a:spcPct val="115000"/>
              </a:lnSpc>
              <a:spcBef>
                <a:spcPts val="0"/>
              </a:spcBef>
              <a:spcAft>
                <a:spcPts val="0"/>
              </a:spcAft>
              <a:buClr>
                <a:schemeClr val="lt2"/>
              </a:buClr>
              <a:buSzPts val="1100"/>
              <a:buChar char="■"/>
              <a:defRPr>
                <a:solidFill>
                  <a:schemeClr val="lt2"/>
                </a:solidFill>
              </a:defRPr>
            </a:lvl3pPr>
            <a:lvl4pPr indent="-298450" lvl="3" marL="1828800">
              <a:lnSpc>
                <a:spcPct val="115000"/>
              </a:lnSpc>
              <a:spcBef>
                <a:spcPts val="0"/>
              </a:spcBef>
              <a:spcAft>
                <a:spcPts val="0"/>
              </a:spcAft>
              <a:buClr>
                <a:schemeClr val="lt2"/>
              </a:buClr>
              <a:buSzPts val="1100"/>
              <a:buChar char="●"/>
              <a:defRPr>
                <a:solidFill>
                  <a:schemeClr val="lt2"/>
                </a:solidFill>
              </a:defRPr>
            </a:lvl4pPr>
            <a:lvl5pPr indent="-298450" lvl="4" marL="2286000">
              <a:lnSpc>
                <a:spcPct val="115000"/>
              </a:lnSpc>
              <a:spcBef>
                <a:spcPts val="0"/>
              </a:spcBef>
              <a:spcAft>
                <a:spcPts val="0"/>
              </a:spcAft>
              <a:buClr>
                <a:schemeClr val="lt2"/>
              </a:buClr>
              <a:buSzPts val="1100"/>
              <a:buChar char="○"/>
              <a:defRPr>
                <a:solidFill>
                  <a:schemeClr val="lt2"/>
                </a:solidFill>
              </a:defRPr>
            </a:lvl5pPr>
            <a:lvl6pPr indent="-298450" lvl="5" marL="2743200">
              <a:lnSpc>
                <a:spcPct val="115000"/>
              </a:lnSpc>
              <a:spcBef>
                <a:spcPts val="0"/>
              </a:spcBef>
              <a:spcAft>
                <a:spcPts val="0"/>
              </a:spcAft>
              <a:buClr>
                <a:schemeClr val="lt2"/>
              </a:buClr>
              <a:buSzPts val="1100"/>
              <a:buChar char="■"/>
              <a:defRPr>
                <a:solidFill>
                  <a:schemeClr val="lt2"/>
                </a:solidFill>
              </a:defRPr>
            </a:lvl6pPr>
            <a:lvl7pPr indent="-298450" lvl="6" marL="3200400">
              <a:lnSpc>
                <a:spcPct val="115000"/>
              </a:lnSpc>
              <a:spcBef>
                <a:spcPts val="0"/>
              </a:spcBef>
              <a:spcAft>
                <a:spcPts val="0"/>
              </a:spcAft>
              <a:buClr>
                <a:schemeClr val="lt2"/>
              </a:buClr>
              <a:buSzPts val="1100"/>
              <a:buChar char="●"/>
              <a:defRPr>
                <a:solidFill>
                  <a:schemeClr val="lt2"/>
                </a:solidFill>
              </a:defRPr>
            </a:lvl7pPr>
            <a:lvl8pPr indent="-298450" lvl="7" marL="3657600">
              <a:lnSpc>
                <a:spcPct val="115000"/>
              </a:lnSpc>
              <a:spcBef>
                <a:spcPts val="0"/>
              </a:spcBef>
              <a:spcAft>
                <a:spcPts val="0"/>
              </a:spcAft>
              <a:buClr>
                <a:schemeClr val="lt2"/>
              </a:buClr>
              <a:buSzPts val="1100"/>
              <a:buChar char="○"/>
              <a:defRPr>
                <a:solidFill>
                  <a:schemeClr val="lt2"/>
                </a:solidFill>
              </a:defRPr>
            </a:lvl8pPr>
            <a:lvl9pPr indent="-298450" lvl="8" marL="4114800">
              <a:lnSpc>
                <a:spcPct val="115000"/>
              </a:lnSpc>
              <a:spcBef>
                <a:spcPts val="0"/>
              </a:spcBef>
              <a:spcAft>
                <a:spcPts val="0"/>
              </a:spcAft>
              <a:buClr>
                <a:schemeClr val="lt2"/>
              </a:buClr>
              <a:buSzPts val="1100"/>
              <a:buChar char="■"/>
              <a:defRPr>
                <a:solidFill>
                  <a:schemeClr val="lt2"/>
                </a:solidFill>
              </a:defRPr>
            </a:lvl9pPr>
          </a:lstStyle>
          <a:p/>
        </p:txBody>
      </p:sp>
      <p:sp>
        <p:nvSpPr>
          <p:cNvPr id="562" name="Google Shape;562;p54"/>
          <p:cNvSpPr txBox="1"/>
          <p:nvPr>
            <p:ph idx="15" type="subTitle"/>
          </p:nvPr>
        </p:nvSpPr>
        <p:spPr>
          <a:xfrm>
            <a:off x="6944488" y="2903650"/>
            <a:ext cx="1657500" cy="396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Font typeface="Space Grotesk SemiBold"/>
              <a:buNone/>
              <a:defRPr sz="1400">
                <a:solidFill>
                  <a:schemeClr val="lt1"/>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slide - v2">
  <p:cSld name="CUSTOM_7">
    <p:spTree>
      <p:nvGrpSpPr>
        <p:cNvPr id="563" name="Shape 563"/>
        <p:cNvGrpSpPr/>
        <p:nvPr/>
      </p:nvGrpSpPr>
      <p:grpSpPr>
        <a:xfrm>
          <a:off x="0" y="0"/>
          <a:ext cx="0" cy="0"/>
          <a:chOff x="0" y="0"/>
          <a:chExt cx="0" cy="0"/>
        </a:xfrm>
      </p:grpSpPr>
      <p:sp>
        <p:nvSpPr>
          <p:cNvPr id="564" name="Google Shape;564;p55"/>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565" name="Google Shape;565;p55"/>
          <p:cNvSpPr/>
          <p:nvPr/>
        </p:nvSpPr>
        <p:spPr>
          <a:xfrm>
            <a:off x="561975" y="1377275"/>
            <a:ext cx="95100" cy="2838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5"/>
          <p:cNvSpPr/>
          <p:nvPr>
            <p:ph idx="2" type="pic"/>
          </p:nvPr>
        </p:nvSpPr>
        <p:spPr>
          <a:xfrm>
            <a:off x="657075" y="1377275"/>
            <a:ext cx="1838400" cy="1838400"/>
          </a:xfrm>
          <a:prstGeom prst="rect">
            <a:avLst/>
          </a:prstGeom>
          <a:noFill/>
          <a:ln>
            <a:noFill/>
          </a:ln>
        </p:spPr>
      </p:sp>
      <p:sp>
        <p:nvSpPr>
          <p:cNvPr id="567" name="Google Shape;567;p55"/>
          <p:cNvSpPr/>
          <p:nvPr/>
        </p:nvSpPr>
        <p:spPr>
          <a:xfrm>
            <a:off x="661839" y="3459848"/>
            <a:ext cx="1838400" cy="7554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5"/>
          <p:cNvSpPr txBox="1"/>
          <p:nvPr>
            <p:ph idx="1" type="subTitle"/>
          </p:nvPr>
        </p:nvSpPr>
        <p:spPr>
          <a:xfrm>
            <a:off x="695025" y="3283075"/>
            <a:ext cx="1838400" cy="319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569" name="Google Shape;569;p55"/>
          <p:cNvSpPr/>
          <p:nvPr/>
        </p:nvSpPr>
        <p:spPr>
          <a:xfrm>
            <a:off x="2589400" y="1390650"/>
            <a:ext cx="95100" cy="2838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5"/>
          <p:cNvSpPr/>
          <p:nvPr>
            <p:ph idx="3" type="pic"/>
          </p:nvPr>
        </p:nvSpPr>
        <p:spPr>
          <a:xfrm>
            <a:off x="2684500" y="1390650"/>
            <a:ext cx="1838400" cy="1838400"/>
          </a:xfrm>
          <a:prstGeom prst="rect">
            <a:avLst/>
          </a:prstGeom>
          <a:noFill/>
          <a:ln>
            <a:noFill/>
          </a:ln>
        </p:spPr>
      </p:sp>
      <p:sp>
        <p:nvSpPr>
          <p:cNvPr id="571" name="Google Shape;571;p55"/>
          <p:cNvSpPr/>
          <p:nvPr/>
        </p:nvSpPr>
        <p:spPr>
          <a:xfrm>
            <a:off x="2689263" y="3473187"/>
            <a:ext cx="1838400" cy="7554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5"/>
          <p:cNvSpPr/>
          <p:nvPr/>
        </p:nvSpPr>
        <p:spPr>
          <a:xfrm>
            <a:off x="4616825" y="1390650"/>
            <a:ext cx="95100" cy="2838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5"/>
          <p:cNvSpPr/>
          <p:nvPr>
            <p:ph idx="4" type="pic"/>
          </p:nvPr>
        </p:nvSpPr>
        <p:spPr>
          <a:xfrm>
            <a:off x="4711925" y="1390650"/>
            <a:ext cx="1838400" cy="1838400"/>
          </a:xfrm>
          <a:prstGeom prst="rect">
            <a:avLst/>
          </a:prstGeom>
          <a:noFill/>
          <a:ln>
            <a:noFill/>
          </a:ln>
        </p:spPr>
      </p:sp>
      <p:sp>
        <p:nvSpPr>
          <p:cNvPr id="574" name="Google Shape;574;p55"/>
          <p:cNvSpPr/>
          <p:nvPr/>
        </p:nvSpPr>
        <p:spPr>
          <a:xfrm>
            <a:off x="4716688" y="3473187"/>
            <a:ext cx="1838400" cy="7554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5"/>
          <p:cNvSpPr/>
          <p:nvPr/>
        </p:nvSpPr>
        <p:spPr>
          <a:xfrm>
            <a:off x="6639475" y="1377275"/>
            <a:ext cx="95100" cy="2838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5"/>
          <p:cNvSpPr/>
          <p:nvPr>
            <p:ph idx="5" type="pic"/>
          </p:nvPr>
        </p:nvSpPr>
        <p:spPr>
          <a:xfrm>
            <a:off x="6734575" y="1377275"/>
            <a:ext cx="1838400" cy="1838400"/>
          </a:xfrm>
          <a:prstGeom prst="rect">
            <a:avLst/>
          </a:prstGeom>
          <a:noFill/>
          <a:ln>
            <a:noFill/>
          </a:ln>
        </p:spPr>
      </p:sp>
      <p:sp>
        <p:nvSpPr>
          <p:cNvPr id="577" name="Google Shape;577;p55"/>
          <p:cNvSpPr/>
          <p:nvPr/>
        </p:nvSpPr>
        <p:spPr>
          <a:xfrm>
            <a:off x="6739338" y="3459812"/>
            <a:ext cx="1838400" cy="7554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5"/>
          <p:cNvSpPr txBox="1"/>
          <p:nvPr>
            <p:ph idx="6" type="body"/>
          </p:nvPr>
        </p:nvSpPr>
        <p:spPr>
          <a:xfrm>
            <a:off x="695025" y="3602275"/>
            <a:ext cx="1838400" cy="6264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579" name="Google Shape;579;p55"/>
          <p:cNvSpPr txBox="1"/>
          <p:nvPr>
            <p:ph idx="7" type="subTitle"/>
          </p:nvPr>
        </p:nvSpPr>
        <p:spPr>
          <a:xfrm>
            <a:off x="2655925" y="3283075"/>
            <a:ext cx="1838400" cy="319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580" name="Google Shape;580;p55"/>
          <p:cNvSpPr txBox="1"/>
          <p:nvPr>
            <p:ph idx="8" type="body"/>
          </p:nvPr>
        </p:nvSpPr>
        <p:spPr>
          <a:xfrm>
            <a:off x="2655925" y="3602275"/>
            <a:ext cx="1838400" cy="6264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581" name="Google Shape;581;p55"/>
          <p:cNvSpPr txBox="1"/>
          <p:nvPr>
            <p:ph idx="9" type="subTitle"/>
          </p:nvPr>
        </p:nvSpPr>
        <p:spPr>
          <a:xfrm>
            <a:off x="4714313" y="3283075"/>
            <a:ext cx="1838400" cy="319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582" name="Google Shape;582;p55"/>
          <p:cNvSpPr txBox="1"/>
          <p:nvPr>
            <p:ph idx="13" type="body"/>
          </p:nvPr>
        </p:nvSpPr>
        <p:spPr>
          <a:xfrm>
            <a:off x="4714313" y="3602275"/>
            <a:ext cx="1838400" cy="6264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583" name="Google Shape;583;p55"/>
          <p:cNvSpPr txBox="1"/>
          <p:nvPr>
            <p:ph idx="14" type="subTitle"/>
          </p:nvPr>
        </p:nvSpPr>
        <p:spPr>
          <a:xfrm>
            <a:off x="6744125" y="3283075"/>
            <a:ext cx="1838400" cy="319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584" name="Google Shape;584;p55"/>
          <p:cNvSpPr txBox="1"/>
          <p:nvPr>
            <p:ph idx="15" type="body"/>
          </p:nvPr>
        </p:nvSpPr>
        <p:spPr>
          <a:xfrm>
            <a:off x="6744125" y="3602275"/>
            <a:ext cx="1838400" cy="6264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Tree>
  </p:cSld>
  <p:clrMapOvr>
    <a:masterClrMapping/>
  </p:clrMapOvr>
  <p:extLst>
    <p:ext uri="{DCECCB84-F9BA-43D5-87BE-67443E8EF086}">
      <p15:sldGuideLst>
        <p15:guide id="1" orient="horz" pos="2046">
          <p15:clr>
            <a:srgbClr val="E46962"/>
          </p15:clr>
        </p15:guide>
        <p15:guide id="2" orient="horz" pos="2655">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slide - v3">
  <p:cSld name="CUSTOM_8">
    <p:spTree>
      <p:nvGrpSpPr>
        <p:cNvPr id="585" name="Shape 585"/>
        <p:cNvGrpSpPr/>
        <p:nvPr/>
      </p:nvGrpSpPr>
      <p:grpSpPr>
        <a:xfrm>
          <a:off x="0" y="0"/>
          <a:ext cx="0" cy="0"/>
          <a:chOff x="0" y="0"/>
          <a:chExt cx="0" cy="0"/>
        </a:xfrm>
      </p:grpSpPr>
      <p:sp>
        <p:nvSpPr>
          <p:cNvPr id="586" name="Google Shape;586;p56"/>
          <p:cNvSpPr/>
          <p:nvPr/>
        </p:nvSpPr>
        <p:spPr>
          <a:xfrm>
            <a:off x="2057400" y="1381125"/>
            <a:ext cx="2390700" cy="1467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6"/>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588" name="Google Shape;588;p56"/>
          <p:cNvSpPr/>
          <p:nvPr>
            <p:ph idx="2" type="pic"/>
          </p:nvPr>
        </p:nvSpPr>
        <p:spPr>
          <a:xfrm>
            <a:off x="942975" y="1390650"/>
            <a:ext cx="1467000" cy="1467000"/>
          </a:xfrm>
          <a:prstGeom prst="roundRect">
            <a:avLst>
              <a:gd fmla="val 16667" name="adj"/>
            </a:avLst>
          </a:prstGeom>
          <a:noFill/>
          <a:ln>
            <a:noFill/>
          </a:ln>
        </p:spPr>
      </p:sp>
      <p:sp>
        <p:nvSpPr>
          <p:cNvPr id="589" name="Google Shape;589;p56"/>
          <p:cNvSpPr/>
          <p:nvPr/>
        </p:nvSpPr>
        <p:spPr>
          <a:xfrm flipH="1">
            <a:off x="4353000" y="1381125"/>
            <a:ext cx="95100" cy="1467000"/>
          </a:xfrm>
          <a:prstGeom prst="snip1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6"/>
          <p:cNvSpPr/>
          <p:nvPr/>
        </p:nvSpPr>
        <p:spPr>
          <a:xfrm>
            <a:off x="2057400" y="3107650"/>
            <a:ext cx="2390700" cy="1467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6"/>
          <p:cNvSpPr/>
          <p:nvPr>
            <p:ph idx="3" type="pic"/>
          </p:nvPr>
        </p:nvSpPr>
        <p:spPr>
          <a:xfrm>
            <a:off x="942975" y="3117175"/>
            <a:ext cx="1467000" cy="1467000"/>
          </a:xfrm>
          <a:prstGeom prst="roundRect">
            <a:avLst>
              <a:gd fmla="val 16667" name="adj"/>
            </a:avLst>
          </a:prstGeom>
          <a:noFill/>
          <a:ln>
            <a:noFill/>
          </a:ln>
        </p:spPr>
      </p:sp>
      <p:sp>
        <p:nvSpPr>
          <p:cNvPr id="592" name="Google Shape;592;p56"/>
          <p:cNvSpPr/>
          <p:nvPr/>
        </p:nvSpPr>
        <p:spPr>
          <a:xfrm flipH="1">
            <a:off x="4353000" y="3107650"/>
            <a:ext cx="95100" cy="1467000"/>
          </a:xfrm>
          <a:prstGeom prst="snip1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6"/>
          <p:cNvSpPr/>
          <p:nvPr/>
        </p:nvSpPr>
        <p:spPr>
          <a:xfrm>
            <a:off x="5812950" y="1376363"/>
            <a:ext cx="2390700" cy="1467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6"/>
          <p:cNvSpPr/>
          <p:nvPr>
            <p:ph idx="4" type="pic"/>
          </p:nvPr>
        </p:nvSpPr>
        <p:spPr>
          <a:xfrm>
            <a:off x="4698525" y="1385888"/>
            <a:ext cx="1467000" cy="1467000"/>
          </a:xfrm>
          <a:prstGeom prst="roundRect">
            <a:avLst>
              <a:gd fmla="val 16667" name="adj"/>
            </a:avLst>
          </a:prstGeom>
          <a:noFill/>
          <a:ln>
            <a:noFill/>
          </a:ln>
        </p:spPr>
      </p:sp>
      <p:sp>
        <p:nvSpPr>
          <p:cNvPr id="595" name="Google Shape;595;p56"/>
          <p:cNvSpPr/>
          <p:nvPr/>
        </p:nvSpPr>
        <p:spPr>
          <a:xfrm flipH="1">
            <a:off x="8108550" y="1376363"/>
            <a:ext cx="95100" cy="1467000"/>
          </a:xfrm>
          <a:prstGeom prst="snip1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6"/>
          <p:cNvSpPr/>
          <p:nvPr/>
        </p:nvSpPr>
        <p:spPr>
          <a:xfrm>
            <a:off x="5812950" y="3102888"/>
            <a:ext cx="2390700" cy="1467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6"/>
          <p:cNvSpPr/>
          <p:nvPr>
            <p:ph idx="5" type="pic"/>
          </p:nvPr>
        </p:nvSpPr>
        <p:spPr>
          <a:xfrm>
            <a:off x="4698525" y="3112413"/>
            <a:ext cx="1467000" cy="1467000"/>
          </a:xfrm>
          <a:prstGeom prst="roundRect">
            <a:avLst>
              <a:gd fmla="val 16667" name="adj"/>
            </a:avLst>
          </a:prstGeom>
          <a:noFill/>
          <a:ln>
            <a:noFill/>
          </a:ln>
        </p:spPr>
      </p:sp>
      <p:sp>
        <p:nvSpPr>
          <p:cNvPr id="598" name="Google Shape;598;p56"/>
          <p:cNvSpPr/>
          <p:nvPr/>
        </p:nvSpPr>
        <p:spPr>
          <a:xfrm flipH="1">
            <a:off x="8108550" y="3102888"/>
            <a:ext cx="95100" cy="1467000"/>
          </a:xfrm>
          <a:prstGeom prst="snip1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6"/>
          <p:cNvSpPr txBox="1"/>
          <p:nvPr>
            <p:ph idx="1" type="subTitle"/>
          </p:nvPr>
        </p:nvSpPr>
        <p:spPr>
          <a:xfrm>
            <a:off x="2500250" y="1718550"/>
            <a:ext cx="1762500" cy="36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600" name="Google Shape;600;p56"/>
          <p:cNvSpPr txBox="1"/>
          <p:nvPr>
            <p:ph idx="6" type="subTitle"/>
          </p:nvPr>
        </p:nvSpPr>
        <p:spPr>
          <a:xfrm>
            <a:off x="6255788" y="1718550"/>
            <a:ext cx="1762500" cy="36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601" name="Google Shape;601;p56"/>
          <p:cNvSpPr txBox="1"/>
          <p:nvPr>
            <p:ph idx="7" type="subTitle"/>
          </p:nvPr>
        </p:nvSpPr>
        <p:spPr>
          <a:xfrm>
            <a:off x="2500238" y="3416988"/>
            <a:ext cx="1762500" cy="36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602" name="Google Shape;602;p56"/>
          <p:cNvSpPr txBox="1"/>
          <p:nvPr>
            <p:ph idx="8" type="subTitle"/>
          </p:nvPr>
        </p:nvSpPr>
        <p:spPr>
          <a:xfrm>
            <a:off x="6255775" y="3416988"/>
            <a:ext cx="1762500" cy="36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603" name="Google Shape;603;p56"/>
          <p:cNvSpPr txBox="1"/>
          <p:nvPr>
            <p:ph idx="9" type="body"/>
          </p:nvPr>
        </p:nvSpPr>
        <p:spPr>
          <a:xfrm>
            <a:off x="2500238" y="2081974"/>
            <a:ext cx="1762500" cy="5727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604" name="Google Shape;604;p56"/>
          <p:cNvSpPr txBox="1"/>
          <p:nvPr>
            <p:ph idx="13" type="body"/>
          </p:nvPr>
        </p:nvSpPr>
        <p:spPr>
          <a:xfrm>
            <a:off x="6255775" y="2081974"/>
            <a:ext cx="1762500" cy="5727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605" name="Google Shape;605;p56"/>
          <p:cNvSpPr txBox="1"/>
          <p:nvPr>
            <p:ph idx="14" type="body"/>
          </p:nvPr>
        </p:nvSpPr>
        <p:spPr>
          <a:xfrm>
            <a:off x="2500238" y="3780411"/>
            <a:ext cx="1762500" cy="5727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
        <p:nvSpPr>
          <p:cNvPr id="606" name="Google Shape;606;p56"/>
          <p:cNvSpPr txBox="1"/>
          <p:nvPr>
            <p:ph idx="15" type="body"/>
          </p:nvPr>
        </p:nvSpPr>
        <p:spPr>
          <a:xfrm>
            <a:off x="6255775" y="3780411"/>
            <a:ext cx="1762500" cy="572700"/>
          </a:xfrm>
          <a:prstGeom prst="rect">
            <a:avLst/>
          </a:prstGeom>
        </p:spPr>
        <p:txBody>
          <a:bodyPr anchorCtr="0" anchor="ctr" bIns="91425" lIns="91425" spcFirstLastPara="1" rIns="91425" wrap="square" tIns="91425">
            <a:noAutofit/>
          </a:bodyPr>
          <a:lstStyle>
            <a:lvl1pPr indent="-298450" lvl="0" marL="457200">
              <a:lnSpc>
                <a:spcPct val="115000"/>
              </a:lnSpc>
              <a:spcBef>
                <a:spcPts val="0"/>
              </a:spcBef>
              <a:spcAft>
                <a:spcPts val="0"/>
              </a:spcAft>
              <a:buSzPts val="1100"/>
              <a:buChar char="●"/>
              <a:defRPr/>
            </a:lvl1pPr>
            <a:lvl2pPr indent="-298450" lvl="1" marL="914400">
              <a:lnSpc>
                <a:spcPct val="115000"/>
              </a:lnSpc>
              <a:spcBef>
                <a:spcPts val="0"/>
              </a:spcBef>
              <a:spcAft>
                <a:spcPts val="0"/>
              </a:spcAft>
              <a:buSzPts val="1100"/>
              <a:buChar char="○"/>
              <a:defRPr/>
            </a:lvl2pPr>
            <a:lvl3pPr indent="-298450" lvl="2" marL="1371600">
              <a:lnSpc>
                <a:spcPct val="115000"/>
              </a:lnSpc>
              <a:spcBef>
                <a:spcPts val="0"/>
              </a:spcBef>
              <a:spcAft>
                <a:spcPts val="0"/>
              </a:spcAft>
              <a:buSzPts val="1100"/>
              <a:buChar char="■"/>
              <a:defRPr/>
            </a:lvl3pPr>
            <a:lvl4pPr indent="-298450" lvl="3" marL="1828800">
              <a:lnSpc>
                <a:spcPct val="115000"/>
              </a:lnSpc>
              <a:spcBef>
                <a:spcPts val="0"/>
              </a:spcBef>
              <a:spcAft>
                <a:spcPts val="0"/>
              </a:spcAft>
              <a:buSzPts val="1100"/>
              <a:buChar char="●"/>
              <a:defRPr/>
            </a:lvl4pPr>
            <a:lvl5pPr indent="-298450" lvl="4" marL="2286000">
              <a:lnSpc>
                <a:spcPct val="115000"/>
              </a:lnSpc>
              <a:spcBef>
                <a:spcPts val="0"/>
              </a:spcBef>
              <a:spcAft>
                <a:spcPts val="0"/>
              </a:spcAft>
              <a:buSzPts val="1100"/>
              <a:buChar char="○"/>
              <a:defRPr/>
            </a:lvl5pPr>
            <a:lvl6pPr indent="-298450" lvl="5" marL="2743200">
              <a:lnSpc>
                <a:spcPct val="115000"/>
              </a:lnSpc>
              <a:spcBef>
                <a:spcPts val="0"/>
              </a:spcBef>
              <a:spcAft>
                <a:spcPts val="0"/>
              </a:spcAft>
              <a:buSzPts val="1100"/>
              <a:buChar char="■"/>
              <a:defRPr/>
            </a:lvl6pPr>
            <a:lvl7pPr indent="-298450" lvl="6" marL="3200400">
              <a:lnSpc>
                <a:spcPct val="115000"/>
              </a:lnSpc>
              <a:spcBef>
                <a:spcPts val="0"/>
              </a:spcBef>
              <a:spcAft>
                <a:spcPts val="0"/>
              </a:spcAft>
              <a:buSzPts val="1100"/>
              <a:buChar char="●"/>
              <a:defRPr/>
            </a:lvl7pPr>
            <a:lvl8pPr indent="-298450" lvl="7" marL="3657600">
              <a:lnSpc>
                <a:spcPct val="115000"/>
              </a:lnSpc>
              <a:spcBef>
                <a:spcPts val="0"/>
              </a:spcBef>
              <a:spcAft>
                <a:spcPts val="0"/>
              </a:spcAft>
              <a:buSzPts val="1100"/>
              <a:buChar char="○"/>
              <a:defRPr/>
            </a:lvl8pPr>
            <a:lvl9pPr indent="-298450" lvl="8" marL="4114800">
              <a:lnSpc>
                <a:spcPct val="115000"/>
              </a:lnSpc>
              <a:spcBef>
                <a:spcPts val="0"/>
              </a:spcBef>
              <a:spcAft>
                <a:spcPts val="0"/>
              </a:spcAft>
              <a:buSzPts val="1100"/>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Agenda slide - v1">
  <p:cSld name="CUSTOM_9">
    <p:spTree>
      <p:nvGrpSpPr>
        <p:cNvPr id="607" name="Shape 607"/>
        <p:cNvGrpSpPr/>
        <p:nvPr/>
      </p:nvGrpSpPr>
      <p:grpSpPr>
        <a:xfrm>
          <a:off x="0" y="0"/>
          <a:ext cx="0" cy="0"/>
          <a:chOff x="0" y="0"/>
          <a:chExt cx="0" cy="0"/>
        </a:xfrm>
      </p:grpSpPr>
      <p:sp>
        <p:nvSpPr>
          <p:cNvPr id="608" name="Google Shape;608;p57"/>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609" name="Google Shape;609;p57"/>
          <p:cNvSpPr/>
          <p:nvPr/>
        </p:nvSpPr>
        <p:spPr>
          <a:xfrm>
            <a:off x="1343300" y="1277854"/>
            <a:ext cx="1161000" cy="1161000"/>
          </a:xfrm>
          <a:prstGeom prst="ellipse">
            <a:avLst/>
          </a:pr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0" name="Google Shape;610;p57"/>
          <p:cNvSpPr txBox="1"/>
          <p:nvPr>
            <p:ph idx="1" type="subTitle"/>
          </p:nvPr>
        </p:nvSpPr>
        <p:spPr>
          <a:xfrm>
            <a:off x="516200" y="2788000"/>
            <a:ext cx="2815200" cy="373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611" name="Google Shape;611;p57"/>
          <p:cNvSpPr/>
          <p:nvPr/>
        </p:nvSpPr>
        <p:spPr>
          <a:xfrm>
            <a:off x="4095050" y="1277854"/>
            <a:ext cx="1161000" cy="11610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7"/>
          <p:cNvSpPr/>
          <p:nvPr/>
        </p:nvSpPr>
        <p:spPr>
          <a:xfrm>
            <a:off x="6715650" y="1277854"/>
            <a:ext cx="1161000" cy="11610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7"/>
          <p:cNvSpPr txBox="1"/>
          <p:nvPr>
            <p:ph idx="2" type="subTitle"/>
          </p:nvPr>
        </p:nvSpPr>
        <p:spPr>
          <a:xfrm>
            <a:off x="3392125" y="2788000"/>
            <a:ext cx="2567700" cy="373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614" name="Google Shape;614;p57"/>
          <p:cNvSpPr txBox="1"/>
          <p:nvPr>
            <p:ph idx="3" type="subTitle"/>
          </p:nvPr>
        </p:nvSpPr>
        <p:spPr>
          <a:xfrm>
            <a:off x="6012225" y="2788000"/>
            <a:ext cx="2567700" cy="373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1400"/>
              <a:buFont typeface="Space Grotesk SemiBold"/>
              <a:buNone/>
              <a:defRPr>
                <a:solidFill>
                  <a:schemeClr val="accent4"/>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615" name="Google Shape;615;p57"/>
          <p:cNvSpPr txBox="1"/>
          <p:nvPr/>
        </p:nvSpPr>
        <p:spPr>
          <a:xfrm>
            <a:off x="1710750" y="1641596"/>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5"/>
                </a:solidFill>
                <a:latin typeface="Space Grotesk"/>
                <a:ea typeface="Space Grotesk"/>
                <a:cs typeface="Space Grotesk"/>
                <a:sym typeface="Space Grotesk"/>
              </a:rPr>
              <a:t>1</a:t>
            </a:r>
            <a:endParaRPr b="1" sz="3600">
              <a:solidFill>
                <a:schemeClr val="accent5"/>
              </a:solidFill>
              <a:latin typeface="Space Grotesk"/>
              <a:ea typeface="Space Grotesk"/>
              <a:cs typeface="Space Grotesk"/>
              <a:sym typeface="Space Grotesk"/>
            </a:endParaRPr>
          </a:p>
        </p:txBody>
      </p:sp>
      <p:sp>
        <p:nvSpPr>
          <p:cNvPr id="616" name="Google Shape;616;p57"/>
          <p:cNvSpPr txBox="1"/>
          <p:nvPr/>
        </p:nvSpPr>
        <p:spPr>
          <a:xfrm>
            <a:off x="4421850" y="1641604"/>
            <a:ext cx="4671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Space Grotesk"/>
                <a:ea typeface="Space Grotesk"/>
                <a:cs typeface="Space Grotesk"/>
                <a:sym typeface="Space Grotesk"/>
              </a:rPr>
              <a:t>2</a:t>
            </a:r>
            <a:endParaRPr b="1" sz="3600">
              <a:solidFill>
                <a:schemeClr val="accent1"/>
              </a:solidFill>
              <a:latin typeface="Space Grotesk"/>
              <a:ea typeface="Space Grotesk"/>
              <a:cs typeface="Space Grotesk"/>
              <a:sym typeface="Space Grotesk"/>
            </a:endParaRPr>
          </a:p>
        </p:txBody>
      </p:sp>
      <p:sp>
        <p:nvSpPr>
          <p:cNvPr id="617" name="Google Shape;617;p57"/>
          <p:cNvSpPr txBox="1"/>
          <p:nvPr/>
        </p:nvSpPr>
        <p:spPr>
          <a:xfrm>
            <a:off x="7042150" y="1641604"/>
            <a:ext cx="4671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4"/>
                </a:solidFill>
                <a:latin typeface="Space Grotesk"/>
                <a:ea typeface="Space Grotesk"/>
                <a:cs typeface="Space Grotesk"/>
                <a:sym typeface="Space Grotesk"/>
              </a:rPr>
              <a:t>3</a:t>
            </a:r>
            <a:endParaRPr b="1" sz="3600">
              <a:solidFill>
                <a:schemeClr val="accent4"/>
              </a:solidFill>
              <a:latin typeface="Space Grotesk"/>
              <a:ea typeface="Space Grotesk"/>
              <a:cs typeface="Space Grotesk"/>
              <a:sym typeface="Space Grotesk"/>
            </a:endParaRPr>
          </a:p>
        </p:txBody>
      </p:sp>
      <p:sp>
        <p:nvSpPr>
          <p:cNvPr id="618" name="Google Shape;618;p57"/>
          <p:cNvSpPr txBox="1"/>
          <p:nvPr>
            <p:ph idx="4" type="body"/>
          </p:nvPr>
        </p:nvSpPr>
        <p:spPr>
          <a:xfrm>
            <a:off x="562000" y="3260958"/>
            <a:ext cx="2723400" cy="756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19" name="Google Shape;619;p57"/>
          <p:cNvSpPr txBox="1"/>
          <p:nvPr>
            <p:ph idx="5" type="body"/>
          </p:nvPr>
        </p:nvSpPr>
        <p:spPr>
          <a:xfrm>
            <a:off x="3313850" y="3260958"/>
            <a:ext cx="2723400" cy="756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20" name="Google Shape;620;p57"/>
          <p:cNvSpPr txBox="1"/>
          <p:nvPr>
            <p:ph idx="6" type="body"/>
          </p:nvPr>
        </p:nvSpPr>
        <p:spPr>
          <a:xfrm>
            <a:off x="6012300" y="3260958"/>
            <a:ext cx="2567700" cy="756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Agenda slide - v2">
  <p:cSld name="CUSTOM_10">
    <p:spTree>
      <p:nvGrpSpPr>
        <p:cNvPr id="621" name="Shape 621"/>
        <p:cNvGrpSpPr/>
        <p:nvPr/>
      </p:nvGrpSpPr>
      <p:grpSpPr>
        <a:xfrm>
          <a:off x="0" y="0"/>
          <a:ext cx="0" cy="0"/>
          <a:chOff x="0" y="0"/>
          <a:chExt cx="0" cy="0"/>
        </a:xfrm>
      </p:grpSpPr>
      <p:cxnSp>
        <p:nvCxnSpPr>
          <p:cNvPr id="622" name="Google Shape;622;p58"/>
          <p:cNvCxnSpPr/>
          <p:nvPr/>
        </p:nvCxnSpPr>
        <p:spPr>
          <a:xfrm>
            <a:off x="876150" y="1898000"/>
            <a:ext cx="5100" cy="2309100"/>
          </a:xfrm>
          <a:prstGeom prst="straightConnector1">
            <a:avLst/>
          </a:prstGeom>
          <a:noFill/>
          <a:ln cap="flat" cmpd="sng" w="19050">
            <a:solidFill>
              <a:schemeClr val="lt2"/>
            </a:solidFill>
            <a:prstDash val="dash"/>
            <a:round/>
            <a:headEnd len="med" w="med" type="none"/>
            <a:tailEnd len="med" w="med" type="none"/>
          </a:ln>
        </p:spPr>
      </p:cxnSp>
      <p:sp>
        <p:nvSpPr>
          <p:cNvPr id="623" name="Google Shape;623;p58"/>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624" name="Google Shape;624;p58"/>
          <p:cNvSpPr/>
          <p:nvPr/>
        </p:nvSpPr>
        <p:spPr>
          <a:xfrm>
            <a:off x="566250" y="1323245"/>
            <a:ext cx="624300" cy="6243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5" name="Google Shape;625;p58"/>
          <p:cNvSpPr txBox="1"/>
          <p:nvPr>
            <p:ph idx="1" type="subTitle"/>
          </p:nvPr>
        </p:nvSpPr>
        <p:spPr>
          <a:xfrm>
            <a:off x="1491600" y="1377275"/>
            <a:ext cx="6157200" cy="272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626" name="Google Shape;626;p58"/>
          <p:cNvSpPr txBox="1"/>
          <p:nvPr>
            <p:ph idx="2" type="subTitle"/>
          </p:nvPr>
        </p:nvSpPr>
        <p:spPr>
          <a:xfrm>
            <a:off x="1491600" y="3710900"/>
            <a:ext cx="6157200" cy="272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627" name="Google Shape;627;p58"/>
          <p:cNvSpPr txBox="1"/>
          <p:nvPr>
            <p:ph idx="3" type="body"/>
          </p:nvPr>
        </p:nvSpPr>
        <p:spPr>
          <a:xfrm>
            <a:off x="1491600" y="3969025"/>
            <a:ext cx="6157200" cy="624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8" name="Google Shape;628;p58"/>
          <p:cNvSpPr txBox="1"/>
          <p:nvPr>
            <p:ph idx="4" type="subTitle"/>
          </p:nvPr>
        </p:nvSpPr>
        <p:spPr>
          <a:xfrm>
            <a:off x="1491600" y="2534575"/>
            <a:ext cx="6157200" cy="272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629" name="Google Shape;629;p58"/>
          <p:cNvSpPr txBox="1"/>
          <p:nvPr>
            <p:ph idx="5" type="body"/>
          </p:nvPr>
        </p:nvSpPr>
        <p:spPr>
          <a:xfrm>
            <a:off x="1491600" y="2802225"/>
            <a:ext cx="6157200" cy="624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0" name="Google Shape;630;p58"/>
          <p:cNvSpPr txBox="1"/>
          <p:nvPr>
            <p:ph idx="6" type="body"/>
          </p:nvPr>
        </p:nvSpPr>
        <p:spPr>
          <a:xfrm>
            <a:off x="1491600" y="1635400"/>
            <a:ext cx="6157200" cy="624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1" name="Google Shape;631;p58"/>
          <p:cNvSpPr/>
          <p:nvPr/>
        </p:nvSpPr>
        <p:spPr>
          <a:xfrm>
            <a:off x="566400" y="2495120"/>
            <a:ext cx="624300" cy="6243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2" name="Google Shape;632;p58"/>
          <p:cNvSpPr/>
          <p:nvPr/>
        </p:nvSpPr>
        <p:spPr>
          <a:xfrm>
            <a:off x="566250" y="3666995"/>
            <a:ext cx="624300" cy="6243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3" name="Google Shape;633;p58"/>
          <p:cNvSpPr txBox="1"/>
          <p:nvPr/>
        </p:nvSpPr>
        <p:spPr>
          <a:xfrm>
            <a:off x="703788" y="1418641"/>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lt1"/>
                </a:solidFill>
                <a:latin typeface="Space Grotesk"/>
                <a:ea typeface="Space Grotesk"/>
                <a:cs typeface="Space Grotesk"/>
                <a:sym typeface="Space Grotesk"/>
              </a:rPr>
              <a:t>1</a:t>
            </a:r>
            <a:endParaRPr b="1" sz="2800">
              <a:solidFill>
                <a:schemeClr val="lt1"/>
              </a:solidFill>
              <a:latin typeface="Space Grotesk"/>
              <a:ea typeface="Space Grotesk"/>
              <a:cs typeface="Space Grotesk"/>
              <a:sym typeface="Space Grotesk"/>
            </a:endParaRPr>
          </a:p>
        </p:txBody>
      </p:sp>
      <p:sp>
        <p:nvSpPr>
          <p:cNvPr id="634" name="Google Shape;634;p58"/>
          <p:cNvSpPr txBox="1"/>
          <p:nvPr/>
        </p:nvSpPr>
        <p:spPr>
          <a:xfrm>
            <a:off x="665388" y="2590516"/>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lt1"/>
                </a:solidFill>
                <a:latin typeface="Space Grotesk"/>
                <a:ea typeface="Space Grotesk"/>
                <a:cs typeface="Space Grotesk"/>
                <a:sym typeface="Space Grotesk"/>
              </a:rPr>
              <a:t>2</a:t>
            </a:r>
            <a:endParaRPr b="1" sz="2800">
              <a:solidFill>
                <a:schemeClr val="lt1"/>
              </a:solidFill>
              <a:latin typeface="Space Grotesk"/>
              <a:ea typeface="Space Grotesk"/>
              <a:cs typeface="Space Grotesk"/>
              <a:sym typeface="Space Grotesk"/>
            </a:endParaRPr>
          </a:p>
        </p:txBody>
      </p:sp>
      <p:sp>
        <p:nvSpPr>
          <p:cNvPr id="635" name="Google Shape;635;p58"/>
          <p:cNvSpPr txBox="1"/>
          <p:nvPr/>
        </p:nvSpPr>
        <p:spPr>
          <a:xfrm>
            <a:off x="665688" y="3766841"/>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lt1"/>
                </a:solidFill>
                <a:latin typeface="Space Grotesk"/>
                <a:ea typeface="Space Grotesk"/>
                <a:cs typeface="Space Grotesk"/>
                <a:sym typeface="Space Grotesk"/>
              </a:rPr>
              <a:t>3</a:t>
            </a:r>
            <a:endParaRPr b="1" sz="2800">
              <a:solidFill>
                <a:schemeClr val="lt1"/>
              </a:solidFill>
              <a:latin typeface="Space Grotesk"/>
              <a:ea typeface="Space Grotesk"/>
              <a:cs typeface="Space Grotesk"/>
              <a:sym typeface="Space Grotesk"/>
            </a:endParaRPr>
          </a:p>
        </p:txBody>
      </p:sp>
    </p:spTree>
  </p:cSld>
  <p:clrMapOvr>
    <a:masterClrMapping/>
  </p:clrMapOvr>
  <p:extLst>
    <p:ext uri="{DCECCB84-F9BA-43D5-87BE-67443E8EF086}">
      <p15:sldGuideLst>
        <p15:guide id="1" pos="4818">
          <p15:clr>
            <a:srgbClr val="E46962"/>
          </p15:clr>
        </p15:guide>
        <p15:guide id="2" orient="horz" pos="1030">
          <p15:clr>
            <a:srgbClr val="E46962"/>
          </p15:clr>
        </p15:guide>
        <p15:guide id="3" orient="horz" pos="1768">
          <p15:clr>
            <a:srgbClr val="E46962"/>
          </p15:clr>
        </p15:guide>
        <p15:guide id="4" orient="horz" pos="2509">
          <p15:clr>
            <a:srgbClr val="E46962"/>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Agenda slide - v3 - old">
  <p:cSld name="CUSTOM_11">
    <p:spTree>
      <p:nvGrpSpPr>
        <p:cNvPr id="636" name="Shape 636"/>
        <p:cNvGrpSpPr/>
        <p:nvPr/>
      </p:nvGrpSpPr>
      <p:grpSpPr>
        <a:xfrm>
          <a:off x="0" y="0"/>
          <a:ext cx="0" cy="0"/>
          <a:chOff x="0" y="0"/>
          <a:chExt cx="0" cy="0"/>
        </a:xfrm>
      </p:grpSpPr>
      <p:sp>
        <p:nvSpPr>
          <p:cNvPr id="637" name="Google Shape;637;p59"/>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638" name="Google Shape;638;p59"/>
          <p:cNvSpPr txBox="1"/>
          <p:nvPr>
            <p:ph idx="1" type="subTitle"/>
          </p:nvPr>
        </p:nvSpPr>
        <p:spPr>
          <a:xfrm>
            <a:off x="648408" y="1947466"/>
            <a:ext cx="1528500" cy="3816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9pPr>
          </a:lstStyle>
          <a:p/>
        </p:txBody>
      </p:sp>
      <p:sp>
        <p:nvSpPr>
          <p:cNvPr id="639" name="Google Shape;639;p59"/>
          <p:cNvSpPr txBox="1"/>
          <p:nvPr>
            <p:ph idx="2" type="body"/>
          </p:nvPr>
        </p:nvSpPr>
        <p:spPr>
          <a:xfrm>
            <a:off x="566255" y="2383356"/>
            <a:ext cx="1643400" cy="7590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40" name="Google Shape;640;p59"/>
          <p:cNvSpPr txBox="1"/>
          <p:nvPr>
            <p:ph idx="3" type="subTitle"/>
          </p:nvPr>
        </p:nvSpPr>
        <p:spPr>
          <a:xfrm>
            <a:off x="3476909" y="1947466"/>
            <a:ext cx="1528500" cy="3816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9pPr>
          </a:lstStyle>
          <a:p/>
        </p:txBody>
      </p:sp>
      <p:sp>
        <p:nvSpPr>
          <p:cNvPr id="641" name="Google Shape;641;p59"/>
          <p:cNvSpPr txBox="1"/>
          <p:nvPr>
            <p:ph idx="4" type="body"/>
          </p:nvPr>
        </p:nvSpPr>
        <p:spPr>
          <a:xfrm>
            <a:off x="3419456" y="2383356"/>
            <a:ext cx="1643400" cy="7590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42" name="Google Shape;642;p59"/>
          <p:cNvSpPr txBox="1"/>
          <p:nvPr>
            <p:ph idx="5" type="subTitle"/>
          </p:nvPr>
        </p:nvSpPr>
        <p:spPr>
          <a:xfrm>
            <a:off x="6305410" y="1947466"/>
            <a:ext cx="1528500" cy="3816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9pPr>
          </a:lstStyle>
          <a:p/>
        </p:txBody>
      </p:sp>
      <p:sp>
        <p:nvSpPr>
          <p:cNvPr id="643" name="Google Shape;643;p59"/>
          <p:cNvSpPr txBox="1"/>
          <p:nvPr>
            <p:ph idx="6" type="body"/>
          </p:nvPr>
        </p:nvSpPr>
        <p:spPr>
          <a:xfrm>
            <a:off x="6247957" y="2383356"/>
            <a:ext cx="1643400" cy="7590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Tree>
  </p:cSld>
  <p:clrMapOvr>
    <a:masterClrMapping/>
  </p:clrMapOvr>
  <p:extLst>
    <p:ext uri="{DCECCB84-F9BA-43D5-87BE-67443E8EF086}">
      <p15:sldGuideLst>
        <p15:guide id="1" orient="horz" pos="1467">
          <p15:clr>
            <a:srgbClr val="E46962"/>
          </p15:clr>
        </p15:guide>
      </p15:sldGuideLst>
    </p:ext>
  </p:extLs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Agenda slide - v3">
  <p:cSld name="CUSTOM_18_1">
    <p:spTree>
      <p:nvGrpSpPr>
        <p:cNvPr id="644" name="Shape 644"/>
        <p:cNvGrpSpPr/>
        <p:nvPr/>
      </p:nvGrpSpPr>
      <p:grpSpPr>
        <a:xfrm>
          <a:off x="0" y="0"/>
          <a:ext cx="0" cy="0"/>
          <a:chOff x="0" y="0"/>
          <a:chExt cx="0" cy="0"/>
        </a:xfrm>
      </p:grpSpPr>
      <p:sp>
        <p:nvSpPr>
          <p:cNvPr id="645" name="Google Shape;645;p60"/>
          <p:cNvSpPr txBox="1"/>
          <p:nvPr>
            <p:ph type="title"/>
          </p:nvPr>
        </p:nvSpPr>
        <p:spPr>
          <a:xfrm>
            <a:off x="287725" y="369925"/>
            <a:ext cx="8564700" cy="5028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646" name="Google Shape;646;p60"/>
          <p:cNvSpPr txBox="1"/>
          <p:nvPr>
            <p:ph idx="1" type="subTitle"/>
          </p:nvPr>
        </p:nvSpPr>
        <p:spPr>
          <a:xfrm>
            <a:off x="292896" y="1330700"/>
            <a:ext cx="2573400" cy="560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1"/>
              </a:buClr>
              <a:buSzPts val="1400"/>
              <a:buNone/>
              <a:defRPr b="1">
                <a:solidFill>
                  <a:schemeClr val="accent1"/>
                </a:solidFill>
              </a:defRPr>
            </a:lvl1pPr>
            <a:lvl2pPr lvl="1">
              <a:lnSpc>
                <a:spcPct val="100000"/>
              </a:lnSpc>
              <a:spcBef>
                <a:spcPts val="0"/>
              </a:spcBef>
              <a:spcAft>
                <a:spcPts val="0"/>
              </a:spcAft>
              <a:buClr>
                <a:schemeClr val="accent1"/>
              </a:buClr>
              <a:buSzPts val="1400"/>
              <a:buNone/>
              <a:defRPr b="1">
                <a:solidFill>
                  <a:schemeClr val="accent1"/>
                </a:solidFill>
              </a:defRPr>
            </a:lvl2pPr>
            <a:lvl3pPr lvl="2">
              <a:lnSpc>
                <a:spcPct val="100000"/>
              </a:lnSpc>
              <a:spcBef>
                <a:spcPts val="0"/>
              </a:spcBef>
              <a:spcAft>
                <a:spcPts val="0"/>
              </a:spcAft>
              <a:buClr>
                <a:schemeClr val="accent1"/>
              </a:buClr>
              <a:buSzPts val="1400"/>
              <a:buNone/>
              <a:defRPr b="1">
                <a:solidFill>
                  <a:schemeClr val="accent1"/>
                </a:solidFill>
              </a:defRPr>
            </a:lvl3pPr>
            <a:lvl4pPr lvl="3">
              <a:lnSpc>
                <a:spcPct val="100000"/>
              </a:lnSpc>
              <a:spcBef>
                <a:spcPts val="0"/>
              </a:spcBef>
              <a:spcAft>
                <a:spcPts val="0"/>
              </a:spcAft>
              <a:buClr>
                <a:schemeClr val="accent1"/>
              </a:buClr>
              <a:buSzPts val="1400"/>
              <a:buNone/>
              <a:defRPr b="1">
                <a:solidFill>
                  <a:schemeClr val="accent1"/>
                </a:solidFill>
              </a:defRPr>
            </a:lvl4pPr>
            <a:lvl5pPr lvl="4">
              <a:lnSpc>
                <a:spcPct val="100000"/>
              </a:lnSpc>
              <a:spcBef>
                <a:spcPts val="0"/>
              </a:spcBef>
              <a:spcAft>
                <a:spcPts val="0"/>
              </a:spcAft>
              <a:buClr>
                <a:schemeClr val="accent1"/>
              </a:buClr>
              <a:buSzPts val="1400"/>
              <a:buNone/>
              <a:defRPr b="1">
                <a:solidFill>
                  <a:schemeClr val="accent1"/>
                </a:solidFill>
              </a:defRPr>
            </a:lvl5pPr>
            <a:lvl6pPr lvl="5">
              <a:lnSpc>
                <a:spcPct val="100000"/>
              </a:lnSpc>
              <a:spcBef>
                <a:spcPts val="0"/>
              </a:spcBef>
              <a:spcAft>
                <a:spcPts val="0"/>
              </a:spcAft>
              <a:buClr>
                <a:schemeClr val="accent1"/>
              </a:buClr>
              <a:buSzPts val="1400"/>
              <a:buNone/>
              <a:defRPr b="1">
                <a:solidFill>
                  <a:schemeClr val="accent1"/>
                </a:solidFill>
              </a:defRPr>
            </a:lvl6pPr>
            <a:lvl7pPr lvl="6">
              <a:lnSpc>
                <a:spcPct val="100000"/>
              </a:lnSpc>
              <a:spcBef>
                <a:spcPts val="0"/>
              </a:spcBef>
              <a:spcAft>
                <a:spcPts val="0"/>
              </a:spcAft>
              <a:buClr>
                <a:schemeClr val="accent1"/>
              </a:buClr>
              <a:buSzPts val="1400"/>
              <a:buNone/>
              <a:defRPr b="1">
                <a:solidFill>
                  <a:schemeClr val="accent1"/>
                </a:solidFill>
              </a:defRPr>
            </a:lvl7pPr>
            <a:lvl8pPr lvl="7">
              <a:lnSpc>
                <a:spcPct val="100000"/>
              </a:lnSpc>
              <a:spcBef>
                <a:spcPts val="0"/>
              </a:spcBef>
              <a:spcAft>
                <a:spcPts val="0"/>
              </a:spcAft>
              <a:buClr>
                <a:schemeClr val="accent1"/>
              </a:buClr>
              <a:buSzPts val="1400"/>
              <a:buNone/>
              <a:defRPr b="1">
                <a:solidFill>
                  <a:schemeClr val="accent1"/>
                </a:solidFill>
              </a:defRPr>
            </a:lvl8pPr>
            <a:lvl9pPr lvl="8">
              <a:lnSpc>
                <a:spcPct val="100000"/>
              </a:lnSpc>
              <a:spcBef>
                <a:spcPts val="0"/>
              </a:spcBef>
              <a:spcAft>
                <a:spcPts val="0"/>
              </a:spcAft>
              <a:buClr>
                <a:schemeClr val="accent1"/>
              </a:buClr>
              <a:buSzPts val="1400"/>
              <a:buNone/>
              <a:defRPr b="1">
                <a:solidFill>
                  <a:schemeClr val="accent1"/>
                </a:solidFill>
              </a:defRPr>
            </a:lvl9pPr>
          </a:lstStyle>
          <a:p/>
        </p:txBody>
      </p:sp>
      <p:sp>
        <p:nvSpPr>
          <p:cNvPr id="647" name="Google Shape;647;p60"/>
          <p:cNvSpPr txBox="1"/>
          <p:nvPr>
            <p:ph idx="2" type="body"/>
          </p:nvPr>
        </p:nvSpPr>
        <p:spPr>
          <a:xfrm>
            <a:off x="3743288" y="1330700"/>
            <a:ext cx="5112600" cy="9804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48" name="Google Shape;648;p60"/>
          <p:cNvSpPr txBox="1"/>
          <p:nvPr>
            <p:ph idx="3" type="subTitle"/>
          </p:nvPr>
        </p:nvSpPr>
        <p:spPr>
          <a:xfrm>
            <a:off x="306522" y="3879625"/>
            <a:ext cx="2573400" cy="560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3"/>
              </a:buClr>
              <a:buSzPts val="1400"/>
              <a:buNone/>
              <a:defRPr b="1">
                <a:solidFill>
                  <a:schemeClr val="accent3"/>
                </a:solidFill>
              </a:defRPr>
            </a:lvl1pPr>
            <a:lvl2pPr lvl="1">
              <a:lnSpc>
                <a:spcPct val="100000"/>
              </a:lnSpc>
              <a:spcBef>
                <a:spcPts val="0"/>
              </a:spcBef>
              <a:spcAft>
                <a:spcPts val="0"/>
              </a:spcAft>
              <a:buClr>
                <a:schemeClr val="accent3"/>
              </a:buClr>
              <a:buSzPts val="1400"/>
              <a:buNone/>
              <a:defRPr b="1">
                <a:solidFill>
                  <a:schemeClr val="accent3"/>
                </a:solidFill>
              </a:defRPr>
            </a:lvl2pPr>
            <a:lvl3pPr lvl="2">
              <a:lnSpc>
                <a:spcPct val="100000"/>
              </a:lnSpc>
              <a:spcBef>
                <a:spcPts val="0"/>
              </a:spcBef>
              <a:spcAft>
                <a:spcPts val="0"/>
              </a:spcAft>
              <a:buClr>
                <a:schemeClr val="accent3"/>
              </a:buClr>
              <a:buSzPts val="1400"/>
              <a:buNone/>
              <a:defRPr b="1">
                <a:solidFill>
                  <a:schemeClr val="accent3"/>
                </a:solidFill>
              </a:defRPr>
            </a:lvl3pPr>
            <a:lvl4pPr lvl="3">
              <a:lnSpc>
                <a:spcPct val="100000"/>
              </a:lnSpc>
              <a:spcBef>
                <a:spcPts val="0"/>
              </a:spcBef>
              <a:spcAft>
                <a:spcPts val="0"/>
              </a:spcAft>
              <a:buClr>
                <a:schemeClr val="accent3"/>
              </a:buClr>
              <a:buSzPts val="1400"/>
              <a:buNone/>
              <a:defRPr b="1">
                <a:solidFill>
                  <a:schemeClr val="accent3"/>
                </a:solidFill>
              </a:defRPr>
            </a:lvl4pPr>
            <a:lvl5pPr lvl="4">
              <a:lnSpc>
                <a:spcPct val="100000"/>
              </a:lnSpc>
              <a:spcBef>
                <a:spcPts val="0"/>
              </a:spcBef>
              <a:spcAft>
                <a:spcPts val="0"/>
              </a:spcAft>
              <a:buClr>
                <a:schemeClr val="accent3"/>
              </a:buClr>
              <a:buSzPts val="1400"/>
              <a:buNone/>
              <a:defRPr b="1">
                <a:solidFill>
                  <a:schemeClr val="accent3"/>
                </a:solidFill>
              </a:defRPr>
            </a:lvl5pPr>
            <a:lvl6pPr lvl="5">
              <a:lnSpc>
                <a:spcPct val="100000"/>
              </a:lnSpc>
              <a:spcBef>
                <a:spcPts val="0"/>
              </a:spcBef>
              <a:spcAft>
                <a:spcPts val="0"/>
              </a:spcAft>
              <a:buClr>
                <a:schemeClr val="accent3"/>
              </a:buClr>
              <a:buSzPts val="1400"/>
              <a:buNone/>
              <a:defRPr b="1">
                <a:solidFill>
                  <a:schemeClr val="accent3"/>
                </a:solidFill>
              </a:defRPr>
            </a:lvl6pPr>
            <a:lvl7pPr lvl="6">
              <a:lnSpc>
                <a:spcPct val="100000"/>
              </a:lnSpc>
              <a:spcBef>
                <a:spcPts val="0"/>
              </a:spcBef>
              <a:spcAft>
                <a:spcPts val="0"/>
              </a:spcAft>
              <a:buClr>
                <a:schemeClr val="accent3"/>
              </a:buClr>
              <a:buSzPts val="1400"/>
              <a:buNone/>
              <a:defRPr b="1">
                <a:solidFill>
                  <a:schemeClr val="accent3"/>
                </a:solidFill>
              </a:defRPr>
            </a:lvl7pPr>
            <a:lvl8pPr lvl="7">
              <a:lnSpc>
                <a:spcPct val="100000"/>
              </a:lnSpc>
              <a:spcBef>
                <a:spcPts val="0"/>
              </a:spcBef>
              <a:spcAft>
                <a:spcPts val="0"/>
              </a:spcAft>
              <a:buClr>
                <a:schemeClr val="accent3"/>
              </a:buClr>
              <a:buSzPts val="1400"/>
              <a:buNone/>
              <a:defRPr b="1">
                <a:solidFill>
                  <a:schemeClr val="accent3"/>
                </a:solidFill>
              </a:defRPr>
            </a:lvl8pPr>
            <a:lvl9pPr lvl="8">
              <a:lnSpc>
                <a:spcPct val="100000"/>
              </a:lnSpc>
              <a:spcBef>
                <a:spcPts val="0"/>
              </a:spcBef>
              <a:spcAft>
                <a:spcPts val="0"/>
              </a:spcAft>
              <a:buClr>
                <a:schemeClr val="accent3"/>
              </a:buClr>
              <a:buSzPts val="1400"/>
              <a:buNone/>
              <a:defRPr b="1">
                <a:solidFill>
                  <a:schemeClr val="accent3"/>
                </a:solidFill>
              </a:defRPr>
            </a:lvl9pPr>
          </a:lstStyle>
          <a:p/>
        </p:txBody>
      </p:sp>
      <p:sp>
        <p:nvSpPr>
          <p:cNvPr id="649" name="Google Shape;649;p60"/>
          <p:cNvSpPr txBox="1"/>
          <p:nvPr>
            <p:ph idx="4" type="body"/>
          </p:nvPr>
        </p:nvSpPr>
        <p:spPr>
          <a:xfrm>
            <a:off x="3746563" y="3879625"/>
            <a:ext cx="5112600" cy="9804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50" name="Google Shape;650;p60"/>
          <p:cNvSpPr txBox="1"/>
          <p:nvPr>
            <p:ph idx="5" type="subTitle"/>
          </p:nvPr>
        </p:nvSpPr>
        <p:spPr>
          <a:xfrm>
            <a:off x="306496" y="2605150"/>
            <a:ext cx="2573400" cy="560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6"/>
              </a:buClr>
              <a:buSzPts val="1400"/>
              <a:buNone/>
              <a:defRPr b="1">
                <a:solidFill>
                  <a:schemeClr val="accent6"/>
                </a:solidFill>
              </a:defRPr>
            </a:lvl1pPr>
            <a:lvl2pPr lvl="1">
              <a:lnSpc>
                <a:spcPct val="100000"/>
              </a:lnSpc>
              <a:spcBef>
                <a:spcPts val="0"/>
              </a:spcBef>
              <a:spcAft>
                <a:spcPts val="0"/>
              </a:spcAft>
              <a:buClr>
                <a:schemeClr val="accent6"/>
              </a:buClr>
              <a:buSzPts val="1400"/>
              <a:buNone/>
              <a:defRPr b="1">
                <a:solidFill>
                  <a:schemeClr val="accent6"/>
                </a:solidFill>
              </a:defRPr>
            </a:lvl2pPr>
            <a:lvl3pPr lvl="2">
              <a:lnSpc>
                <a:spcPct val="100000"/>
              </a:lnSpc>
              <a:spcBef>
                <a:spcPts val="0"/>
              </a:spcBef>
              <a:spcAft>
                <a:spcPts val="0"/>
              </a:spcAft>
              <a:buClr>
                <a:schemeClr val="accent6"/>
              </a:buClr>
              <a:buSzPts val="1400"/>
              <a:buNone/>
              <a:defRPr b="1">
                <a:solidFill>
                  <a:schemeClr val="accent6"/>
                </a:solidFill>
              </a:defRPr>
            </a:lvl3pPr>
            <a:lvl4pPr lvl="3">
              <a:lnSpc>
                <a:spcPct val="100000"/>
              </a:lnSpc>
              <a:spcBef>
                <a:spcPts val="0"/>
              </a:spcBef>
              <a:spcAft>
                <a:spcPts val="0"/>
              </a:spcAft>
              <a:buClr>
                <a:schemeClr val="accent6"/>
              </a:buClr>
              <a:buSzPts val="1400"/>
              <a:buNone/>
              <a:defRPr b="1">
                <a:solidFill>
                  <a:schemeClr val="accent6"/>
                </a:solidFill>
              </a:defRPr>
            </a:lvl4pPr>
            <a:lvl5pPr lvl="4">
              <a:lnSpc>
                <a:spcPct val="100000"/>
              </a:lnSpc>
              <a:spcBef>
                <a:spcPts val="0"/>
              </a:spcBef>
              <a:spcAft>
                <a:spcPts val="0"/>
              </a:spcAft>
              <a:buClr>
                <a:schemeClr val="accent6"/>
              </a:buClr>
              <a:buSzPts val="1400"/>
              <a:buNone/>
              <a:defRPr b="1">
                <a:solidFill>
                  <a:schemeClr val="accent6"/>
                </a:solidFill>
              </a:defRPr>
            </a:lvl5pPr>
            <a:lvl6pPr lvl="5">
              <a:lnSpc>
                <a:spcPct val="100000"/>
              </a:lnSpc>
              <a:spcBef>
                <a:spcPts val="0"/>
              </a:spcBef>
              <a:spcAft>
                <a:spcPts val="0"/>
              </a:spcAft>
              <a:buClr>
                <a:schemeClr val="accent6"/>
              </a:buClr>
              <a:buSzPts val="1400"/>
              <a:buNone/>
              <a:defRPr b="1">
                <a:solidFill>
                  <a:schemeClr val="accent6"/>
                </a:solidFill>
              </a:defRPr>
            </a:lvl6pPr>
            <a:lvl7pPr lvl="6">
              <a:lnSpc>
                <a:spcPct val="100000"/>
              </a:lnSpc>
              <a:spcBef>
                <a:spcPts val="0"/>
              </a:spcBef>
              <a:spcAft>
                <a:spcPts val="0"/>
              </a:spcAft>
              <a:buClr>
                <a:schemeClr val="accent6"/>
              </a:buClr>
              <a:buSzPts val="1400"/>
              <a:buNone/>
              <a:defRPr b="1">
                <a:solidFill>
                  <a:schemeClr val="accent6"/>
                </a:solidFill>
              </a:defRPr>
            </a:lvl7pPr>
            <a:lvl8pPr lvl="7">
              <a:lnSpc>
                <a:spcPct val="100000"/>
              </a:lnSpc>
              <a:spcBef>
                <a:spcPts val="0"/>
              </a:spcBef>
              <a:spcAft>
                <a:spcPts val="0"/>
              </a:spcAft>
              <a:buClr>
                <a:schemeClr val="accent6"/>
              </a:buClr>
              <a:buSzPts val="1400"/>
              <a:buNone/>
              <a:defRPr b="1">
                <a:solidFill>
                  <a:schemeClr val="accent6"/>
                </a:solidFill>
              </a:defRPr>
            </a:lvl8pPr>
            <a:lvl9pPr lvl="8">
              <a:lnSpc>
                <a:spcPct val="100000"/>
              </a:lnSpc>
              <a:spcBef>
                <a:spcPts val="0"/>
              </a:spcBef>
              <a:spcAft>
                <a:spcPts val="0"/>
              </a:spcAft>
              <a:buClr>
                <a:schemeClr val="accent6"/>
              </a:buClr>
              <a:buSzPts val="1400"/>
              <a:buNone/>
              <a:defRPr b="1">
                <a:solidFill>
                  <a:schemeClr val="accent6"/>
                </a:solidFill>
              </a:defRPr>
            </a:lvl9pPr>
          </a:lstStyle>
          <a:p/>
        </p:txBody>
      </p:sp>
      <p:sp>
        <p:nvSpPr>
          <p:cNvPr id="651" name="Google Shape;651;p60"/>
          <p:cNvSpPr txBox="1"/>
          <p:nvPr>
            <p:ph idx="6" type="body"/>
          </p:nvPr>
        </p:nvSpPr>
        <p:spPr>
          <a:xfrm>
            <a:off x="3749863" y="2605150"/>
            <a:ext cx="5112600" cy="9804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52" name="Google Shape;652;p60"/>
          <p:cNvSpPr/>
          <p:nvPr/>
        </p:nvSpPr>
        <p:spPr>
          <a:xfrm>
            <a:off x="9030525" y="-15625"/>
            <a:ext cx="1407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Tree>
  </p:cSld>
  <p:clrMapOvr>
    <a:masterClrMapping/>
  </p:clrMapOvr>
  <p:extLst>
    <p:ext uri="{DCECCB84-F9BA-43D5-87BE-67443E8EF086}">
      <p15:sldGuideLst>
        <p15:guide id="1" pos="248">
          <p15:clr>
            <a:srgbClr val="E46962"/>
          </p15:clr>
        </p15:guide>
      </p15:sldGuideLst>
    </p:ext>
  </p:extLs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Agenda slide - v1">
  <p:cSld name="CUSTOM_12">
    <p:spTree>
      <p:nvGrpSpPr>
        <p:cNvPr id="653" name="Shape 653"/>
        <p:cNvGrpSpPr/>
        <p:nvPr/>
      </p:nvGrpSpPr>
      <p:grpSpPr>
        <a:xfrm>
          <a:off x="0" y="0"/>
          <a:ext cx="0" cy="0"/>
          <a:chOff x="0" y="0"/>
          <a:chExt cx="0" cy="0"/>
        </a:xfrm>
      </p:grpSpPr>
      <p:sp>
        <p:nvSpPr>
          <p:cNvPr id="654" name="Google Shape;654;p61"/>
          <p:cNvSpPr txBox="1"/>
          <p:nvPr>
            <p:ph type="title"/>
          </p:nvPr>
        </p:nvSpPr>
        <p:spPr>
          <a:xfrm>
            <a:off x="566250" y="191450"/>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cxnSp>
        <p:nvCxnSpPr>
          <p:cNvPr id="655" name="Google Shape;655;p61"/>
          <p:cNvCxnSpPr/>
          <p:nvPr/>
        </p:nvCxnSpPr>
        <p:spPr>
          <a:xfrm>
            <a:off x="571500" y="1773700"/>
            <a:ext cx="8001000" cy="0"/>
          </a:xfrm>
          <a:prstGeom prst="straightConnector1">
            <a:avLst/>
          </a:prstGeom>
          <a:noFill/>
          <a:ln cap="flat" cmpd="sng" w="19050">
            <a:solidFill>
              <a:schemeClr val="lt2"/>
            </a:solidFill>
            <a:prstDash val="solid"/>
            <a:round/>
            <a:headEnd len="med" w="med" type="none"/>
            <a:tailEnd len="med" w="med" type="none"/>
          </a:ln>
        </p:spPr>
      </p:cxnSp>
      <p:sp>
        <p:nvSpPr>
          <p:cNvPr id="656" name="Google Shape;656;p61"/>
          <p:cNvSpPr txBox="1"/>
          <p:nvPr>
            <p:ph idx="1" type="body"/>
          </p:nvPr>
        </p:nvSpPr>
        <p:spPr>
          <a:xfrm>
            <a:off x="1519050" y="1238025"/>
            <a:ext cx="6847500" cy="451800"/>
          </a:xfrm>
          <a:prstGeom prst="rect">
            <a:avLst/>
          </a:prstGeom>
        </p:spPr>
        <p:txBody>
          <a:bodyPr anchorCtr="0" anchor="ctr" bIns="90000" lIns="91425" spcFirstLastPara="1" rIns="91425" wrap="square" tIns="90000">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57" name="Google Shape;657;p61"/>
          <p:cNvSpPr txBox="1"/>
          <p:nvPr>
            <p:ph idx="2" type="subTitle"/>
          </p:nvPr>
        </p:nvSpPr>
        <p:spPr>
          <a:xfrm>
            <a:off x="1519050" y="1857581"/>
            <a:ext cx="6847500" cy="39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1"/>
              </a:buClr>
              <a:buSzPts val="1400"/>
              <a:buFont typeface="Space Grotesk SemiBold"/>
              <a:buNone/>
              <a:defRPr sz="1400">
                <a:solidFill>
                  <a:schemeClr val="accent1"/>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9pPr>
          </a:lstStyle>
          <a:p/>
        </p:txBody>
      </p:sp>
      <p:cxnSp>
        <p:nvCxnSpPr>
          <p:cNvPr id="658" name="Google Shape;658;p61"/>
          <p:cNvCxnSpPr/>
          <p:nvPr/>
        </p:nvCxnSpPr>
        <p:spPr>
          <a:xfrm>
            <a:off x="574125" y="2786675"/>
            <a:ext cx="8001000" cy="0"/>
          </a:xfrm>
          <a:prstGeom prst="straightConnector1">
            <a:avLst/>
          </a:prstGeom>
          <a:noFill/>
          <a:ln cap="flat" cmpd="sng" w="19050">
            <a:solidFill>
              <a:schemeClr val="lt2"/>
            </a:solidFill>
            <a:prstDash val="solid"/>
            <a:round/>
            <a:headEnd len="med" w="med" type="none"/>
            <a:tailEnd len="med" w="med" type="none"/>
          </a:ln>
        </p:spPr>
      </p:cxnSp>
      <p:sp>
        <p:nvSpPr>
          <p:cNvPr id="659" name="Google Shape;659;p61"/>
          <p:cNvSpPr txBox="1"/>
          <p:nvPr>
            <p:ph idx="3" type="body"/>
          </p:nvPr>
        </p:nvSpPr>
        <p:spPr>
          <a:xfrm>
            <a:off x="1521675" y="2251000"/>
            <a:ext cx="6847500" cy="451800"/>
          </a:xfrm>
          <a:prstGeom prst="rect">
            <a:avLst/>
          </a:prstGeom>
        </p:spPr>
        <p:txBody>
          <a:bodyPr anchorCtr="0" anchor="ctr" bIns="90000" lIns="91425" spcFirstLastPara="1" rIns="91425" wrap="square" tIns="90000">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60" name="Google Shape;660;p61"/>
          <p:cNvSpPr txBox="1"/>
          <p:nvPr>
            <p:ph idx="4" type="subTitle"/>
          </p:nvPr>
        </p:nvSpPr>
        <p:spPr>
          <a:xfrm>
            <a:off x="1521675" y="844606"/>
            <a:ext cx="6847500" cy="39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cxnSp>
        <p:nvCxnSpPr>
          <p:cNvPr id="661" name="Google Shape;661;p61"/>
          <p:cNvCxnSpPr/>
          <p:nvPr/>
        </p:nvCxnSpPr>
        <p:spPr>
          <a:xfrm>
            <a:off x="576750" y="3799650"/>
            <a:ext cx="8001000" cy="0"/>
          </a:xfrm>
          <a:prstGeom prst="straightConnector1">
            <a:avLst/>
          </a:prstGeom>
          <a:noFill/>
          <a:ln cap="flat" cmpd="sng" w="19050">
            <a:solidFill>
              <a:schemeClr val="lt2"/>
            </a:solidFill>
            <a:prstDash val="solid"/>
            <a:round/>
            <a:headEnd len="med" w="med" type="none"/>
            <a:tailEnd len="med" w="med" type="none"/>
          </a:ln>
        </p:spPr>
      </p:cxnSp>
      <p:sp>
        <p:nvSpPr>
          <p:cNvPr id="662" name="Google Shape;662;p61"/>
          <p:cNvSpPr txBox="1"/>
          <p:nvPr>
            <p:ph idx="5" type="body"/>
          </p:nvPr>
        </p:nvSpPr>
        <p:spPr>
          <a:xfrm>
            <a:off x="1524300" y="3263975"/>
            <a:ext cx="6847500" cy="451800"/>
          </a:xfrm>
          <a:prstGeom prst="rect">
            <a:avLst/>
          </a:prstGeom>
        </p:spPr>
        <p:txBody>
          <a:bodyPr anchorCtr="0" anchor="ctr" bIns="90000" lIns="91425" spcFirstLastPara="1" rIns="91425" wrap="square" tIns="90000">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63" name="Google Shape;663;p61"/>
          <p:cNvSpPr txBox="1"/>
          <p:nvPr>
            <p:ph idx="6" type="subTitle"/>
          </p:nvPr>
        </p:nvSpPr>
        <p:spPr>
          <a:xfrm>
            <a:off x="1524300" y="2870556"/>
            <a:ext cx="6847500" cy="39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3"/>
              </a:buClr>
              <a:buSzPts val="1400"/>
              <a:buFont typeface="Space Grotesk SemiBold"/>
              <a:buNone/>
              <a:defRPr sz="1400">
                <a:solidFill>
                  <a:schemeClr val="accent3"/>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664" name="Google Shape;664;p61"/>
          <p:cNvSpPr txBox="1"/>
          <p:nvPr>
            <p:ph idx="7" type="body"/>
          </p:nvPr>
        </p:nvSpPr>
        <p:spPr>
          <a:xfrm>
            <a:off x="1521675" y="4276950"/>
            <a:ext cx="6847500" cy="451800"/>
          </a:xfrm>
          <a:prstGeom prst="rect">
            <a:avLst/>
          </a:prstGeom>
        </p:spPr>
        <p:txBody>
          <a:bodyPr anchorCtr="0" anchor="ctr" bIns="90000" lIns="91425" spcFirstLastPara="1" rIns="91425" wrap="square" tIns="90000">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65" name="Google Shape;665;p61"/>
          <p:cNvSpPr txBox="1"/>
          <p:nvPr>
            <p:ph idx="8" type="subTitle"/>
          </p:nvPr>
        </p:nvSpPr>
        <p:spPr>
          <a:xfrm>
            <a:off x="1521675" y="3883531"/>
            <a:ext cx="6847500" cy="39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6"/>
              </a:buClr>
              <a:buSzPts val="1400"/>
              <a:buFont typeface="Space Grotesk SemiBold"/>
              <a:buNone/>
              <a:defRPr sz="1400">
                <a:solidFill>
                  <a:schemeClr val="accent6"/>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9pPr>
          </a:lstStyle>
          <a:p/>
        </p:txBody>
      </p:sp>
      <p:sp>
        <p:nvSpPr>
          <p:cNvPr id="666" name="Google Shape;666;p61"/>
          <p:cNvSpPr txBox="1"/>
          <p:nvPr/>
        </p:nvSpPr>
        <p:spPr>
          <a:xfrm>
            <a:off x="880125" y="10168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5"/>
                </a:solidFill>
                <a:latin typeface="Space Grotesk"/>
                <a:ea typeface="Space Grotesk"/>
                <a:cs typeface="Space Grotesk"/>
                <a:sym typeface="Space Grotesk"/>
              </a:rPr>
              <a:t>1</a:t>
            </a:r>
            <a:endParaRPr b="1" sz="3600">
              <a:solidFill>
                <a:schemeClr val="accent5"/>
              </a:solidFill>
              <a:latin typeface="Space Grotesk"/>
              <a:ea typeface="Space Grotesk"/>
              <a:cs typeface="Space Grotesk"/>
              <a:sym typeface="Space Grotesk"/>
            </a:endParaRPr>
          </a:p>
        </p:txBody>
      </p:sp>
      <p:sp>
        <p:nvSpPr>
          <p:cNvPr id="667" name="Google Shape;667;p61"/>
          <p:cNvSpPr txBox="1"/>
          <p:nvPr/>
        </p:nvSpPr>
        <p:spPr>
          <a:xfrm>
            <a:off x="880125" y="2063441"/>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F9744D"/>
                </a:solidFill>
                <a:latin typeface="Space Grotesk"/>
                <a:ea typeface="Space Grotesk"/>
                <a:cs typeface="Space Grotesk"/>
                <a:sym typeface="Space Grotesk"/>
              </a:rPr>
              <a:t>2</a:t>
            </a:r>
            <a:endParaRPr b="1" sz="3600">
              <a:solidFill>
                <a:srgbClr val="F9744D"/>
              </a:solidFill>
              <a:latin typeface="Space Grotesk"/>
              <a:ea typeface="Space Grotesk"/>
              <a:cs typeface="Space Grotesk"/>
              <a:sym typeface="Space Grotesk"/>
            </a:endParaRPr>
          </a:p>
        </p:txBody>
      </p:sp>
      <p:sp>
        <p:nvSpPr>
          <p:cNvPr id="668" name="Google Shape;668;p61"/>
          <p:cNvSpPr txBox="1"/>
          <p:nvPr/>
        </p:nvSpPr>
        <p:spPr>
          <a:xfrm>
            <a:off x="835675" y="30764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3"/>
                </a:solidFill>
                <a:latin typeface="Space Grotesk"/>
                <a:ea typeface="Space Grotesk"/>
                <a:cs typeface="Space Grotesk"/>
                <a:sym typeface="Space Grotesk"/>
              </a:rPr>
              <a:t>3</a:t>
            </a:r>
            <a:endParaRPr b="1" sz="3600">
              <a:solidFill>
                <a:schemeClr val="accent3"/>
              </a:solidFill>
              <a:latin typeface="Space Grotesk"/>
              <a:ea typeface="Space Grotesk"/>
              <a:cs typeface="Space Grotesk"/>
              <a:sym typeface="Space Grotesk"/>
            </a:endParaRPr>
          </a:p>
        </p:txBody>
      </p:sp>
      <p:sp>
        <p:nvSpPr>
          <p:cNvPr id="669" name="Google Shape;669;p61"/>
          <p:cNvSpPr txBox="1"/>
          <p:nvPr/>
        </p:nvSpPr>
        <p:spPr>
          <a:xfrm>
            <a:off x="835675" y="4055741"/>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C3455B"/>
                </a:solidFill>
                <a:latin typeface="Space Grotesk"/>
                <a:ea typeface="Space Grotesk"/>
                <a:cs typeface="Space Grotesk"/>
                <a:sym typeface="Space Grotesk"/>
              </a:rPr>
              <a:t>4</a:t>
            </a:r>
            <a:endParaRPr b="1" sz="3600">
              <a:solidFill>
                <a:srgbClr val="C3455B"/>
              </a:solidFill>
              <a:latin typeface="Space Grotesk"/>
              <a:ea typeface="Space Grotesk"/>
              <a:cs typeface="Space Grotesk"/>
              <a:sym typeface="Space Grotesk"/>
            </a:endParaRPr>
          </a:p>
        </p:txBody>
      </p:sp>
    </p:spTree>
  </p:cSld>
  <p:clrMapOvr>
    <a:masterClrMapping/>
  </p:clrMapOvr>
  <p:extLst>
    <p:ext uri="{DCECCB84-F9BA-43D5-87BE-67443E8EF086}">
      <p15:sldGuideLst>
        <p15:guide id="1" orient="horz" pos="1064">
          <p15:clr>
            <a:srgbClr val="E46962"/>
          </p15:clr>
        </p15:guide>
        <p15:guide id="2" pos="1020">
          <p15:clr>
            <a:srgbClr val="E46962"/>
          </p15:clr>
        </p15:guide>
        <p15:guide id="3" pos="689">
          <p15:clr>
            <a:srgbClr val="E46962"/>
          </p15:clr>
        </p15:guide>
        <p15:guide id="4" orient="horz" pos="532">
          <p15:clr>
            <a:srgbClr val="E46962"/>
          </p15:clr>
        </p15:guide>
        <p15:guide id="5" orient="horz" pos="777">
          <p15:clr>
            <a:srgbClr val="E46962"/>
          </p15:clr>
        </p15:guide>
        <p15:guide id="6" orient="horz" pos="1170">
          <p15:clr>
            <a:srgbClr val="E46962"/>
          </p15:clr>
        </p15:guide>
        <p15:guide id="7" orient="horz" pos="1418">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Agenda slide - v2">
  <p:cSld name="CUSTOM_12_1">
    <p:spTree>
      <p:nvGrpSpPr>
        <p:cNvPr id="670" name="Shape 670"/>
        <p:cNvGrpSpPr/>
        <p:nvPr/>
      </p:nvGrpSpPr>
      <p:grpSpPr>
        <a:xfrm>
          <a:off x="0" y="0"/>
          <a:ext cx="0" cy="0"/>
          <a:chOff x="0" y="0"/>
          <a:chExt cx="0" cy="0"/>
        </a:xfrm>
      </p:grpSpPr>
      <p:cxnSp>
        <p:nvCxnSpPr>
          <p:cNvPr id="671" name="Google Shape;671;p62"/>
          <p:cNvCxnSpPr>
            <a:stCxn id="672" idx="0"/>
            <a:endCxn id="673" idx="2"/>
          </p:cNvCxnSpPr>
          <p:nvPr/>
        </p:nvCxnSpPr>
        <p:spPr>
          <a:xfrm>
            <a:off x="983725" y="1359704"/>
            <a:ext cx="0" cy="3291900"/>
          </a:xfrm>
          <a:prstGeom prst="straightConnector1">
            <a:avLst/>
          </a:prstGeom>
          <a:noFill/>
          <a:ln cap="flat" cmpd="sng" w="19050">
            <a:solidFill>
              <a:schemeClr val="lt2"/>
            </a:solidFill>
            <a:prstDash val="dash"/>
            <a:round/>
            <a:headEnd len="med" w="med" type="none"/>
            <a:tailEnd len="med" w="med" type="none"/>
          </a:ln>
        </p:spPr>
      </p:cxnSp>
      <p:sp>
        <p:nvSpPr>
          <p:cNvPr id="674" name="Google Shape;674;p62"/>
          <p:cNvSpPr/>
          <p:nvPr/>
        </p:nvSpPr>
        <p:spPr>
          <a:xfrm>
            <a:off x="656425" y="1233538"/>
            <a:ext cx="685800" cy="6858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75" name="Google Shape;675;p62"/>
          <p:cNvSpPr txBox="1"/>
          <p:nvPr>
            <p:ph type="title"/>
          </p:nvPr>
        </p:nvSpPr>
        <p:spPr>
          <a:xfrm>
            <a:off x="566250" y="15867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676" name="Google Shape;676;p62"/>
          <p:cNvSpPr txBox="1"/>
          <p:nvPr>
            <p:ph idx="1" type="body"/>
          </p:nvPr>
        </p:nvSpPr>
        <p:spPr>
          <a:xfrm>
            <a:off x="1700838" y="1495774"/>
            <a:ext cx="6847500" cy="4854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77" name="Google Shape;677;p62"/>
          <p:cNvSpPr txBox="1"/>
          <p:nvPr>
            <p:ph idx="2" type="subTitle"/>
          </p:nvPr>
        </p:nvSpPr>
        <p:spPr>
          <a:xfrm>
            <a:off x="1700850" y="1120105"/>
            <a:ext cx="6847500" cy="375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678" name="Google Shape;678;p62"/>
          <p:cNvSpPr/>
          <p:nvPr/>
        </p:nvSpPr>
        <p:spPr>
          <a:xfrm>
            <a:off x="656400" y="2147938"/>
            <a:ext cx="685800" cy="685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79" name="Google Shape;679;p62"/>
          <p:cNvSpPr txBox="1"/>
          <p:nvPr>
            <p:ph idx="3" type="body"/>
          </p:nvPr>
        </p:nvSpPr>
        <p:spPr>
          <a:xfrm>
            <a:off x="1700813" y="2410174"/>
            <a:ext cx="6847500" cy="4854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0" name="Google Shape;680;p62"/>
          <p:cNvSpPr txBox="1"/>
          <p:nvPr>
            <p:ph idx="4" type="subTitle"/>
          </p:nvPr>
        </p:nvSpPr>
        <p:spPr>
          <a:xfrm>
            <a:off x="1700825" y="2034505"/>
            <a:ext cx="6847500" cy="375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1"/>
              </a:buClr>
              <a:buSzPts val="1400"/>
              <a:buFont typeface="Space Grotesk SemiBold"/>
              <a:buNone/>
              <a:defRPr sz="1400">
                <a:solidFill>
                  <a:schemeClr val="accent1"/>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681" name="Google Shape;681;p62"/>
          <p:cNvSpPr/>
          <p:nvPr/>
        </p:nvSpPr>
        <p:spPr>
          <a:xfrm>
            <a:off x="656413" y="3062338"/>
            <a:ext cx="685800" cy="6858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82" name="Google Shape;682;p62"/>
          <p:cNvSpPr txBox="1"/>
          <p:nvPr>
            <p:ph idx="5" type="body"/>
          </p:nvPr>
        </p:nvSpPr>
        <p:spPr>
          <a:xfrm>
            <a:off x="1700825" y="3324574"/>
            <a:ext cx="6847500" cy="4854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3" name="Google Shape;683;p62"/>
          <p:cNvSpPr txBox="1"/>
          <p:nvPr>
            <p:ph idx="6" type="subTitle"/>
          </p:nvPr>
        </p:nvSpPr>
        <p:spPr>
          <a:xfrm>
            <a:off x="1700838" y="2948905"/>
            <a:ext cx="6847500" cy="375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3"/>
              </a:buClr>
              <a:buSzPts val="1400"/>
              <a:buFont typeface="Space Grotesk SemiBold"/>
              <a:buNone/>
              <a:defRPr sz="1400">
                <a:solidFill>
                  <a:schemeClr val="accent3"/>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9pPr>
          </a:lstStyle>
          <a:p/>
        </p:txBody>
      </p:sp>
      <p:sp>
        <p:nvSpPr>
          <p:cNvPr id="684" name="Google Shape;684;p62"/>
          <p:cNvSpPr/>
          <p:nvPr/>
        </p:nvSpPr>
        <p:spPr>
          <a:xfrm>
            <a:off x="656400" y="3976738"/>
            <a:ext cx="685800" cy="6858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85" name="Google Shape;685;p62"/>
          <p:cNvSpPr txBox="1"/>
          <p:nvPr>
            <p:ph idx="7" type="body"/>
          </p:nvPr>
        </p:nvSpPr>
        <p:spPr>
          <a:xfrm>
            <a:off x="1700813" y="4238974"/>
            <a:ext cx="6847500" cy="4854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6" name="Google Shape;686;p62"/>
          <p:cNvSpPr txBox="1"/>
          <p:nvPr>
            <p:ph idx="8" type="subTitle"/>
          </p:nvPr>
        </p:nvSpPr>
        <p:spPr>
          <a:xfrm>
            <a:off x="1700825" y="3863305"/>
            <a:ext cx="6847500" cy="375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6"/>
              </a:buClr>
              <a:buSzPts val="1400"/>
              <a:buFont typeface="Space Grotesk SemiBold"/>
              <a:buNone/>
              <a:defRPr sz="1400">
                <a:solidFill>
                  <a:schemeClr val="accent6"/>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672" name="Google Shape;672;p62"/>
          <p:cNvSpPr txBox="1"/>
          <p:nvPr/>
        </p:nvSpPr>
        <p:spPr>
          <a:xfrm>
            <a:off x="770725" y="13597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Space Grotesk"/>
                <a:ea typeface="Space Grotesk"/>
                <a:cs typeface="Space Grotesk"/>
                <a:sym typeface="Space Grotesk"/>
              </a:rPr>
              <a:t>1</a:t>
            </a:r>
            <a:endParaRPr b="1" sz="3600">
              <a:solidFill>
                <a:schemeClr val="lt1"/>
              </a:solidFill>
              <a:latin typeface="Space Grotesk"/>
              <a:ea typeface="Space Grotesk"/>
              <a:cs typeface="Space Grotesk"/>
              <a:sym typeface="Space Grotesk"/>
            </a:endParaRPr>
          </a:p>
        </p:txBody>
      </p:sp>
      <p:sp>
        <p:nvSpPr>
          <p:cNvPr id="687" name="Google Shape;687;p62"/>
          <p:cNvSpPr txBox="1"/>
          <p:nvPr/>
        </p:nvSpPr>
        <p:spPr>
          <a:xfrm>
            <a:off x="770725" y="22741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Space Grotesk"/>
                <a:ea typeface="Space Grotesk"/>
                <a:cs typeface="Space Grotesk"/>
                <a:sym typeface="Space Grotesk"/>
              </a:rPr>
              <a:t>2</a:t>
            </a:r>
            <a:endParaRPr b="1" sz="3600">
              <a:solidFill>
                <a:schemeClr val="lt1"/>
              </a:solidFill>
              <a:latin typeface="Space Grotesk"/>
              <a:ea typeface="Space Grotesk"/>
              <a:cs typeface="Space Grotesk"/>
              <a:sym typeface="Space Grotesk"/>
            </a:endParaRPr>
          </a:p>
        </p:txBody>
      </p:sp>
      <p:sp>
        <p:nvSpPr>
          <p:cNvPr id="688" name="Google Shape;688;p62"/>
          <p:cNvSpPr txBox="1"/>
          <p:nvPr/>
        </p:nvSpPr>
        <p:spPr>
          <a:xfrm>
            <a:off x="770725" y="31885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Space Grotesk"/>
                <a:ea typeface="Space Grotesk"/>
                <a:cs typeface="Space Grotesk"/>
                <a:sym typeface="Space Grotesk"/>
              </a:rPr>
              <a:t>3</a:t>
            </a:r>
            <a:endParaRPr b="1" sz="3600">
              <a:solidFill>
                <a:schemeClr val="lt1"/>
              </a:solidFill>
              <a:latin typeface="Space Grotesk"/>
              <a:ea typeface="Space Grotesk"/>
              <a:cs typeface="Space Grotesk"/>
              <a:sym typeface="Space Grotesk"/>
            </a:endParaRPr>
          </a:p>
        </p:txBody>
      </p:sp>
      <p:sp>
        <p:nvSpPr>
          <p:cNvPr id="689" name="Google Shape;689;p62"/>
          <p:cNvSpPr txBox="1"/>
          <p:nvPr/>
        </p:nvSpPr>
        <p:spPr>
          <a:xfrm>
            <a:off x="732625" y="41029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Space Grotesk"/>
                <a:ea typeface="Space Grotesk"/>
                <a:cs typeface="Space Grotesk"/>
                <a:sym typeface="Space Grotesk"/>
              </a:rPr>
              <a:t>4</a:t>
            </a:r>
            <a:endParaRPr b="1" sz="3600">
              <a:solidFill>
                <a:schemeClr val="lt1"/>
              </a:solidFill>
              <a:latin typeface="Space Grotesk"/>
              <a:ea typeface="Space Grotesk"/>
              <a:cs typeface="Space Grotesk"/>
              <a:sym typeface="Space Grotesk"/>
            </a:endParaRPr>
          </a:p>
        </p:txBody>
      </p:sp>
    </p:spTree>
  </p:cSld>
  <p:clrMapOvr>
    <a:masterClrMapping/>
  </p:clrMapOvr>
  <p:extLst>
    <p:ext uri="{DCECCB84-F9BA-43D5-87BE-67443E8EF086}">
      <p15:sldGuideLst>
        <p15:guide id="1" pos="1071">
          <p15:clr>
            <a:srgbClr val="E46962"/>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Agenda slide - v3">
  <p:cSld name="CUSTOM_12_2">
    <p:spTree>
      <p:nvGrpSpPr>
        <p:cNvPr id="690" name="Shape 690"/>
        <p:cNvGrpSpPr/>
        <p:nvPr/>
      </p:nvGrpSpPr>
      <p:grpSpPr>
        <a:xfrm>
          <a:off x="0" y="0"/>
          <a:ext cx="0" cy="0"/>
          <a:chOff x="0" y="0"/>
          <a:chExt cx="0" cy="0"/>
        </a:xfrm>
      </p:grpSpPr>
      <p:sp>
        <p:nvSpPr>
          <p:cNvPr id="691" name="Google Shape;691;p63"/>
          <p:cNvSpPr/>
          <p:nvPr/>
        </p:nvSpPr>
        <p:spPr>
          <a:xfrm>
            <a:off x="1508550" y="731378"/>
            <a:ext cx="6444900" cy="965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3"/>
          <p:cNvSpPr txBox="1"/>
          <p:nvPr>
            <p:ph type="title"/>
          </p:nvPr>
        </p:nvSpPr>
        <p:spPr>
          <a:xfrm>
            <a:off x="1508550" y="63425"/>
            <a:ext cx="65259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693" name="Google Shape;693;p63"/>
          <p:cNvSpPr txBox="1"/>
          <p:nvPr>
            <p:ph idx="1" type="body"/>
          </p:nvPr>
        </p:nvSpPr>
        <p:spPr>
          <a:xfrm>
            <a:off x="1607250" y="1102775"/>
            <a:ext cx="6346200" cy="534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4" name="Google Shape;694;p63"/>
          <p:cNvSpPr txBox="1"/>
          <p:nvPr>
            <p:ph idx="2" type="subTitle"/>
          </p:nvPr>
        </p:nvSpPr>
        <p:spPr>
          <a:xfrm>
            <a:off x="1607225" y="769475"/>
            <a:ext cx="6346200" cy="33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695" name="Google Shape;695;p63"/>
          <p:cNvSpPr/>
          <p:nvPr/>
        </p:nvSpPr>
        <p:spPr>
          <a:xfrm>
            <a:off x="7953442" y="731378"/>
            <a:ext cx="81000" cy="965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96" name="Google Shape;696;p63"/>
          <p:cNvSpPr/>
          <p:nvPr/>
        </p:nvSpPr>
        <p:spPr>
          <a:xfrm>
            <a:off x="1508550" y="1792328"/>
            <a:ext cx="6444900" cy="965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3"/>
          <p:cNvSpPr txBox="1"/>
          <p:nvPr>
            <p:ph idx="3" type="body"/>
          </p:nvPr>
        </p:nvSpPr>
        <p:spPr>
          <a:xfrm>
            <a:off x="1607250" y="2163725"/>
            <a:ext cx="6346200" cy="534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8" name="Google Shape;698;p63"/>
          <p:cNvSpPr txBox="1"/>
          <p:nvPr>
            <p:ph idx="4" type="subTitle"/>
          </p:nvPr>
        </p:nvSpPr>
        <p:spPr>
          <a:xfrm>
            <a:off x="1607250" y="1830425"/>
            <a:ext cx="6346200" cy="33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1"/>
              </a:buClr>
              <a:buSzPts val="1400"/>
              <a:buFont typeface="Space Grotesk SemiBold"/>
              <a:buNone/>
              <a:defRPr sz="1400">
                <a:solidFill>
                  <a:schemeClr val="accent1"/>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699" name="Google Shape;699;p63"/>
          <p:cNvSpPr/>
          <p:nvPr/>
        </p:nvSpPr>
        <p:spPr>
          <a:xfrm>
            <a:off x="7953442" y="1792328"/>
            <a:ext cx="81000" cy="965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00" name="Google Shape;700;p63"/>
          <p:cNvSpPr/>
          <p:nvPr/>
        </p:nvSpPr>
        <p:spPr>
          <a:xfrm>
            <a:off x="1508550" y="2913278"/>
            <a:ext cx="6444900" cy="965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3"/>
          <p:cNvSpPr txBox="1"/>
          <p:nvPr>
            <p:ph idx="5" type="body"/>
          </p:nvPr>
        </p:nvSpPr>
        <p:spPr>
          <a:xfrm>
            <a:off x="1607250" y="3284675"/>
            <a:ext cx="6346200" cy="534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02" name="Google Shape;702;p63"/>
          <p:cNvSpPr txBox="1"/>
          <p:nvPr>
            <p:ph idx="6" type="subTitle"/>
          </p:nvPr>
        </p:nvSpPr>
        <p:spPr>
          <a:xfrm>
            <a:off x="1607250" y="2951375"/>
            <a:ext cx="6444900" cy="33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3"/>
              </a:buClr>
              <a:buSzPts val="1400"/>
              <a:buFont typeface="Space Grotesk SemiBold"/>
              <a:buNone/>
              <a:defRPr sz="1400">
                <a:solidFill>
                  <a:schemeClr val="accent3"/>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703" name="Google Shape;703;p63"/>
          <p:cNvSpPr/>
          <p:nvPr/>
        </p:nvSpPr>
        <p:spPr>
          <a:xfrm>
            <a:off x="7953442" y="2913278"/>
            <a:ext cx="81000" cy="965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04" name="Google Shape;704;p63"/>
          <p:cNvSpPr/>
          <p:nvPr/>
        </p:nvSpPr>
        <p:spPr>
          <a:xfrm>
            <a:off x="1508550" y="4034228"/>
            <a:ext cx="6444900" cy="9657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3"/>
          <p:cNvSpPr txBox="1"/>
          <p:nvPr>
            <p:ph idx="7" type="body"/>
          </p:nvPr>
        </p:nvSpPr>
        <p:spPr>
          <a:xfrm>
            <a:off x="1607250" y="4405625"/>
            <a:ext cx="6346200" cy="534300"/>
          </a:xfrm>
          <a:prstGeom prst="rect">
            <a:avLst/>
          </a:prstGeom>
        </p:spPr>
        <p:txBody>
          <a:bodyPr anchorCtr="0" anchor="ctr"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06" name="Google Shape;706;p63"/>
          <p:cNvSpPr txBox="1"/>
          <p:nvPr>
            <p:ph idx="8" type="subTitle"/>
          </p:nvPr>
        </p:nvSpPr>
        <p:spPr>
          <a:xfrm>
            <a:off x="1607250" y="4072325"/>
            <a:ext cx="6346200" cy="333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6"/>
              </a:buClr>
              <a:buSzPts val="1400"/>
              <a:buFont typeface="Space Grotesk SemiBold"/>
              <a:buNone/>
              <a:defRPr sz="1400">
                <a:solidFill>
                  <a:schemeClr val="accent6"/>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707" name="Google Shape;707;p63"/>
          <p:cNvSpPr/>
          <p:nvPr/>
        </p:nvSpPr>
        <p:spPr>
          <a:xfrm>
            <a:off x="7953442" y="4034228"/>
            <a:ext cx="81000" cy="965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08" name="Google Shape;708;p63"/>
          <p:cNvSpPr txBox="1"/>
          <p:nvPr/>
        </p:nvSpPr>
        <p:spPr>
          <a:xfrm>
            <a:off x="663050" y="969429"/>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5"/>
                </a:solidFill>
                <a:latin typeface="Space Grotesk"/>
                <a:ea typeface="Space Grotesk"/>
                <a:cs typeface="Space Grotesk"/>
                <a:sym typeface="Space Grotesk"/>
              </a:rPr>
              <a:t>1</a:t>
            </a:r>
            <a:endParaRPr b="1" sz="3600">
              <a:solidFill>
                <a:schemeClr val="accent5"/>
              </a:solidFill>
              <a:latin typeface="Space Grotesk"/>
              <a:ea typeface="Space Grotesk"/>
              <a:cs typeface="Space Grotesk"/>
              <a:sym typeface="Space Grotesk"/>
            </a:endParaRPr>
          </a:p>
        </p:txBody>
      </p:sp>
      <p:sp>
        <p:nvSpPr>
          <p:cNvPr id="709" name="Google Shape;709;p63"/>
          <p:cNvSpPr txBox="1"/>
          <p:nvPr/>
        </p:nvSpPr>
        <p:spPr>
          <a:xfrm>
            <a:off x="663050" y="2058429"/>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Space Grotesk"/>
                <a:ea typeface="Space Grotesk"/>
                <a:cs typeface="Space Grotesk"/>
                <a:sym typeface="Space Grotesk"/>
              </a:rPr>
              <a:t>2</a:t>
            </a:r>
            <a:endParaRPr b="1" sz="3600">
              <a:solidFill>
                <a:schemeClr val="accent1"/>
              </a:solidFill>
              <a:latin typeface="Space Grotesk"/>
              <a:ea typeface="Space Grotesk"/>
              <a:cs typeface="Space Grotesk"/>
              <a:sym typeface="Space Grotesk"/>
            </a:endParaRPr>
          </a:p>
        </p:txBody>
      </p:sp>
      <p:sp>
        <p:nvSpPr>
          <p:cNvPr id="710" name="Google Shape;710;p63"/>
          <p:cNvSpPr txBox="1"/>
          <p:nvPr/>
        </p:nvSpPr>
        <p:spPr>
          <a:xfrm>
            <a:off x="663050" y="3147429"/>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3"/>
                </a:solidFill>
                <a:latin typeface="Space Grotesk"/>
                <a:ea typeface="Space Grotesk"/>
                <a:cs typeface="Space Grotesk"/>
                <a:sym typeface="Space Grotesk"/>
              </a:rPr>
              <a:t>3</a:t>
            </a:r>
            <a:endParaRPr b="1" sz="3600">
              <a:solidFill>
                <a:schemeClr val="accent3"/>
              </a:solidFill>
              <a:latin typeface="Space Grotesk"/>
              <a:ea typeface="Space Grotesk"/>
              <a:cs typeface="Space Grotesk"/>
              <a:sym typeface="Space Grotesk"/>
            </a:endParaRPr>
          </a:p>
        </p:txBody>
      </p:sp>
      <p:sp>
        <p:nvSpPr>
          <p:cNvPr id="711" name="Google Shape;711;p63"/>
          <p:cNvSpPr txBox="1"/>
          <p:nvPr/>
        </p:nvSpPr>
        <p:spPr>
          <a:xfrm>
            <a:off x="663050" y="4300329"/>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6"/>
                </a:solidFill>
                <a:latin typeface="Space Grotesk"/>
                <a:ea typeface="Space Grotesk"/>
                <a:cs typeface="Space Grotesk"/>
                <a:sym typeface="Space Grotesk"/>
              </a:rPr>
              <a:t>4</a:t>
            </a:r>
            <a:endParaRPr b="1" sz="3600">
              <a:solidFill>
                <a:schemeClr val="accent6"/>
              </a:solidFill>
              <a:latin typeface="Space Grotesk"/>
              <a:ea typeface="Space Grotesk"/>
              <a:cs typeface="Space Grotesk"/>
              <a:sym typeface="Space Grotesk"/>
            </a:endParaRPr>
          </a:p>
        </p:txBody>
      </p:sp>
    </p:spTree>
  </p:cSld>
  <p:clrMapOvr>
    <a:masterClrMapping/>
  </p:clrMapOvr>
  <p:extLst>
    <p:ext uri="{DCECCB84-F9BA-43D5-87BE-67443E8EF086}">
      <p15:sldGuideLst>
        <p15:guide id="1" pos="552">
          <p15:clr>
            <a:srgbClr val="E46962"/>
          </p15:clr>
        </p15:guide>
      </p15:sldGuideLst>
    </p:ext>
  </p:extLs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Agenda slide - v1">
  <p:cSld name="CUSTOM_13">
    <p:spTree>
      <p:nvGrpSpPr>
        <p:cNvPr id="712" name="Shape 712"/>
        <p:cNvGrpSpPr/>
        <p:nvPr/>
      </p:nvGrpSpPr>
      <p:grpSpPr>
        <a:xfrm>
          <a:off x="0" y="0"/>
          <a:ext cx="0" cy="0"/>
          <a:chOff x="0" y="0"/>
          <a:chExt cx="0" cy="0"/>
        </a:xfrm>
      </p:grpSpPr>
      <p:sp>
        <p:nvSpPr>
          <p:cNvPr id="713" name="Google Shape;713;p64"/>
          <p:cNvSpPr txBox="1"/>
          <p:nvPr>
            <p:ph type="title"/>
          </p:nvPr>
        </p:nvSpPr>
        <p:spPr>
          <a:xfrm>
            <a:off x="1421637" y="51175"/>
            <a:ext cx="68538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714" name="Google Shape;714;p64"/>
          <p:cNvSpPr/>
          <p:nvPr/>
        </p:nvSpPr>
        <p:spPr>
          <a:xfrm>
            <a:off x="-18963" y="-190500"/>
            <a:ext cx="762000" cy="5524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15" name="Google Shape;715;p64"/>
          <p:cNvSpPr/>
          <p:nvPr/>
        </p:nvSpPr>
        <p:spPr>
          <a:xfrm>
            <a:off x="413937" y="804575"/>
            <a:ext cx="572700" cy="572700"/>
          </a:xfrm>
          <a:prstGeom prst="ellipse">
            <a:avLst/>
          </a:prstGeom>
          <a:solidFill>
            <a:schemeClr val="accent5"/>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6" name="Google Shape;716;p64"/>
          <p:cNvCxnSpPr/>
          <p:nvPr/>
        </p:nvCxnSpPr>
        <p:spPr>
          <a:xfrm>
            <a:off x="718662" y="1090325"/>
            <a:ext cx="707400" cy="4800"/>
          </a:xfrm>
          <a:prstGeom prst="straightConnector1">
            <a:avLst/>
          </a:prstGeom>
          <a:noFill/>
          <a:ln cap="flat" cmpd="sng" w="19050">
            <a:solidFill>
              <a:schemeClr val="accent5"/>
            </a:solidFill>
            <a:prstDash val="dot"/>
            <a:round/>
            <a:headEnd len="med" w="med" type="none"/>
            <a:tailEnd len="med" w="med" type="none"/>
          </a:ln>
        </p:spPr>
      </p:cxnSp>
      <p:sp>
        <p:nvSpPr>
          <p:cNvPr id="717" name="Google Shape;717;p64"/>
          <p:cNvSpPr/>
          <p:nvPr/>
        </p:nvSpPr>
        <p:spPr>
          <a:xfrm>
            <a:off x="413937" y="1705475"/>
            <a:ext cx="572700" cy="572700"/>
          </a:xfrm>
          <a:prstGeom prst="ellipse">
            <a:avLst/>
          </a:prstGeom>
          <a:solidFill>
            <a:schemeClr val="accent5"/>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8" name="Google Shape;718;p64"/>
          <p:cNvCxnSpPr/>
          <p:nvPr/>
        </p:nvCxnSpPr>
        <p:spPr>
          <a:xfrm>
            <a:off x="718662" y="1991225"/>
            <a:ext cx="707400" cy="4800"/>
          </a:xfrm>
          <a:prstGeom prst="straightConnector1">
            <a:avLst/>
          </a:prstGeom>
          <a:noFill/>
          <a:ln cap="flat" cmpd="sng" w="19050">
            <a:solidFill>
              <a:schemeClr val="accent5"/>
            </a:solidFill>
            <a:prstDash val="dot"/>
            <a:round/>
            <a:headEnd len="med" w="med" type="none"/>
            <a:tailEnd len="med" w="med" type="none"/>
          </a:ln>
        </p:spPr>
      </p:cxnSp>
      <p:sp>
        <p:nvSpPr>
          <p:cNvPr id="719" name="Google Shape;719;p64"/>
          <p:cNvSpPr/>
          <p:nvPr/>
        </p:nvSpPr>
        <p:spPr>
          <a:xfrm>
            <a:off x="1436998" y="692675"/>
            <a:ext cx="7355400" cy="800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4"/>
          <p:cNvSpPr txBox="1"/>
          <p:nvPr>
            <p:ph idx="1" type="subTitle"/>
          </p:nvPr>
        </p:nvSpPr>
        <p:spPr>
          <a:xfrm>
            <a:off x="1503135" y="713300"/>
            <a:ext cx="1834200" cy="774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721" name="Google Shape;721;p64"/>
          <p:cNvSpPr txBox="1"/>
          <p:nvPr>
            <p:ph idx="2" type="body"/>
          </p:nvPr>
        </p:nvSpPr>
        <p:spPr>
          <a:xfrm>
            <a:off x="3633224" y="717875"/>
            <a:ext cx="5100900" cy="7749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22" name="Google Shape;722;p64"/>
          <p:cNvSpPr/>
          <p:nvPr/>
        </p:nvSpPr>
        <p:spPr>
          <a:xfrm>
            <a:off x="1443353" y="1582275"/>
            <a:ext cx="7355400" cy="800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4"/>
          <p:cNvSpPr txBox="1"/>
          <p:nvPr>
            <p:ph idx="3" type="subTitle"/>
          </p:nvPr>
        </p:nvSpPr>
        <p:spPr>
          <a:xfrm>
            <a:off x="1510604" y="1577625"/>
            <a:ext cx="1834200" cy="800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724" name="Google Shape;724;p64"/>
          <p:cNvSpPr txBox="1"/>
          <p:nvPr>
            <p:ph idx="4" type="body"/>
          </p:nvPr>
        </p:nvSpPr>
        <p:spPr>
          <a:xfrm>
            <a:off x="3633224" y="1582275"/>
            <a:ext cx="5100900" cy="8001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25" name="Google Shape;725;p64"/>
          <p:cNvSpPr/>
          <p:nvPr/>
        </p:nvSpPr>
        <p:spPr>
          <a:xfrm>
            <a:off x="413937" y="2599725"/>
            <a:ext cx="572700" cy="572700"/>
          </a:xfrm>
          <a:prstGeom prst="ellipse">
            <a:avLst/>
          </a:prstGeom>
          <a:solidFill>
            <a:schemeClr val="accent5"/>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6" name="Google Shape;726;p64"/>
          <p:cNvCxnSpPr/>
          <p:nvPr/>
        </p:nvCxnSpPr>
        <p:spPr>
          <a:xfrm>
            <a:off x="718662" y="2885475"/>
            <a:ext cx="707400" cy="4800"/>
          </a:xfrm>
          <a:prstGeom prst="straightConnector1">
            <a:avLst/>
          </a:prstGeom>
          <a:noFill/>
          <a:ln cap="flat" cmpd="sng" w="19050">
            <a:solidFill>
              <a:schemeClr val="accent5"/>
            </a:solidFill>
            <a:prstDash val="dot"/>
            <a:round/>
            <a:headEnd len="med" w="med" type="none"/>
            <a:tailEnd len="med" w="med" type="none"/>
          </a:ln>
        </p:spPr>
      </p:cxnSp>
      <p:sp>
        <p:nvSpPr>
          <p:cNvPr id="727" name="Google Shape;727;p64"/>
          <p:cNvSpPr/>
          <p:nvPr/>
        </p:nvSpPr>
        <p:spPr>
          <a:xfrm>
            <a:off x="1443353" y="2476525"/>
            <a:ext cx="7355400" cy="800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4"/>
          <p:cNvSpPr txBox="1"/>
          <p:nvPr>
            <p:ph idx="5" type="subTitle"/>
          </p:nvPr>
        </p:nvSpPr>
        <p:spPr>
          <a:xfrm>
            <a:off x="1510604" y="2471875"/>
            <a:ext cx="1834200" cy="800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729" name="Google Shape;729;p64"/>
          <p:cNvSpPr txBox="1"/>
          <p:nvPr>
            <p:ph idx="6" type="body"/>
          </p:nvPr>
        </p:nvSpPr>
        <p:spPr>
          <a:xfrm>
            <a:off x="3633224" y="2476525"/>
            <a:ext cx="5100900" cy="8001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30" name="Google Shape;730;p64"/>
          <p:cNvSpPr/>
          <p:nvPr/>
        </p:nvSpPr>
        <p:spPr>
          <a:xfrm>
            <a:off x="413937" y="3498625"/>
            <a:ext cx="572700" cy="572700"/>
          </a:xfrm>
          <a:prstGeom prst="ellipse">
            <a:avLst/>
          </a:prstGeom>
          <a:solidFill>
            <a:schemeClr val="accent5"/>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1" name="Google Shape;731;p64"/>
          <p:cNvCxnSpPr/>
          <p:nvPr/>
        </p:nvCxnSpPr>
        <p:spPr>
          <a:xfrm>
            <a:off x="718662" y="3784375"/>
            <a:ext cx="707400" cy="4800"/>
          </a:xfrm>
          <a:prstGeom prst="straightConnector1">
            <a:avLst/>
          </a:prstGeom>
          <a:noFill/>
          <a:ln cap="flat" cmpd="sng" w="19050">
            <a:solidFill>
              <a:schemeClr val="accent5"/>
            </a:solidFill>
            <a:prstDash val="dot"/>
            <a:round/>
            <a:headEnd len="med" w="med" type="none"/>
            <a:tailEnd len="med" w="med" type="none"/>
          </a:ln>
        </p:spPr>
      </p:cxnSp>
      <p:sp>
        <p:nvSpPr>
          <p:cNvPr id="732" name="Google Shape;732;p64"/>
          <p:cNvSpPr/>
          <p:nvPr/>
        </p:nvSpPr>
        <p:spPr>
          <a:xfrm>
            <a:off x="1443353" y="3375425"/>
            <a:ext cx="7355400" cy="800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4"/>
          <p:cNvSpPr txBox="1"/>
          <p:nvPr>
            <p:ph idx="7" type="subTitle"/>
          </p:nvPr>
        </p:nvSpPr>
        <p:spPr>
          <a:xfrm>
            <a:off x="1510604" y="3370775"/>
            <a:ext cx="1834200" cy="800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734" name="Google Shape;734;p64"/>
          <p:cNvSpPr txBox="1"/>
          <p:nvPr>
            <p:ph idx="8" type="body"/>
          </p:nvPr>
        </p:nvSpPr>
        <p:spPr>
          <a:xfrm>
            <a:off x="3633224" y="3375425"/>
            <a:ext cx="5100900" cy="8001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35" name="Google Shape;735;p64"/>
          <p:cNvSpPr/>
          <p:nvPr/>
        </p:nvSpPr>
        <p:spPr>
          <a:xfrm>
            <a:off x="393087" y="4392875"/>
            <a:ext cx="572700" cy="572700"/>
          </a:xfrm>
          <a:prstGeom prst="ellipse">
            <a:avLst/>
          </a:prstGeom>
          <a:solidFill>
            <a:schemeClr val="accent5"/>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6" name="Google Shape;736;p64"/>
          <p:cNvCxnSpPr/>
          <p:nvPr/>
        </p:nvCxnSpPr>
        <p:spPr>
          <a:xfrm>
            <a:off x="697812" y="4678625"/>
            <a:ext cx="707400" cy="4800"/>
          </a:xfrm>
          <a:prstGeom prst="straightConnector1">
            <a:avLst/>
          </a:prstGeom>
          <a:noFill/>
          <a:ln cap="flat" cmpd="sng" w="19050">
            <a:solidFill>
              <a:schemeClr val="accent5"/>
            </a:solidFill>
            <a:prstDash val="dot"/>
            <a:round/>
            <a:headEnd len="med" w="med" type="none"/>
            <a:tailEnd len="med" w="med" type="none"/>
          </a:ln>
        </p:spPr>
      </p:cxnSp>
      <p:sp>
        <p:nvSpPr>
          <p:cNvPr id="737" name="Google Shape;737;p64"/>
          <p:cNvSpPr/>
          <p:nvPr/>
        </p:nvSpPr>
        <p:spPr>
          <a:xfrm>
            <a:off x="1421623" y="4269675"/>
            <a:ext cx="7355400" cy="800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4"/>
          <p:cNvSpPr txBox="1"/>
          <p:nvPr>
            <p:ph idx="9" type="subTitle"/>
          </p:nvPr>
        </p:nvSpPr>
        <p:spPr>
          <a:xfrm>
            <a:off x="1482671" y="4265025"/>
            <a:ext cx="1834200" cy="800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p:txBody>
      </p:sp>
      <p:sp>
        <p:nvSpPr>
          <p:cNvPr id="739" name="Google Shape;739;p64"/>
          <p:cNvSpPr txBox="1"/>
          <p:nvPr>
            <p:ph idx="13" type="body"/>
          </p:nvPr>
        </p:nvSpPr>
        <p:spPr>
          <a:xfrm>
            <a:off x="3633224" y="4269675"/>
            <a:ext cx="5100900" cy="8001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40" name="Google Shape;740;p64"/>
          <p:cNvSpPr txBox="1"/>
          <p:nvPr/>
        </p:nvSpPr>
        <p:spPr>
          <a:xfrm>
            <a:off x="487287" y="874179"/>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Space Grotesk"/>
                <a:ea typeface="Space Grotesk"/>
                <a:cs typeface="Space Grotesk"/>
                <a:sym typeface="Space Grotesk"/>
              </a:rPr>
              <a:t>1</a:t>
            </a:r>
            <a:endParaRPr b="1" sz="3000">
              <a:solidFill>
                <a:schemeClr val="lt1"/>
              </a:solidFill>
              <a:latin typeface="Space Grotesk"/>
              <a:ea typeface="Space Grotesk"/>
              <a:cs typeface="Space Grotesk"/>
              <a:sym typeface="Space Grotesk"/>
            </a:endParaRPr>
          </a:p>
        </p:txBody>
      </p:sp>
      <p:sp>
        <p:nvSpPr>
          <p:cNvPr id="741" name="Google Shape;741;p64"/>
          <p:cNvSpPr txBox="1"/>
          <p:nvPr/>
        </p:nvSpPr>
        <p:spPr>
          <a:xfrm>
            <a:off x="487287" y="177175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Space Grotesk"/>
                <a:ea typeface="Space Grotesk"/>
                <a:cs typeface="Space Grotesk"/>
                <a:sym typeface="Space Grotesk"/>
              </a:rPr>
              <a:t>2</a:t>
            </a:r>
            <a:endParaRPr b="1" sz="3000">
              <a:solidFill>
                <a:schemeClr val="lt1"/>
              </a:solidFill>
              <a:latin typeface="Space Grotesk"/>
              <a:ea typeface="Space Grotesk"/>
              <a:cs typeface="Space Grotesk"/>
              <a:sym typeface="Space Grotesk"/>
            </a:endParaRPr>
          </a:p>
        </p:txBody>
      </p:sp>
      <p:sp>
        <p:nvSpPr>
          <p:cNvPr id="742" name="Google Shape;742;p64"/>
          <p:cNvSpPr txBox="1"/>
          <p:nvPr/>
        </p:nvSpPr>
        <p:spPr>
          <a:xfrm>
            <a:off x="466437" y="267165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Space Grotesk"/>
                <a:ea typeface="Space Grotesk"/>
                <a:cs typeface="Space Grotesk"/>
                <a:sym typeface="Space Grotesk"/>
              </a:rPr>
              <a:t>3</a:t>
            </a:r>
            <a:endParaRPr b="1" sz="3000">
              <a:solidFill>
                <a:schemeClr val="lt1"/>
              </a:solidFill>
              <a:latin typeface="Space Grotesk"/>
              <a:ea typeface="Space Grotesk"/>
              <a:cs typeface="Space Grotesk"/>
              <a:sym typeface="Space Grotesk"/>
            </a:endParaRPr>
          </a:p>
        </p:txBody>
      </p:sp>
      <p:sp>
        <p:nvSpPr>
          <p:cNvPr id="743" name="Google Shape;743;p64"/>
          <p:cNvSpPr txBox="1"/>
          <p:nvPr/>
        </p:nvSpPr>
        <p:spPr>
          <a:xfrm>
            <a:off x="466437" y="35659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Space Grotesk"/>
                <a:ea typeface="Space Grotesk"/>
                <a:cs typeface="Space Grotesk"/>
                <a:sym typeface="Space Grotesk"/>
              </a:rPr>
              <a:t>4</a:t>
            </a:r>
            <a:endParaRPr b="1" sz="3000">
              <a:solidFill>
                <a:schemeClr val="lt1"/>
              </a:solidFill>
              <a:latin typeface="Space Grotesk"/>
              <a:ea typeface="Space Grotesk"/>
              <a:cs typeface="Space Grotesk"/>
              <a:sym typeface="Space Grotesk"/>
            </a:endParaRPr>
          </a:p>
        </p:txBody>
      </p:sp>
      <p:sp>
        <p:nvSpPr>
          <p:cNvPr id="744" name="Google Shape;744;p64"/>
          <p:cNvSpPr txBox="1"/>
          <p:nvPr/>
        </p:nvSpPr>
        <p:spPr>
          <a:xfrm>
            <a:off x="466437" y="44648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Space Grotesk"/>
                <a:ea typeface="Space Grotesk"/>
                <a:cs typeface="Space Grotesk"/>
                <a:sym typeface="Space Grotesk"/>
              </a:rPr>
              <a:t>5</a:t>
            </a:r>
            <a:endParaRPr b="1" sz="3000">
              <a:solidFill>
                <a:schemeClr val="lt1"/>
              </a:solidFill>
              <a:latin typeface="Space Grotesk"/>
              <a:ea typeface="Space Grotesk"/>
              <a:cs typeface="Space Grotesk"/>
              <a:sym typeface="Space Grotesk"/>
            </a:endParaRPr>
          </a:p>
        </p:txBody>
      </p:sp>
    </p:spTree>
  </p:cSld>
  <p:clrMapOvr>
    <a:masterClrMapping/>
  </p:clrMapOvr>
  <p:extLst>
    <p:ext uri="{DCECCB84-F9BA-43D5-87BE-67443E8EF086}">
      <p15:sldGuideLst>
        <p15:guide id="1" pos="1414">
          <p15:clr>
            <a:srgbClr val="E46962"/>
          </p15:clr>
        </p15:guide>
        <p15:guide id="2" orient="horz" pos="1247">
          <p15:clr>
            <a:srgbClr val="E46962"/>
          </p15:clr>
        </p15:guide>
        <p15:guide id="3" orient="horz" pos="1757">
          <p15:clr>
            <a:srgbClr val="E46962"/>
          </p15:clr>
        </p15:guide>
        <p15:guide id="4" orient="horz" pos="2239">
          <p15:clr>
            <a:srgbClr val="E46962"/>
          </p15:clr>
        </p15:guide>
        <p15:guide id="5" orient="horz" pos="2748">
          <p15:clr>
            <a:srgbClr val="E46962"/>
          </p15:clr>
        </p15:guide>
        <p15:guide id="6" orient="horz" pos="1043">
          <p15:clr>
            <a:srgbClr val="E46962"/>
          </p15:clr>
        </p15:guide>
      </p15:sldGuideLst>
    </p:ext>
  </p:extLst>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Agenda slide - v2">
  <p:cSld name="CUSTOM_14">
    <p:spTree>
      <p:nvGrpSpPr>
        <p:cNvPr id="745" name="Shape 745"/>
        <p:cNvGrpSpPr/>
        <p:nvPr/>
      </p:nvGrpSpPr>
      <p:grpSpPr>
        <a:xfrm>
          <a:off x="0" y="0"/>
          <a:ext cx="0" cy="0"/>
          <a:chOff x="0" y="0"/>
          <a:chExt cx="0" cy="0"/>
        </a:xfrm>
      </p:grpSpPr>
      <p:sp>
        <p:nvSpPr>
          <p:cNvPr id="746" name="Google Shape;746;p65"/>
          <p:cNvSpPr txBox="1"/>
          <p:nvPr>
            <p:ph idx="1" type="body"/>
          </p:nvPr>
        </p:nvSpPr>
        <p:spPr>
          <a:xfrm>
            <a:off x="901050" y="3139471"/>
            <a:ext cx="1448400" cy="752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sz="1000"/>
            </a:lvl1pPr>
            <a:lvl2pPr indent="-292100" lvl="1" marL="914400" algn="ctr">
              <a:spcBef>
                <a:spcPts val="0"/>
              </a:spcBef>
              <a:spcAft>
                <a:spcPts val="0"/>
              </a:spcAft>
              <a:buSzPts val="1000"/>
              <a:buChar char="○"/>
              <a:defRPr sz="1000"/>
            </a:lvl2pPr>
            <a:lvl3pPr indent="-292100" lvl="2" marL="1371600" algn="ctr">
              <a:spcBef>
                <a:spcPts val="0"/>
              </a:spcBef>
              <a:spcAft>
                <a:spcPts val="0"/>
              </a:spcAft>
              <a:buSzPts val="1000"/>
              <a:buChar char="■"/>
              <a:defRPr sz="1000"/>
            </a:lvl3pPr>
            <a:lvl4pPr indent="-292100" lvl="3" marL="1828800" algn="ctr">
              <a:spcBef>
                <a:spcPts val="0"/>
              </a:spcBef>
              <a:spcAft>
                <a:spcPts val="0"/>
              </a:spcAft>
              <a:buSzPts val="1000"/>
              <a:buChar char="●"/>
              <a:defRPr sz="1000"/>
            </a:lvl4pPr>
            <a:lvl5pPr indent="-292100" lvl="4" marL="2286000" algn="ctr">
              <a:spcBef>
                <a:spcPts val="0"/>
              </a:spcBef>
              <a:spcAft>
                <a:spcPts val="0"/>
              </a:spcAft>
              <a:buSzPts val="1000"/>
              <a:buChar char="○"/>
              <a:defRPr sz="1000"/>
            </a:lvl5pPr>
            <a:lvl6pPr indent="-292100" lvl="5" marL="2743200" algn="ctr">
              <a:spcBef>
                <a:spcPts val="0"/>
              </a:spcBef>
              <a:spcAft>
                <a:spcPts val="0"/>
              </a:spcAft>
              <a:buSzPts val="1000"/>
              <a:buChar char="■"/>
              <a:defRPr sz="1000"/>
            </a:lvl6pPr>
            <a:lvl7pPr indent="-292100" lvl="6" marL="3200400" algn="ctr">
              <a:spcBef>
                <a:spcPts val="0"/>
              </a:spcBef>
              <a:spcAft>
                <a:spcPts val="0"/>
              </a:spcAft>
              <a:buSzPts val="1000"/>
              <a:buChar char="●"/>
              <a:defRPr sz="1000"/>
            </a:lvl7pPr>
            <a:lvl8pPr indent="-292100" lvl="7" marL="3657600" algn="ctr">
              <a:spcBef>
                <a:spcPts val="0"/>
              </a:spcBef>
              <a:spcAft>
                <a:spcPts val="0"/>
              </a:spcAft>
              <a:buSzPts val="1000"/>
              <a:buChar char="○"/>
              <a:defRPr sz="1000"/>
            </a:lvl8pPr>
            <a:lvl9pPr indent="-292100" lvl="8" marL="4114800" algn="ctr">
              <a:spcBef>
                <a:spcPts val="0"/>
              </a:spcBef>
              <a:spcAft>
                <a:spcPts val="0"/>
              </a:spcAft>
              <a:buSzPts val="1000"/>
              <a:buChar char="■"/>
              <a:defRPr sz="1000"/>
            </a:lvl9pPr>
          </a:lstStyle>
          <a:p/>
        </p:txBody>
      </p:sp>
      <p:sp>
        <p:nvSpPr>
          <p:cNvPr id="747" name="Google Shape;747;p65"/>
          <p:cNvSpPr txBox="1"/>
          <p:nvPr>
            <p:ph idx="2" type="body"/>
          </p:nvPr>
        </p:nvSpPr>
        <p:spPr>
          <a:xfrm>
            <a:off x="2353650" y="4072921"/>
            <a:ext cx="1448400" cy="752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sz="1000"/>
            </a:lvl1pPr>
            <a:lvl2pPr indent="-292100" lvl="1" marL="914400" algn="ctr">
              <a:spcBef>
                <a:spcPts val="0"/>
              </a:spcBef>
              <a:spcAft>
                <a:spcPts val="0"/>
              </a:spcAft>
              <a:buSzPts val="1000"/>
              <a:buChar char="○"/>
              <a:defRPr sz="1000"/>
            </a:lvl2pPr>
            <a:lvl3pPr indent="-292100" lvl="2" marL="1371600" algn="ctr">
              <a:spcBef>
                <a:spcPts val="0"/>
              </a:spcBef>
              <a:spcAft>
                <a:spcPts val="0"/>
              </a:spcAft>
              <a:buSzPts val="1000"/>
              <a:buChar char="■"/>
              <a:defRPr sz="1000"/>
            </a:lvl3pPr>
            <a:lvl4pPr indent="-292100" lvl="3" marL="1828800" algn="ctr">
              <a:spcBef>
                <a:spcPts val="0"/>
              </a:spcBef>
              <a:spcAft>
                <a:spcPts val="0"/>
              </a:spcAft>
              <a:buSzPts val="1000"/>
              <a:buChar char="●"/>
              <a:defRPr sz="1000"/>
            </a:lvl4pPr>
            <a:lvl5pPr indent="-292100" lvl="4" marL="2286000" algn="ctr">
              <a:spcBef>
                <a:spcPts val="0"/>
              </a:spcBef>
              <a:spcAft>
                <a:spcPts val="0"/>
              </a:spcAft>
              <a:buSzPts val="1000"/>
              <a:buChar char="○"/>
              <a:defRPr sz="1000"/>
            </a:lvl5pPr>
            <a:lvl6pPr indent="-292100" lvl="5" marL="2743200" algn="ctr">
              <a:spcBef>
                <a:spcPts val="0"/>
              </a:spcBef>
              <a:spcAft>
                <a:spcPts val="0"/>
              </a:spcAft>
              <a:buSzPts val="1000"/>
              <a:buChar char="■"/>
              <a:defRPr sz="1000"/>
            </a:lvl6pPr>
            <a:lvl7pPr indent="-292100" lvl="6" marL="3200400" algn="ctr">
              <a:spcBef>
                <a:spcPts val="0"/>
              </a:spcBef>
              <a:spcAft>
                <a:spcPts val="0"/>
              </a:spcAft>
              <a:buSzPts val="1000"/>
              <a:buChar char="●"/>
              <a:defRPr sz="1000"/>
            </a:lvl7pPr>
            <a:lvl8pPr indent="-292100" lvl="7" marL="3657600" algn="ctr">
              <a:spcBef>
                <a:spcPts val="0"/>
              </a:spcBef>
              <a:spcAft>
                <a:spcPts val="0"/>
              </a:spcAft>
              <a:buSzPts val="1000"/>
              <a:buChar char="○"/>
              <a:defRPr sz="1000"/>
            </a:lvl8pPr>
            <a:lvl9pPr indent="-292100" lvl="8" marL="4114800" algn="ctr">
              <a:spcBef>
                <a:spcPts val="0"/>
              </a:spcBef>
              <a:spcAft>
                <a:spcPts val="0"/>
              </a:spcAft>
              <a:buSzPts val="1000"/>
              <a:buChar char="■"/>
              <a:defRPr sz="1000"/>
            </a:lvl9pPr>
          </a:lstStyle>
          <a:p/>
        </p:txBody>
      </p:sp>
      <p:sp>
        <p:nvSpPr>
          <p:cNvPr id="748" name="Google Shape;748;p65"/>
          <p:cNvSpPr txBox="1"/>
          <p:nvPr>
            <p:ph idx="3" type="body"/>
          </p:nvPr>
        </p:nvSpPr>
        <p:spPr>
          <a:xfrm>
            <a:off x="3852925" y="3139471"/>
            <a:ext cx="1448400" cy="752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sz="1000"/>
            </a:lvl1pPr>
            <a:lvl2pPr indent="-292100" lvl="1" marL="914400" algn="ctr">
              <a:spcBef>
                <a:spcPts val="0"/>
              </a:spcBef>
              <a:spcAft>
                <a:spcPts val="0"/>
              </a:spcAft>
              <a:buSzPts val="1000"/>
              <a:buChar char="○"/>
              <a:defRPr sz="1000"/>
            </a:lvl2pPr>
            <a:lvl3pPr indent="-292100" lvl="2" marL="1371600" algn="ctr">
              <a:spcBef>
                <a:spcPts val="0"/>
              </a:spcBef>
              <a:spcAft>
                <a:spcPts val="0"/>
              </a:spcAft>
              <a:buSzPts val="1000"/>
              <a:buChar char="■"/>
              <a:defRPr sz="1000"/>
            </a:lvl3pPr>
            <a:lvl4pPr indent="-292100" lvl="3" marL="1828800" algn="ctr">
              <a:spcBef>
                <a:spcPts val="0"/>
              </a:spcBef>
              <a:spcAft>
                <a:spcPts val="0"/>
              </a:spcAft>
              <a:buSzPts val="1000"/>
              <a:buChar char="●"/>
              <a:defRPr sz="1000"/>
            </a:lvl4pPr>
            <a:lvl5pPr indent="-292100" lvl="4" marL="2286000" algn="ctr">
              <a:spcBef>
                <a:spcPts val="0"/>
              </a:spcBef>
              <a:spcAft>
                <a:spcPts val="0"/>
              </a:spcAft>
              <a:buSzPts val="1000"/>
              <a:buChar char="○"/>
              <a:defRPr sz="1000"/>
            </a:lvl5pPr>
            <a:lvl6pPr indent="-292100" lvl="5" marL="2743200" algn="ctr">
              <a:spcBef>
                <a:spcPts val="0"/>
              </a:spcBef>
              <a:spcAft>
                <a:spcPts val="0"/>
              </a:spcAft>
              <a:buSzPts val="1000"/>
              <a:buChar char="■"/>
              <a:defRPr sz="1000"/>
            </a:lvl6pPr>
            <a:lvl7pPr indent="-292100" lvl="6" marL="3200400" algn="ctr">
              <a:spcBef>
                <a:spcPts val="0"/>
              </a:spcBef>
              <a:spcAft>
                <a:spcPts val="0"/>
              </a:spcAft>
              <a:buSzPts val="1000"/>
              <a:buChar char="●"/>
              <a:defRPr sz="1000"/>
            </a:lvl7pPr>
            <a:lvl8pPr indent="-292100" lvl="7" marL="3657600" algn="ctr">
              <a:spcBef>
                <a:spcPts val="0"/>
              </a:spcBef>
              <a:spcAft>
                <a:spcPts val="0"/>
              </a:spcAft>
              <a:buSzPts val="1000"/>
              <a:buChar char="○"/>
              <a:defRPr sz="1000"/>
            </a:lvl8pPr>
            <a:lvl9pPr indent="-292100" lvl="8" marL="4114800" algn="ctr">
              <a:spcBef>
                <a:spcPts val="0"/>
              </a:spcBef>
              <a:spcAft>
                <a:spcPts val="0"/>
              </a:spcAft>
              <a:buSzPts val="1000"/>
              <a:buChar char="■"/>
              <a:defRPr sz="1000"/>
            </a:lvl9pPr>
          </a:lstStyle>
          <a:p/>
        </p:txBody>
      </p:sp>
      <p:sp>
        <p:nvSpPr>
          <p:cNvPr id="749" name="Google Shape;749;p65"/>
          <p:cNvSpPr txBox="1"/>
          <p:nvPr>
            <p:ph idx="4" type="body"/>
          </p:nvPr>
        </p:nvSpPr>
        <p:spPr>
          <a:xfrm>
            <a:off x="5352200" y="4072921"/>
            <a:ext cx="1448400" cy="752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sz="1000"/>
            </a:lvl1pPr>
            <a:lvl2pPr indent="-292100" lvl="1" marL="914400" algn="ctr">
              <a:spcBef>
                <a:spcPts val="0"/>
              </a:spcBef>
              <a:spcAft>
                <a:spcPts val="0"/>
              </a:spcAft>
              <a:buSzPts val="1000"/>
              <a:buChar char="○"/>
              <a:defRPr sz="1000"/>
            </a:lvl2pPr>
            <a:lvl3pPr indent="-292100" lvl="2" marL="1371600" algn="ctr">
              <a:spcBef>
                <a:spcPts val="0"/>
              </a:spcBef>
              <a:spcAft>
                <a:spcPts val="0"/>
              </a:spcAft>
              <a:buSzPts val="1000"/>
              <a:buChar char="■"/>
              <a:defRPr sz="1000"/>
            </a:lvl3pPr>
            <a:lvl4pPr indent="-292100" lvl="3" marL="1828800" algn="ctr">
              <a:spcBef>
                <a:spcPts val="0"/>
              </a:spcBef>
              <a:spcAft>
                <a:spcPts val="0"/>
              </a:spcAft>
              <a:buSzPts val="1000"/>
              <a:buChar char="●"/>
              <a:defRPr sz="1000"/>
            </a:lvl4pPr>
            <a:lvl5pPr indent="-292100" lvl="4" marL="2286000" algn="ctr">
              <a:spcBef>
                <a:spcPts val="0"/>
              </a:spcBef>
              <a:spcAft>
                <a:spcPts val="0"/>
              </a:spcAft>
              <a:buSzPts val="1000"/>
              <a:buChar char="○"/>
              <a:defRPr sz="1000"/>
            </a:lvl5pPr>
            <a:lvl6pPr indent="-292100" lvl="5" marL="2743200" algn="ctr">
              <a:spcBef>
                <a:spcPts val="0"/>
              </a:spcBef>
              <a:spcAft>
                <a:spcPts val="0"/>
              </a:spcAft>
              <a:buSzPts val="1000"/>
              <a:buChar char="■"/>
              <a:defRPr sz="1000"/>
            </a:lvl6pPr>
            <a:lvl7pPr indent="-292100" lvl="6" marL="3200400" algn="ctr">
              <a:spcBef>
                <a:spcPts val="0"/>
              </a:spcBef>
              <a:spcAft>
                <a:spcPts val="0"/>
              </a:spcAft>
              <a:buSzPts val="1000"/>
              <a:buChar char="●"/>
              <a:defRPr sz="1000"/>
            </a:lvl7pPr>
            <a:lvl8pPr indent="-292100" lvl="7" marL="3657600" algn="ctr">
              <a:spcBef>
                <a:spcPts val="0"/>
              </a:spcBef>
              <a:spcAft>
                <a:spcPts val="0"/>
              </a:spcAft>
              <a:buSzPts val="1000"/>
              <a:buChar char="○"/>
              <a:defRPr sz="1000"/>
            </a:lvl8pPr>
            <a:lvl9pPr indent="-292100" lvl="8" marL="4114800" algn="ctr">
              <a:spcBef>
                <a:spcPts val="0"/>
              </a:spcBef>
              <a:spcAft>
                <a:spcPts val="0"/>
              </a:spcAft>
              <a:buSzPts val="1000"/>
              <a:buChar char="■"/>
              <a:defRPr sz="1000"/>
            </a:lvl9pPr>
          </a:lstStyle>
          <a:p/>
        </p:txBody>
      </p:sp>
      <p:sp>
        <p:nvSpPr>
          <p:cNvPr id="750" name="Google Shape;750;p65"/>
          <p:cNvSpPr txBox="1"/>
          <p:nvPr>
            <p:ph idx="5" type="body"/>
          </p:nvPr>
        </p:nvSpPr>
        <p:spPr>
          <a:xfrm>
            <a:off x="6851475" y="3139471"/>
            <a:ext cx="1448400" cy="752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sz="1000"/>
            </a:lvl1pPr>
            <a:lvl2pPr indent="-292100" lvl="1" marL="914400" algn="ctr">
              <a:spcBef>
                <a:spcPts val="0"/>
              </a:spcBef>
              <a:spcAft>
                <a:spcPts val="0"/>
              </a:spcAft>
              <a:buSzPts val="1000"/>
              <a:buChar char="○"/>
              <a:defRPr sz="1000"/>
            </a:lvl2pPr>
            <a:lvl3pPr indent="-292100" lvl="2" marL="1371600" algn="ctr">
              <a:spcBef>
                <a:spcPts val="0"/>
              </a:spcBef>
              <a:spcAft>
                <a:spcPts val="0"/>
              </a:spcAft>
              <a:buSzPts val="1000"/>
              <a:buChar char="■"/>
              <a:defRPr sz="1000"/>
            </a:lvl3pPr>
            <a:lvl4pPr indent="-292100" lvl="3" marL="1828800" algn="ctr">
              <a:spcBef>
                <a:spcPts val="0"/>
              </a:spcBef>
              <a:spcAft>
                <a:spcPts val="0"/>
              </a:spcAft>
              <a:buSzPts val="1000"/>
              <a:buChar char="●"/>
              <a:defRPr sz="1000"/>
            </a:lvl4pPr>
            <a:lvl5pPr indent="-292100" lvl="4" marL="2286000" algn="ctr">
              <a:spcBef>
                <a:spcPts val="0"/>
              </a:spcBef>
              <a:spcAft>
                <a:spcPts val="0"/>
              </a:spcAft>
              <a:buSzPts val="1000"/>
              <a:buChar char="○"/>
              <a:defRPr sz="1000"/>
            </a:lvl5pPr>
            <a:lvl6pPr indent="-292100" lvl="5" marL="2743200" algn="ctr">
              <a:spcBef>
                <a:spcPts val="0"/>
              </a:spcBef>
              <a:spcAft>
                <a:spcPts val="0"/>
              </a:spcAft>
              <a:buSzPts val="1000"/>
              <a:buChar char="■"/>
              <a:defRPr sz="1000"/>
            </a:lvl6pPr>
            <a:lvl7pPr indent="-292100" lvl="6" marL="3200400" algn="ctr">
              <a:spcBef>
                <a:spcPts val="0"/>
              </a:spcBef>
              <a:spcAft>
                <a:spcPts val="0"/>
              </a:spcAft>
              <a:buSzPts val="1000"/>
              <a:buChar char="●"/>
              <a:defRPr sz="1000"/>
            </a:lvl7pPr>
            <a:lvl8pPr indent="-292100" lvl="7" marL="3657600" algn="ctr">
              <a:spcBef>
                <a:spcPts val="0"/>
              </a:spcBef>
              <a:spcAft>
                <a:spcPts val="0"/>
              </a:spcAft>
              <a:buSzPts val="1000"/>
              <a:buChar char="○"/>
              <a:defRPr sz="1000"/>
            </a:lvl8pPr>
            <a:lvl9pPr indent="-292100" lvl="8" marL="4114800" algn="ctr">
              <a:spcBef>
                <a:spcPts val="0"/>
              </a:spcBef>
              <a:spcAft>
                <a:spcPts val="0"/>
              </a:spcAft>
              <a:buSzPts val="1000"/>
              <a:buChar char="■"/>
              <a:defRPr sz="1000"/>
            </a:lvl9pPr>
          </a:lstStyle>
          <a:p/>
        </p:txBody>
      </p:sp>
      <p:sp>
        <p:nvSpPr>
          <p:cNvPr id="751" name="Google Shape;751;p65"/>
          <p:cNvSpPr/>
          <p:nvPr/>
        </p:nvSpPr>
        <p:spPr>
          <a:xfrm>
            <a:off x="5551238" y="2593000"/>
            <a:ext cx="933600" cy="933600"/>
          </a:xfrm>
          <a:prstGeom prst="ellipse">
            <a:avLst/>
          </a:prstGeom>
          <a:solidFill>
            <a:schemeClr val="l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2" name="Google Shape;752;p65"/>
          <p:cNvSpPr/>
          <p:nvPr/>
        </p:nvSpPr>
        <p:spPr>
          <a:xfrm>
            <a:off x="7030625" y="1499962"/>
            <a:ext cx="933600" cy="933600"/>
          </a:xfrm>
          <a:prstGeom prst="ellipse">
            <a:avLst/>
          </a:prstGeom>
          <a:solidFill>
            <a:schemeClr val="l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3" name="Google Shape;753;p65"/>
          <p:cNvSpPr/>
          <p:nvPr/>
        </p:nvSpPr>
        <p:spPr>
          <a:xfrm>
            <a:off x="4105188" y="1499975"/>
            <a:ext cx="933600" cy="933600"/>
          </a:xfrm>
          <a:prstGeom prst="ellipse">
            <a:avLst/>
          </a:prstGeom>
          <a:solidFill>
            <a:schemeClr val="l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54" name="Google Shape;754;p65"/>
          <p:cNvSpPr/>
          <p:nvPr/>
        </p:nvSpPr>
        <p:spPr>
          <a:xfrm>
            <a:off x="2631825" y="2593000"/>
            <a:ext cx="933600" cy="933600"/>
          </a:xfrm>
          <a:prstGeom prst="ellipse">
            <a:avLst/>
          </a:prstGeom>
          <a:solidFill>
            <a:schemeClr val="l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55" name="Google Shape;755;p65"/>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756" name="Google Shape;756;p65"/>
          <p:cNvSpPr/>
          <p:nvPr/>
        </p:nvSpPr>
        <p:spPr>
          <a:xfrm>
            <a:off x="1158450" y="1512575"/>
            <a:ext cx="933600" cy="933600"/>
          </a:xfrm>
          <a:prstGeom prst="ellipse">
            <a:avLst/>
          </a:prstGeom>
          <a:solidFill>
            <a:schemeClr val="l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57" name="Google Shape;757;p65"/>
          <p:cNvSpPr txBox="1"/>
          <p:nvPr>
            <p:ph idx="6" type="subTitle"/>
          </p:nvPr>
        </p:nvSpPr>
        <p:spPr>
          <a:xfrm>
            <a:off x="2353650" y="3650552"/>
            <a:ext cx="1448400" cy="378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758" name="Google Shape;758;p65"/>
          <p:cNvSpPr txBox="1"/>
          <p:nvPr>
            <p:ph idx="7" type="subTitle"/>
          </p:nvPr>
        </p:nvSpPr>
        <p:spPr>
          <a:xfrm>
            <a:off x="895925" y="2717102"/>
            <a:ext cx="1448400" cy="378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759" name="Google Shape;759;p65"/>
          <p:cNvSpPr txBox="1"/>
          <p:nvPr>
            <p:ph idx="8" type="subTitle"/>
          </p:nvPr>
        </p:nvSpPr>
        <p:spPr>
          <a:xfrm>
            <a:off x="3852925" y="2717102"/>
            <a:ext cx="1448400" cy="378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760" name="Google Shape;760;p65"/>
          <p:cNvSpPr txBox="1"/>
          <p:nvPr>
            <p:ph idx="9" type="subTitle"/>
          </p:nvPr>
        </p:nvSpPr>
        <p:spPr>
          <a:xfrm>
            <a:off x="5352200" y="3650552"/>
            <a:ext cx="1448400" cy="378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761" name="Google Shape;761;p65"/>
          <p:cNvSpPr txBox="1"/>
          <p:nvPr>
            <p:ph idx="13" type="subTitle"/>
          </p:nvPr>
        </p:nvSpPr>
        <p:spPr>
          <a:xfrm>
            <a:off x="6851475" y="2717102"/>
            <a:ext cx="1448400" cy="378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gn="ctr">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762" name="Google Shape;762;p65"/>
          <p:cNvSpPr txBox="1"/>
          <p:nvPr/>
        </p:nvSpPr>
        <p:spPr>
          <a:xfrm>
            <a:off x="1383700" y="1762629"/>
            <a:ext cx="426000" cy="43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accent5"/>
                </a:solidFill>
                <a:latin typeface="Space Grotesk"/>
                <a:ea typeface="Space Grotesk"/>
                <a:cs typeface="Space Grotesk"/>
                <a:sym typeface="Space Grotesk"/>
              </a:rPr>
              <a:t>1</a:t>
            </a:r>
            <a:endParaRPr b="1" sz="3600">
              <a:solidFill>
                <a:schemeClr val="accent5"/>
              </a:solidFill>
              <a:latin typeface="Space Grotesk"/>
              <a:ea typeface="Space Grotesk"/>
              <a:cs typeface="Space Grotesk"/>
              <a:sym typeface="Space Grotesk"/>
            </a:endParaRPr>
          </a:p>
        </p:txBody>
      </p:sp>
      <p:sp>
        <p:nvSpPr>
          <p:cNvPr id="763" name="Google Shape;763;p65"/>
          <p:cNvSpPr txBox="1"/>
          <p:nvPr/>
        </p:nvSpPr>
        <p:spPr>
          <a:xfrm>
            <a:off x="2864850" y="284305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5"/>
                </a:solidFill>
                <a:latin typeface="Space Grotesk"/>
                <a:ea typeface="Space Grotesk"/>
                <a:cs typeface="Space Grotesk"/>
                <a:sym typeface="Space Grotesk"/>
              </a:rPr>
              <a:t>2</a:t>
            </a:r>
            <a:endParaRPr b="1" sz="3600">
              <a:solidFill>
                <a:schemeClr val="accent5"/>
              </a:solidFill>
              <a:latin typeface="Space Grotesk"/>
              <a:ea typeface="Space Grotesk"/>
              <a:cs typeface="Space Grotesk"/>
              <a:sym typeface="Space Grotesk"/>
            </a:endParaRPr>
          </a:p>
        </p:txBody>
      </p:sp>
      <p:sp>
        <p:nvSpPr>
          <p:cNvPr id="764" name="Google Shape;764;p65"/>
          <p:cNvSpPr txBox="1"/>
          <p:nvPr/>
        </p:nvSpPr>
        <p:spPr>
          <a:xfrm>
            <a:off x="4319763" y="17500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5"/>
                </a:solidFill>
                <a:latin typeface="Space Grotesk"/>
                <a:ea typeface="Space Grotesk"/>
                <a:cs typeface="Space Grotesk"/>
                <a:sym typeface="Space Grotesk"/>
              </a:rPr>
              <a:t>3</a:t>
            </a:r>
            <a:endParaRPr b="1" sz="3600">
              <a:solidFill>
                <a:schemeClr val="accent5"/>
              </a:solidFill>
              <a:latin typeface="Space Grotesk"/>
              <a:ea typeface="Space Grotesk"/>
              <a:cs typeface="Space Grotesk"/>
              <a:sym typeface="Space Grotesk"/>
            </a:endParaRPr>
          </a:p>
        </p:txBody>
      </p:sp>
      <p:sp>
        <p:nvSpPr>
          <p:cNvPr id="765" name="Google Shape;765;p65"/>
          <p:cNvSpPr txBox="1"/>
          <p:nvPr/>
        </p:nvSpPr>
        <p:spPr>
          <a:xfrm>
            <a:off x="5773675" y="284305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5"/>
                </a:solidFill>
                <a:latin typeface="Space Grotesk"/>
                <a:ea typeface="Space Grotesk"/>
                <a:cs typeface="Space Grotesk"/>
                <a:sym typeface="Space Grotesk"/>
              </a:rPr>
              <a:t>4</a:t>
            </a:r>
            <a:endParaRPr b="1" sz="3600">
              <a:solidFill>
                <a:schemeClr val="accent5"/>
              </a:solidFill>
              <a:latin typeface="Space Grotesk"/>
              <a:ea typeface="Space Grotesk"/>
              <a:cs typeface="Space Grotesk"/>
              <a:sym typeface="Space Grotesk"/>
            </a:endParaRPr>
          </a:p>
        </p:txBody>
      </p:sp>
      <p:sp>
        <p:nvSpPr>
          <p:cNvPr id="766" name="Google Shape;766;p65"/>
          <p:cNvSpPr txBox="1"/>
          <p:nvPr/>
        </p:nvSpPr>
        <p:spPr>
          <a:xfrm>
            <a:off x="7255850" y="1762629"/>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5"/>
                </a:solidFill>
                <a:latin typeface="Space Grotesk"/>
                <a:ea typeface="Space Grotesk"/>
                <a:cs typeface="Space Grotesk"/>
                <a:sym typeface="Space Grotesk"/>
              </a:rPr>
              <a:t>5</a:t>
            </a:r>
            <a:endParaRPr b="1" sz="3600">
              <a:solidFill>
                <a:schemeClr val="accent5"/>
              </a:solidFill>
              <a:latin typeface="Space Grotesk"/>
              <a:ea typeface="Space Grotesk"/>
              <a:cs typeface="Space Grotesk"/>
              <a:sym typeface="Space Grotesk"/>
            </a:endParaRPr>
          </a:p>
        </p:txBody>
      </p:sp>
    </p:spTree>
  </p:cSld>
  <p:clrMapOvr>
    <a:masterClrMapping/>
  </p:clrMapOvr>
  <p:extLst>
    <p:ext uri="{DCECCB84-F9BA-43D5-87BE-67443E8EF086}">
      <p15:sldGuideLst>
        <p15:guide id="1" orient="horz" pos="3061">
          <p15:clr>
            <a:srgbClr val="E46962"/>
          </p15:clr>
        </p15:guide>
        <p15:guide id="2" orient="horz" pos="1705">
          <p15:clr>
            <a:srgbClr val="E46962"/>
          </p15:clr>
        </p15:guide>
        <p15:guide id="3" orient="horz" pos="1944">
          <p15:clr>
            <a:srgbClr val="E46962"/>
          </p15:clr>
        </p15:guide>
        <p15:guide id="4" pos="1480">
          <p15:clr>
            <a:srgbClr val="E46962"/>
          </p15:clr>
        </p15:guide>
        <p15:guide id="5" pos="2395">
          <p15:clr>
            <a:srgbClr val="E46962"/>
          </p15:clr>
        </p15:guide>
      </p15:sldGuideLst>
    </p:ext>
  </p:extLst>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Agenda slide - v3">
  <p:cSld name="CUSTOM_15">
    <p:spTree>
      <p:nvGrpSpPr>
        <p:cNvPr id="767" name="Shape 767"/>
        <p:cNvGrpSpPr/>
        <p:nvPr/>
      </p:nvGrpSpPr>
      <p:grpSpPr>
        <a:xfrm>
          <a:off x="0" y="0"/>
          <a:ext cx="0" cy="0"/>
          <a:chOff x="0" y="0"/>
          <a:chExt cx="0" cy="0"/>
        </a:xfrm>
      </p:grpSpPr>
      <p:grpSp>
        <p:nvGrpSpPr>
          <p:cNvPr id="768" name="Google Shape;768;p66"/>
          <p:cNvGrpSpPr/>
          <p:nvPr/>
        </p:nvGrpSpPr>
        <p:grpSpPr>
          <a:xfrm>
            <a:off x="7138250" y="1538099"/>
            <a:ext cx="1448400" cy="2311062"/>
            <a:chOff x="566250" y="2019300"/>
            <a:chExt cx="1448400" cy="1481925"/>
          </a:xfrm>
        </p:grpSpPr>
        <p:sp>
          <p:nvSpPr>
            <p:cNvPr id="769" name="Google Shape;769;p66"/>
            <p:cNvSpPr/>
            <p:nvPr/>
          </p:nvSpPr>
          <p:spPr>
            <a:xfrm>
              <a:off x="566250" y="2052825"/>
              <a:ext cx="1448400" cy="14484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6"/>
            <p:cNvSpPr/>
            <p:nvPr/>
          </p:nvSpPr>
          <p:spPr>
            <a:xfrm>
              <a:off x="1562100" y="2019300"/>
              <a:ext cx="61800" cy="61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66"/>
          <p:cNvGrpSpPr/>
          <p:nvPr/>
        </p:nvGrpSpPr>
        <p:grpSpPr>
          <a:xfrm>
            <a:off x="5498350" y="1538099"/>
            <a:ext cx="1448400" cy="2311062"/>
            <a:chOff x="566250" y="2019300"/>
            <a:chExt cx="1448400" cy="1481925"/>
          </a:xfrm>
        </p:grpSpPr>
        <p:sp>
          <p:nvSpPr>
            <p:cNvPr id="772" name="Google Shape;772;p66"/>
            <p:cNvSpPr/>
            <p:nvPr/>
          </p:nvSpPr>
          <p:spPr>
            <a:xfrm>
              <a:off x="566250" y="2052825"/>
              <a:ext cx="1448400" cy="14484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6"/>
            <p:cNvSpPr/>
            <p:nvPr/>
          </p:nvSpPr>
          <p:spPr>
            <a:xfrm>
              <a:off x="1562100" y="2019300"/>
              <a:ext cx="61800" cy="61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66"/>
          <p:cNvGrpSpPr/>
          <p:nvPr/>
        </p:nvGrpSpPr>
        <p:grpSpPr>
          <a:xfrm>
            <a:off x="3854575" y="1538079"/>
            <a:ext cx="1448400" cy="2311062"/>
            <a:chOff x="566250" y="2019300"/>
            <a:chExt cx="1448400" cy="1481925"/>
          </a:xfrm>
        </p:grpSpPr>
        <p:sp>
          <p:nvSpPr>
            <p:cNvPr id="775" name="Google Shape;775;p66"/>
            <p:cNvSpPr/>
            <p:nvPr/>
          </p:nvSpPr>
          <p:spPr>
            <a:xfrm>
              <a:off x="566250" y="2052825"/>
              <a:ext cx="1448400" cy="14484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6"/>
            <p:cNvSpPr/>
            <p:nvPr/>
          </p:nvSpPr>
          <p:spPr>
            <a:xfrm>
              <a:off x="1562100" y="2019300"/>
              <a:ext cx="61800" cy="61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 name="Google Shape;777;p66"/>
          <p:cNvGrpSpPr/>
          <p:nvPr/>
        </p:nvGrpSpPr>
        <p:grpSpPr>
          <a:xfrm>
            <a:off x="2197250" y="1538079"/>
            <a:ext cx="1448400" cy="2311062"/>
            <a:chOff x="566250" y="2019300"/>
            <a:chExt cx="1448400" cy="1481925"/>
          </a:xfrm>
        </p:grpSpPr>
        <p:sp>
          <p:nvSpPr>
            <p:cNvPr id="778" name="Google Shape;778;p66"/>
            <p:cNvSpPr/>
            <p:nvPr/>
          </p:nvSpPr>
          <p:spPr>
            <a:xfrm>
              <a:off x="566250" y="2052825"/>
              <a:ext cx="1448400" cy="14484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6"/>
            <p:cNvSpPr/>
            <p:nvPr/>
          </p:nvSpPr>
          <p:spPr>
            <a:xfrm>
              <a:off x="1562100" y="2019300"/>
              <a:ext cx="61800" cy="61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0" name="Google Shape;780;p66"/>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grpSp>
        <p:nvGrpSpPr>
          <p:cNvPr id="781" name="Google Shape;781;p66"/>
          <p:cNvGrpSpPr/>
          <p:nvPr/>
        </p:nvGrpSpPr>
        <p:grpSpPr>
          <a:xfrm>
            <a:off x="566250" y="1538099"/>
            <a:ext cx="1448400" cy="2311062"/>
            <a:chOff x="566250" y="2019300"/>
            <a:chExt cx="1448400" cy="1481925"/>
          </a:xfrm>
        </p:grpSpPr>
        <p:sp>
          <p:nvSpPr>
            <p:cNvPr id="782" name="Google Shape;782;p66"/>
            <p:cNvSpPr/>
            <p:nvPr/>
          </p:nvSpPr>
          <p:spPr>
            <a:xfrm>
              <a:off x="566250" y="2052825"/>
              <a:ext cx="1448400" cy="14484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6"/>
            <p:cNvSpPr/>
            <p:nvPr/>
          </p:nvSpPr>
          <p:spPr>
            <a:xfrm>
              <a:off x="1562100" y="2019300"/>
              <a:ext cx="61800" cy="61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4" name="Google Shape;784;p66"/>
          <p:cNvSpPr/>
          <p:nvPr/>
        </p:nvSpPr>
        <p:spPr>
          <a:xfrm>
            <a:off x="1675775" y="1392702"/>
            <a:ext cx="451800" cy="70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6"/>
          <p:cNvSpPr/>
          <p:nvPr/>
        </p:nvSpPr>
        <p:spPr>
          <a:xfrm>
            <a:off x="3307800" y="1392702"/>
            <a:ext cx="451800" cy="70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6"/>
          <p:cNvSpPr/>
          <p:nvPr/>
        </p:nvSpPr>
        <p:spPr>
          <a:xfrm>
            <a:off x="4958875" y="1392702"/>
            <a:ext cx="451800" cy="70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6"/>
          <p:cNvSpPr/>
          <p:nvPr/>
        </p:nvSpPr>
        <p:spPr>
          <a:xfrm>
            <a:off x="6608038" y="1392702"/>
            <a:ext cx="451800" cy="70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6"/>
          <p:cNvSpPr/>
          <p:nvPr/>
        </p:nvSpPr>
        <p:spPr>
          <a:xfrm>
            <a:off x="8241975" y="1392702"/>
            <a:ext cx="451800" cy="70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6"/>
          <p:cNvSpPr txBox="1"/>
          <p:nvPr>
            <p:ph idx="1" type="subTitle"/>
          </p:nvPr>
        </p:nvSpPr>
        <p:spPr>
          <a:xfrm>
            <a:off x="566250" y="2150651"/>
            <a:ext cx="1448400" cy="590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790" name="Google Shape;790;p66"/>
          <p:cNvSpPr txBox="1"/>
          <p:nvPr>
            <p:ph idx="2" type="subTitle"/>
          </p:nvPr>
        </p:nvSpPr>
        <p:spPr>
          <a:xfrm>
            <a:off x="2210213" y="2150612"/>
            <a:ext cx="1448400" cy="590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791" name="Google Shape;791;p66"/>
          <p:cNvSpPr txBox="1"/>
          <p:nvPr>
            <p:ph idx="3" type="subTitle"/>
          </p:nvPr>
        </p:nvSpPr>
        <p:spPr>
          <a:xfrm>
            <a:off x="3854375" y="2150612"/>
            <a:ext cx="1448400" cy="590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792" name="Google Shape;792;p66"/>
          <p:cNvSpPr txBox="1"/>
          <p:nvPr>
            <p:ph idx="4" type="subTitle"/>
          </p:nvPr>
        </p:nvSpPr>
        <p:spPr>
          <a:xfrm>
            <a:off x="5498350" y="2150651"/>
            <a:ext cx="1448400" cy="590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Inter"/>
              <a:buNone/>
              <a:defRPr b="1" sz="1400">
                <a:solidFill>
                  <a:schemeClr val="accent5"/>
                </a:solidFill>
                <a:latin typeface="Inter"/>
                <a:ea typeface="Inter"/>
                <a:cs typeface="Inter"/>
                <a:sym typeface="Inter"/>
              </a:defRPr>
            </a:lvl1pPr>
            <a:lvl2pPr lvl="1">
              <a:lnSpc>
                <a:spcPct val="100000"/>
              </a:lnSpc>
              <a:spcBef>
                <a:spcPts val="0"/>
              </a:spcBef>
              <a:spcAft>
                <a:spcPts val="0"/>
              </a:spcAft>
              <a:buClr>
                <a:schemeClr val="accent5"/>
              </a:buClr>
              <a:buSzPts val="1600"/>
              <a:buNone/>
              <a:defRPr sz="1600">
                <a:solidFill>
                  <a:schemeClr val="accent5"/>
                </a:solidFill>
              </a:defRPr>
            </a:lvl2pPr>
            <a:lvl3pPr lvl="2">
              <a:lnSpc>
                <a:spcPct val="100000"/>
              </a:lnSpc>
              <a:spcBef>
                <a:spcPts val="0"/>
              </a:spcBef>
              <a:spcAft>
                <a:spcPts val="0"/>
              </a:spcAft>
              <a:buClr>
                <a:schemeClr val="accent5"/>
              </a:buClr>
              <a:buSzPts val="1600"/>
              <a:buNone/>
              <a:defRPr sz="1600">
                <a:solidFill>
                  <a:schemeClr val="accent5"/>
                </a:solidFill>
              </a:defRPr>
            </a:lvl3pPr>
            <a:lvl4pPr lvl="3">
              <a:lnSpc>
                <a:spcPct val="100000"/>
              </a:lnSpc>
              <a:spcBef>
                <a:spcPts val="0"/>
              </a:spcBef>
              <a:spcAft>
                <a:spcPts val="0"/>
              </a:spcAft>
              <a:buClr>
                <a:schemeClr val="accent5"/>
              </a:buClr>
              <a:buSzPts val="1600"/>
              <a:buNone/>
              <a:defRPr sz="1600">
                <a:solidFill>
                  <a:schemeClr val="accent5"/>
                </a:solidFill>
              </a:defRPr>
            </a:lvl4pPr>
            <a:lvl5pPr lvl="4">
              <a:lnSpc>
                <a:spcPct val="100000"/>
              </a:lnSpc>
              <a:spcBef>
                <a:spcPts val="0"/>
              </a:spcBef>
              <a:spcAft>
                <a:spcPts val="0"/>
              </a:spcAft>
              <a:buClr>
                <a:schemeClr val="accent5"/>
              </a:buClr>
              <a:buSzPts val="1600"/>
              <a:buNone/>
              <a:defRPr sz="1600">
                <a:solidFill>
                  <a:schemeClr val="accent5"/>
                </a:solidFill>
              </a:defRPr>
            </a:lvl5pPr>
            <a:lvl6pPr lvl="5">
              <a:lnSpc>
                <a:spcPct val="100000"/>
              </a:lnSpc>
              <a:spcBef>
                <a:spcPts val="0"/>
              </a:spcBef>
              <a:spcAft>
                <a:spcPts val="0"/>
              </a:spcAft>
              <a:buClr>
                <a:schemeClr val="accent5"/>
              </a:buClr>
              <a:buSzPts val="1600"/>
              <a:buNone/>
              <a:defRPr sz="1600">
                <a:solidFill>
                  <a:schemeClr val="accent5"/>
                </a:solidFill>
              </a:defRPr>
            </a:lvl6pPr>
            <a:lvl7pPr lvl="6">
              <a:lnSpc>
                <a:spcPct val="100000"/>
              </a:lnSpc>
              <a:spcBef>
                <a:spcPts val="0"/>
              </a:spcBef>
              <a:spcAft>
                <a:spcPts val="0"/>
              </a:spcAft>
              <a:buClr>
                <a:schemeClr val="accent5"/>
              </a:buClr>
              <a:buSzPts val="1600"/>
              <a:buNone/>
              <a:defRPr sz="1600">
                <a:solidFill>
                  <a:schemeClr val="accent5"/>
                </a:solidFill>
              </a:defRPr>
            </a:lvl7pPr>
            <a:lvl8pPr lvl="7">
              <a:lnSpc>
                <a:spcPct val="100000"/>
              </a:lnSpc>
              <a:spcBef>
                <a:spcPts val="0"/>
              </a:spcBef>
              <a:spcAft>
                <a:spcPts val="0"/>
              </a:spcAft>
              <a:buClr>
                <a:schemeClr val="accent5"/>
              </a:buClr>
              <a:buSzPts val="1600"/>
              <a:buNone/>
              <a:defRPr sz="1600">
                <a:solidFill>
                  <a:schemeClr val="accent5"/>
                </a:solidFill>
              </a:defRPr>
            </a:lvl8pPr>
            <a:lvl9pPr lvl="8">
              <a:lnSpc>
                <a:spcPct val="100000"/>
              </a:lnSpc>
              <a:spcBef>
                <a:spcPts val="0"/>
              </a:spcBef>
              <a:spcAft>
                <a:spcPts val="0"/>
              </a:spcAft>
              <a:buClr>
                <a:schemeClr val="accent5"/>
              </a:buClr>
              <a:buSzPts val="1600"/>
              <a:buNone/>
              <a:defRPr sz="1600">
                <a:solidFill>
                  <a:schemeClr val="accent5"/>
                </a:solidFill>
              </a:defRPr>
            </a:lvl9pPr>
          </a:lstStyle>
          <a:p/>
        </p:txBody>
      </p:sp>
      <p:sp>
        <p:nvSpPr>
          <p:cNvPr id="793" name="Google Shape;793;p66"/>
          <p:cNvSpPr txBox="1"/>
          <p:nvPr>
            <p:ph idx="5" type="subTitle"/>
          </p:nvPr>
        </p:nvSpPr>
        <p:spPr>
          <a:xfrm>
            <a:off x="7129501" y="2150651"/>
            <a:ext cx="1448400" cy="590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ts val="0"/>
              </a:spcBef>
              <a:spcAft>
                <a:spcPts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p:txBody>
      </p:sp>
      <p:sp>
        <p:nvSpPr>
          <p:cNvPr id="794" name="Google Shape;794;p66"/>
          <p:cNvSpPr/>
          <p:nvPr/>
        </p:nvSpPr>
        <p:spPr>
          <a:xfrm>
            <a:off x="0" y="4057650"/>
            <a:ext cx="9144000" cy="1086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6"/>
          <p:cNvSpPr txBox="1"/>
          <p:nvPr/>
        </p:nvSpPr>
        <p:spPr>
          <a:xfrm>
            <a:off x="1696500" y="1488849"/>
            <a:ext cx="322800" cy="51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accent5"/>
                </a:solidFill>
                <a:latin typeface="Space Grotesk"/>
                <a:ea typeface="Space Grotesk"/>
                <a:cs typeface="Space Grotesk"/>
                <a:sym typeface="Space Grotesk"/>
              </a:rPr>
              <a:t>1</a:t>
            </a:r>
            <a:endParaRPr b="1" sz="2400">
              <a:solidFill>
                <a:schemeClr val="accent5"/>
              </a:solidFill>
              <a:latin typeface="Space Grotesk"/>
              <a:ea typeface="Space Grotesk"/>
              <a:cs typeface="Space Grotesk"/>
              <a:sym typeface="Space Grotesk"/>
            </a:endParaRPr>
          </a:p>
        </p:txBody>
      </p:sp>
      <p:sp>
        <p:nvSpPr>
          <p:cNvPr id="796" name="Google Shape;796;p66"/>
          <p:cNvSpPr txBox="1"/>
          <p:nvPr/>
        </p:nvSpPr>
        <p:spPr>
          <a:xfrm>
            <a:off x="3279250" y="1488849"/>
            <a:ext cx="322800" cy="51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accent5"/>
                </a:solidFill>
                <a:latin typeface="Space Grotesk"/>
                <a:ea typeface="Space Grotesk"/>
                <a:cs typeface="Space Grotesk"/>
                <a:sym typeface="Space Grotesk"/>
              </a:rPr>
              <a:t>2</a:t>
            </a:r>
            <a:endParaRPr b="1" sz="2400">
              <a:solidFill>
                <a:schemeClr val="accent5"/>
              </a:solidFill>
              <a:latin typeface="Space Grotesk"/>
              <a:ea typeface="Space Grotesk"/>
              <a:cs typeface="Space Grotesk"/>
              <a:sym typeface="Space Grotesk"/>
            </a:endParaRPr>
          </a:p>
        </p:txBody>
      </p:sp>
      <p:sp>
        <p:nvSpPr>
          <p:cNvPr id="797" name="Google Shape;797;p66"/>
          <p:cNvSpPr txBox="1"/>
          <p:nvPr/>
        </p:nvSpPr>
        <p:spPr>
          <a:xfrm>
            <a:off x="4943650" y="1488849"/>
            <a:ext cx="322800" cy="51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accent5"/>
                </a:solidFill>
                <a:latin typeface="Space Grotesk"/>
                <a:ea typeface="Space Grotesk"/>
                <a:cs typeface="Space Grotesk"/>
                <a:sym typeface="Space Grotesk"/>
              </a:rPr>
              <a:t>3</a:t>
            </a:r>
            <a:endParaRPr b="1" sz="2400">
              <a:solidFill>
                <a:schemeClr val="accent5"/>
              </a:solidFill>
              <a:latin typeface="Space Grotesk"/>
              <a:ea typeface="Space Grotesk"/>
              <a:cs typeface="Space Grotesk"/>
              <a:sym typeface="Space Grotesk"/>
            </a:endParaRPr>
          </a:p>
        </p:txBody>
      </p:sp>
      <p:sp>
        <p:nvSpPr>
          <p:cNvPr id="798" name="Google Shape;798;p66"/>
          <p:cNvSpPr txBox="1"/>
          <p:nvPr/>
        </p:nvSpPr>
        <p:spPr>
          <a:xfrm>
            <a:off x="6564450" y="1488849"/>
            <a:ext cx="322800" cy="51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accent5"/>
                </a:solidFill>
                <a:latin typeface="Space Grotesk"/>
                <a:ea typeface="Space Grotesk"/>
                <a:cs typeface="Space Grotesk"/>
                <a:sym typeface="Space Grotesk"/>
              </a:rPr>
              <a:t>4</a:t>
            </a:r>
            <a:endParaRPr b="1" sz="2400">
              <a:solidFill>
                <a:schemeClr val="accent5"/>
              </a:solidFill>
              <a:latin typeface="Space Grotesk"/>
              <a:ea typeface="Space Grotesk"/>
              <a:cs typeface="Space Grotesk"/>
              <a:sym typeface="Space Grotesk"/>
            </a:endParaRPr>
          </a:p>
        </p:txBody>
      </p:sp>
      <p:sp>
        <p:nvSpPr>
          <p:cNvPr id="799" name="Google Shape;799;p66"/>
          <p:cNvSpPr txBox="1"/>
          <p:nvPr/>
        </p:nvSpPr>
        <p:spPr>
          <a:xfrm>
            <a:off x="8241975" y="1488849"/>
            <a:ext cx="322800" cy="51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accent5"/>
                </a:solidFill>
                <a:latin typeface="Space Grotesk"/>
                <a:ea typeface="Space Grotesk"/>
                <a:cs typeface="Space Grotesk"/>
                <a:sym typeface="Space Grotesk"/>
              </a:rPr>
              <a:t>5</a:t>
            </a:r>
            <a:endParaRPr b="1" sz="2400">
              <a:solidFill>
                <a:schemeClr val="accent5"/>
              </a:solidFill>
              <a:latin typeface="Space Grotesk"/>
              <a:ea typeface="Space Grotesk"/>
              <a:cs typeface="Space Grotesk"/>
              <a:sym typeface="Space Grotesk"/>
            </a:endParaRPr>
          </a:p>
        </p:txBody>
      </p:sp>
      <p:sp>
        <p:nvSpPr>
          <p:cNvPr id="800" name="Google Shape;800;p66"/>
          <p:cNvSpPr txBox="1"/>
          <p:nvPr>
            <p:ph idx="6" type="body"/>
          </p:nvPr>
        </p:nvSpPr>
        <p:spPr>
          <a:xfrm>
            <a:off x="568575" y="3053925"/>
            <a:ext cx="1448400" cy="752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01" name="Google Shape;801;p66"/>
          <p:cNvSpPr txBox="1"/>
          <p:nvPr>
            <p:ph idx="7" type="body"/>
          </p:nvPr>
        </p:nvSpPr>
        <p:spPr>
          <a:xfrm>
            <a:off x="2199575" y="3053925"/>
            <a:ext cx="1448400" cy="752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02" name="Google Shape;802;p66"/>
          <p:cNvSpPr txBox="1"/>
          <p:nvPr>
            <p:ph idx="8" type="body"/>
          </p:nvPr>
        </p:nvSpPr>
        <p:spPr>
          <a:xfrm>
            <a:off x="3856900" y="3053925"/>
            <a:ext cx="1448400" cy="752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03" name="Google Shape;803;p66"/>
          <p:cNvSpPr txBox="1"/>
          <p:nvPr>
            <p:ph idx="9" type="body"/>
          </p:nvPr>
        </p:nvSpPr>
        <p:spPr>
          <a:xfrm>
            <a:off x="5500675" y="3053925"/>
            <a:ext cx="1448400" cy="752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Font typeface="Space Grotesk SemiBold"/>
              <a:buChar char="●"/>
              <a:defRPr sz="1000">
                <a:latin typeface="Space Grotesk SemiBold"/>
                <a:ea typeface="Space Grotesk SemiBold"/>
                <a:cs typeface="Space Grotesk SemiBold"/>
                <a:sym typeface="Space Grotesk SemiBold"/>
              </a:defRPr>
            </a:lvl1pPr>
            <a:lvl2pPr indent="-292100" lvl="1" marL="914400">
              <a:spcBef>
                <a:spcPts val="0"/>
              </a:spcBef>
              <a:spcAft>
                <a:spcPts val="0"/>
              </a:spcAft>
              <a:buSzPts val="1000"/>
              <a:buFont typeface="Space Grotesk SemiBold"/>
              <a:buChar char="○"/>
              <a:defRPr sz="1000">
                <a:latin typeface="Space Grotesk SemiBold"/>
                <a:ea typeface="Space Grotesk SemiBold"/>
                <a:cs typeface="Space Grotesk SemiBold"/>
                <a:sym typeface="Space Grotesk SemiBold"/>
              </a:defRPr>
            </a:lvl2pPr>
            <a:lvl3pPr indent="-292100" lvl="2" marL="1371600">
              <a:spcBef>
                <a:spcPts val="0"/>
              </a:spcBef>
              <a:spcAft>
                <a:spcPts val="0"/>
              </a:spcAft>
              <a:buSzPts val="1000"/>
              <a:buFont typeface="Space Grotesk SemiBold"/>
              <a:buChar char="■"/>
              <a:defRPr sz="1000">
                <a:latin typeface="Space Grotesk SemiBold"/>
                <a:ea typeface="Space Grotesk SemiBold"/>
                <a:cs typeface="Space Grotesk SemiBold"/>
                <a:sym typeface="Space Grotesk SemiBold"/>
              </a:defRPr>
            </a:lvl3pPr>
            <a:lvl4pPr indent="-292100" lvl="3" marL="1828800">
              <a:spcBef>
                <a:spcPts val="0"/>
              </a:spcBef>
              <a:spcAft>
                <a:spcPts val="0"/>
              </a:spcAft>
              <a:buSzPts val="1000"/>
              <a:buFont typeface="Space Grotesk SemiBold"/>
              <a:buChar char="●"/>
              <a:defRPr sz="1000">
                <a:latin typeface="Space Grotesk SemiBold"/>
                <a:ea typeface="Space Grotesk SemiBold"/>
                <a:cs typeface="Space Grotesk SemiBold"/>
                <a:sym typeface="Space Grotesk SemiBold"/>
              </a:defRPr>
            </a:lvl4pPr>
            <a:lvl5pPr indent="-292100" lvl="4" marL="2286000">
              <a:spcBef>
                <a:spcPts val="0"/>
              </a:spcBef>
              <a:spcAft>
                <a:spcPts val="0"/>
              </a:spcAft>
              <a:buSzPts val="1000"/>
              <a:buFont typeface="Space Grotesk SemiBold"/>
              <a:buChar char="○"/>
              <a:defRPr sz="1000">
                <a:latin typeface="Space Grotesk SemiBold"/>
                <a:ea typeface="Space Grotesk SemiBold"/>
                <a:cs typeface="Space Grotesk SemiBold"/>
                <a:sym typeface="Space Grotesk SemiBold"/>
              </a:defRPr>
            </a:lvl5pPr>
            <a:lvl6pPr indent="-292100" lvl="5" marL="2743200">
              <a:spcBef>
                <a:spcPts val="0"/>
              </a:spcBef>
              <a:spcAft>
                <a:spcPts val="0"/>
              </a:spcAft>
              <a:buSzPts val="1000"/>
              <a:buFont typeface="Space Grotesk SemiBold"/>
              <a:buChar char="■"/>
              <a:defRPr sz="1000">
                <a:latin typeface="Space Grotesk SemiBold"/>
                <a:ea typeface="Space Grotesk SemiBold"/>
                <a:cs typeface="Space Grotesk SemiBold"/>
                <a:sym typeface="Space Grotesk SemiBold"/>
              </a:defRPr>
            </a:lvl6pPr>
            <a:lvl7pPr indent="-292100" lvl="6" marL="3200400">
              <a:spcBef>
                <a:spcPts val="0"/>
              </a:spcBef>
              <a:spcAft>
                <a:spcPts val="0"/>
              </a:spcAft>
              <a:buSzPts val="1000"/>
              <a:buFont typeface="Space Grotesk SemiBold"/>
              <a:buChar char="●"/>
              <a:defRPr sz="1000">
                <a:latin typeface="Space Grotesk SemiBold"/>
                <a:ea typeface="Space Grotesk SemiBold"/>
                <a:cs typeface="Space Grotesk SemiBold"/>
                <a:sym typeface="Space Grotesk SemiBold"/>
              </a:defRPr>
            </a:lvl7pPr>
            <a:lvl8pPr indent="-292100" lvl="7" marL="3657600">
              <a:spcBef>
                <a:spcPts val="0"/>
              </a:spcBef>
              <a:spcAft>
                <a:spcPts val="0"/>
              </a:spcAft>
              <a:buSzPts val="1000"/>
              <a:buFont typeface="Space Grotesk SemiBold"/>
              <a:buChar char="○"/>
              <a:defRPr sz="1000">
                <a:latin typeface="Space Grotesk SemiBold"/>
                <a:ea typeface="Space Grotesk SemiBold"/>
                <a:cs typeface="Space Grotesk SemiBold"/>
                <a:sym typeface="Space Grotesk SemiBold"/>
              </a:defRPr>
            </a:lvl8pPr>
            <a:lvl9pPr indent="-292100" lvl="8" marL="4114800">
              <a:spcBef>
                <a:spcPts val="0"/>
              </a:spcBef>
              <a:spcAft>
                <a:spcPts val="0"/>
              </a:spcAft>
              <a:buSzPts val="1000"/>
              <a:buFont typeface="Space Grotesk SemiBold"/>
              <a:buChar char="■"/>
              <a:defRPr sz="1000">
                <a:latin typeface="Space Grotesk SemiBold"/>
                <a:ea typeface="Space Grotesk SemiBold"/>
                <a:cs typeface="Space Grotesk SemiBold"/>
                <a:sym typeface="Space Grotesk SemiBold"/>
              </a:defRPr>
            </a:lvl9pPr>
          </a:lstStyle>
          <a:p/>
        </p:txBody>
      </p:sp>
      <p:sp>
        <p:nvSpPr>
          <p:cNvPr id="804" name="Google Shape;804;p66"/>
          <p:cNvSpPr txBox="1"/>
          <p:nvPr>
            <p:ph idx="13" type="body"/>
          </p:nvPr>
        </p:nvSpPr>
        <p:spPr>
          <a:xfrm>
            <a:off x="7140575" y="3053925"/>
            <a:ext cx="1448400" cy="752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1">
  <p:cSld name="CUSTOM_16">
    <p:spTree>
      <p:nvGrpSpPr>
        <p:cNvPr id="805" name="Shape 805"/>
        <p:cNvGrpSpPr/>
        <p:nvPr/>
      </p:nvGrpSpPr>
      <p:grpSpPr>
        <a:xfrm>
          <a:off x="0" y="0"/>
          <a:ext cx="0" cy="0"/>
          <a:chOff x="0" y="0"/>
          <a:chExt cx="0" cy="0"/>
        </a:xfrm>
      </p:grpSpPr>
      <p:sp>
        <p:nvSpPr>
          <p:cNvPr id="806" name="Google Shape;806;p67"/>
          <p:cNvSpPr/>
          <p:nvPr/>
        </p:nvSpPr>
        <p:spPr>
          <a:xfrm>
            <a:off x="581025" y="1857300"/>
            <a:ext cx="8011500" cy="200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07" name="Google Shape;807;p67"/>
          <p:cNvSpPr txBox="1"/>
          <p:nvPr>
            <p:ph type="title"/>
          </p:nvPr>
        </p:nvSpPr>
        <p:spPr>
          <a:xfrm>
            <a:off x="581025" y="3114750"/>
            <a:ext cx="3224700" cy="9810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808" name="Google Shape;808;p67"/>
          <p:cNvSpPr/>
          <p:nvPr>
            <p:ph idx="2" type="pic"/>
          </p:nvPr>
        </p:nvSpPr>
        <p:spPr>
          <a:xfrm>
            <a:off x="0" y="0"/>
            <a:ext cx="9144000" cy="1857300"/>
          </a:xfrm>
          <a:prstGeom prst="rect">
            <a:avLst/>
          </a:prstGeom>
          <a:noFill/>
          <a:ln>
            <a:noFill/>
          </a:ln>
        </p:spPr>
      </p:sp>
      <p:sp>
        <p:nvSpPr>
          <p:cNvPr id="809" name="Google Shape;809;p67"/>
          <p:cNvSpPr txBox="1"/>
          <p:nvPr>
            <p:ph idx="1" type="body"/>
          </p:nvPr>
        </p:nvSpPr>
        <p:spPr>
          <a:xfrm>
            <a:off x="4362375" y="2838575"/>
            <a:ext cx="4230000" cy="428700"/>
          </a:xfrm>
          <a:prstGeom prst="rect">
            <a:avLst/>
          </a:prstGeom>
        </p:spPr>
        <p:txBody>
          <a:bodyPr anchorCtr="0" anchor="ctr" bIns="91425" lIns="0"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810" name="Google Shape;810;p67"/>
          <p:cNvCxnSpPr/>
          <p:nvPr/>
        </p:nvCxnSpPr>
        <p:spPr>
          <a:xfrm>
            <a:off x="4076700" y="2390775"/>
            <a:ext cx="0" cy="2533800"/>
          </a:xfrm>
          <a:prstGeom prst="straightConnector1">
            <a:avLst/>
          </a:prstGeom>
          <a:noFill/>
          <a:ln cap="flat" cmpd="sng" w="19050">
            <a:solidFill>
              <a:schemeClr val="accent5"/>
            </a:solidFill>
            <a:prstDash val="solid"/>
            <a:round/>
            <a:headEnd len="med" w="med" type="none"/>
            <a:tailEnd len="med" w="med" type="none"/>
          </a:ln>
        </p:spPr>
      </p:cxnSp>
      <p:sp>
        <p:nvSpPr>
          <p:cNvPr id="811" name="Google Shape;811;p67"/>
          <p:cNvSpPr txBox="1"/>
          <p:nvPr>
            <p:ph idx="3" type="body"/>
          </p:nvPr>
        </p:nvSpPr>
        <p:spPr>
          <a:xfrm>
            <a:off x="4347675" y="3667225"/>
            <a:ext cx="4230000" cy="428700"/>
          </a:xfrm>
          <a:prstGeom prst="rect">
            <a:avLst/>
          </a:prstGeom>
        </p:spPr>
        <p:txBody>
          <a:bodyPr anchorCtr="0" anchor="ctr" bIns="91425" lIns="0"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12" name="Google Shape;812;p67"/>
          <p:cNvSpPr txBox="1"/>
          <p:nvPr>
            <p:ph idx="4" type="body"/>
          </p:nvPr>
        </p:nvSpPr>
        <p:spPr>
          <a:xfrm>
            <a:off x="4347675" y="4495875"/>
            <a:ext cx="4230000" cy="428700"/>
          </a:xfrm>
          <a:prstGeom prst="rect">
            <a:avLst/>
          </a:prstGeom>
        </p:spPr>
        <p:txBody>
          <a:bodyPr anchorCtr="0" anchor="ctr" bIns="91425" lIns="0"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13" name="Google Shape;813;p67"/>
          <p:cNvSpPr txBox="1"/>
          <p:nvPr/>
        </p:nvSpPr>
        <p:spPr>
          <a:xfrm>
            <a:off x="4347675" y="2425488"/>
            <a:ext cx="3792900" cy="2925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Number</a:t>
            </a:r>
            <a:endParaRPr>
              <a:solidFill>
                <a:schemeClr val="accent5"/>
              </a:solidFill>
              <a:latin typeface="Space Grotesk SemiBold"/>
              <a:ea typeface="Space Grotesk SemiBold"/>
              <a:cs typeface="Space Grotesk SemiBold"/>
              <a:sym typeface="Space Grotesk SemiBold"/>
            </a:endParaRPr>
          </a:p>
        </p:txBody>
      </p:sp>
      <p:sp>
        <p:nvSpPr>
          <p:cNvPr id="814" name="Google Shape;814;p67"/>
          <p:cNvSpPr txBox="1"/>
          <p:nvPr/>
        </p:nvSpPr>
        <p:spPr>
          <a:xfrm>
            <a:off x="4362375" y="3320988"/>
            <a:ext cx="3792900" cy="2925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Email</a:t>
            </a:r>
            <a:endParaRPr>
              <a:solidFill>
                <a:schemeClr val="accent5"/>
              </a:solidFill>
              <a:latin typeface="Space Grotesk SemiBold"/>
              <a:ea typeface="Space Grotesk SemiBold"/>
              <a:cs typeface="Space Grotesk SemiBold"/>
              <a:sym typeface="Space Grotesk SemiBold"/>
            </a:endParaRPr>
          </a:p>
        </p:txBody>
      </p:sp>
      <p:sp>
        <p:nvSpPr>
          <p:cNvPr id="815" name="Google Shape;815;p67"/>
          <p:cNvSpPr txBox="1"/>
          <p:nvPr/>
        </p:nvSpPr>
        <p:spPr>
          <a:xfrm>
            <a:off x="4362375" y="4149638"/>
            <a:ext cx="3792900" cy="2925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Site Link</a:t>
            </a:r>
            <a:endParaRPr>
              <a:solidFill>
                <a:schemeClr val="accent5"/>
              </a:solidFill>
              <a:latin typeface="Space Grotesk SemiBold"/>
              <a:ea typeface="Space Grotesk SemiBold"/>
              <a:cs typeface="Space Grotesk SemiBold"/>
              <a:sym typeface="Space Grotesk SemiBold"/>
            </a:endParaRPr>
          </a:p>
        </p:txBody>
      </p:sp>
    </p:spTree>
  </p:cSld>
  <p:clrMapOvr>
    <a:masterClrMapping/>
  </p:clrMapOvr>
  <p:extLst>
    <p:ext uri="{DCECCB84-F9BA-43D5-87BE-67443E8EF086}">
      <p15:sldGuideLst>
        <p15:guide id="1" orient="horz" pos="3231">
          <p15:clr>
            <a:srgbClr val="E46962"/>
          </p15:clr>
        </p15:guide>
        <p15:guide id="2" orient="horz" pos="1659">
          <p15:clr>
            <a:srgbClr val="E46962"/>
          </p15:clr>
        </p15:guide>
        <p15:guide id="3" orient="horz" pos="2181">
          <p15:clr>
            <a:srgbClr val="E46962"/>
          </p15:clr>
        </p15:guide>
        <p15:guide id="4" orient="horz" pos="2703">
          <p15:clr>
            <a:srgbClr val="E46962"/>
          </p15:clr>
        </p15:guide>
        <p15:guide id="5" pos="2748">
          <p15:clr>
            <a:srgbClr val="E46962"/>
          </p15:clr>
        </p15:guide>
      </p15:sldGuideLst>
    </p:ext>
  </p:extLst>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2">
  <p:cSld name="CUSTOM_17">
    <p:spTree>
      <p:nvGrpSpPr>
        <p:cNvPr id="816" name="Shape 816"/>
        <p:cNvGrpSpPr/>
        <p:nvPr/>
      </p:nvGrpSpPr>
      <p:grpSpPr>
        <a:xfrm>
          <a:off x="0" y="0"/>
          <a:ext cx="0" cy="0"/>
          <a:chOff x="0" y="0"/>
          <a:chExt cx="0" cy="0"/>
        </a:xfrm>
      </p:grpSpPr>
      <p:sp>
        <p:nvSpPr>
          <p:cNvPr id="817" name="Google Shape;817;p68"/>
          <p:cNvSpPr txBox="1"/>
          <p:nvPr>
            <p:ph type="title"/>
          </p:nvPr>
        </p:nvSpPr>
        <p:spPr>
          <a:xfrm>
            <a:off x="4572000" y="185350"/>
            <a:ext cx="40059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818" name="Google Shape;818;p68"/>
          <p:cNvSpPr/>
          <p:nvPr/>
        </p:nvSpPr>
        <p:spPr>
          <a:xfrm>
            <a:off x="0" y="-14325"/>
            <a:ext cx="4286400" cy="5162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19" name="Google Shape;819;p68"/>
          <p:cNvSpPr/>
          <p:nvPr>
            <p:ph idx="2" type="pic"/>
          </p:nvPr>
        </p:nvSpPr>
        <p:spPr>
          <a:xfrm>
            <a:off x="771600" y="-4725"/>
            <a:ext cx="2743200" cy="5143500"/>
          </a:xfrm>
          <a:prstGeom prst="rect">
            <a:avLst/>
          </a:prstGeom>
          <a:noFill/>
          <a:ln>
            <a:noFill/>
          </a:ln>
        </p:spPr>
      </p:sp>
      <p:sp>
        <p:nvSpPr>
          <p:cNvPr id="820" name="Google Shape;820;p68"/>
          <p:cNvSpPr/>
          <p:nvPr/>
        </p:nvSpPr>
        <p:spPr>
          <a:xfrm>
            <a:off x="4572013" y="882575"/>
            <a:ext cx="3956100" cy="7953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8"/>
          <p:cNvSpPr txBox="1"/>
          <p:nvPr>
            <p:ph idx="1" type="body"/>
          </p:nvPr>
        </p:nvSpPr>
        <p:spPr>
          <a:xfrm>
            <a:off x="4572000" y="1240150"/>
            <a:ext cx="3956100" cy="437700"/>
          </a:xfrm>
          <a:prstGeom prst="rect">
            <a:avLst/>
          </a:prstGeom>
        </p:spPr>
        <p:txBody>
          <a:bodyPr anchorCtr="0" anchor="ctr" bIns="91425" lIns="90000"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22" name="Google Shape;822;p68"/>
          <p:cNvSpPr/>
          <p:nvPr/>
        </p:nvSpPr>
        <p:spPr>
          <a:xfrm>
            <a:off x="8528088" y="882600"/>
            <a:ext cx="49800" cy="79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23" name="Google Shape;823;p68"/>
          <p:cNvSpPr/>
          <p:nvPr/>
        </p:nvSpPr>
        <p:spPr>
          <a:xfrm>
            <a:off x="4572013" y="1906525"/>
            <a:ext cx="3956100" cy="7953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8"/>
          <p:cNvSpPr txBox="1"/>
          <p:nvPr>
            <p:ph idx="3" type="body"/>
          </p:nvPr>
        </p:nvSpPr>
        <p:spPr>
          <a:xfrm>
            <a:off x="4572000" y="2264100"/>
            <a:ext cx="3956100" cy="437700"/>
          </a:xfrm>
          <a:prstGeom prst="rect">
            <a:avLst/>
          </a:prstGeom>
        </p:spPr>
        <p:txBody>
          <a:bodyPr anchorCtr="0" anchor="ctr" bIns="91425" lIns="90000"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25" name="Google Shape;825;p68"/>
          <p:cNvSpPr/>
          <p:nvPr/>
        </p:nvSpPr>
        <p:spPr>
          <a:xfrm>
            <a:off x="8528088" y="1906550"/>
            <a:ext cx="49800" cy="79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26" name="Google Shape;826;p68"/>
          <p:cNvSpPr/>
          <p:nvPr/>
        </p:nvSpPr>
        <p:spPr>
          <a:xfrm>
            <a:off x="4572013" y="2930500"/>
            <a:ext cx="3956100" cy="7953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8"/>
          <p:cNvSpPr txBox="1"/>
          <p:nvPr>
            <p:ph idx="4" type="body"/>
          </p:nvPr>
        </p:nvSpPr>
        <p:spPr>
          <a:xfrm>
            <a:off x="4572000" y="3288075"/>
            <a:ext cx="3956100" cy="437700"/>
          </a:xfrm>
          <a:prstGeom prst="rect">
            <a:avLst/>
          </a:prstGeom>
        </p:spPr>
        <p:txBody>
          <a:bodyPr anchorCtr="0" anchor="ctr" bIns="91425" lIns="90000"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28" name="Google Shape;828;p68"/>
          <p:cNvSpPr/>
          <p:nvPr/>
        </p:nvSpPr>
        <p:spPr>
          <a:xfrm>
            <a:off x="8528088" y="2930525"/>
            <a:ext cx="49800" cy="79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29" name="Google Shape;829;p68"/>
          <p:cNvSpPr/>
          <p:nvPr/>
        </p:nvSpPr>
        <p:spPr>
          <a:xfrm>
            <a:off x="4572025" y="3954500"/>
            <a:ext cx="3956100" cy="1065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8"/>
          <p:cNvSpPr txBox="1"/>
          <p:nvPr>
            <p:ph idx="5" type="body"/>
          </p:nvPr>
        </p:nvSpPr>
        <p:spPr>
          <a:xfrm>
            <a:off x="4572000" y="4312075"/>
            <a:ext cx="3956100" cy="678900"/>
          </a:xfrm>
          <a:prstGeom prst="rect">
            <a:avLst/>
          </a:prstGeom>
        </p:spPr>
        <p:txBody>
          <a:bodyPr anchorCtr="0" anchor="ctr" bIns="91425" lIns="90000"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31" name="Google Shape;831;p68"/>
          <p:cNvSpPr/>
          <p:nvPr/>
        </p:nvSpPr>
        <p:spPr>
          <a:xfrm>
            <a:off x="8528100" y="3954534"/>
            <a:ext cx="49800" cy="106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32" name="Google Shape;832;p68"/>
          <p:cNvSpPr txBox="1"/>
          <p:nvPr/>
        </p:nvSpPr>
        <p:spPr>
          <a:xfrm>
            <a:off x="4572025" y="947638"/>
            <a:ext cx="3792900" cy="292500"/>
          </a:xfrm>
          <a:prstGeom prst="rect">
            <a:avLst/>
          </a:prstGeom>
          <a:noFill/>
          <a:ln>
            <a:noFill/>
          </a:ln>
        </p:spPr>
        <p:txBody>
          <a:bodyPr anchorCtr="0" anchor="ctr" bIns="91425" lIns="9000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Number</a:t>
            </a:r>
            <a:endParaRPr>
              <a:solidFill>
                <a:schemeClr val="accent5"/>
              </a:solidFill>
              <a:latin typeface="Space Grotesk SemiBold"/>
              <a:ea typeface="Space Grotesk SemiBold"/>
              <a:cs typeface="Space Grotesk SemiBold"/>
              <a:sym typeface="Space Grotesk SemiBold"/>
            </a:endParaRPr>
          </a:p>
        </p:txBody>
      </p:sp>
      <p:sp>
        <p:nvSpPr>
          <p:cNvPr id="833" name="Google Shape;833;p68"/>
          <p:cNvSpPr txBox="1"/>
          <p:nvPr/>
        </p:nvSpPr>
        <p:spPr>
          <a:xfrm>
            <a:off x="4572025" y="1971588"/>
            <a:ext cx="3792900" cy="292500"/>
          </a:xfrm>
          <a:prstGeom prst="rect">
            <a:avLst/>
          </a:prstGeom>
          <a:noFill/>
          <a:ln>
            <a:noFill/>
          </a:ln>
        </p:spPr>
        <p:txBody>
          <a:bodyPr anchorCtr="0" anchor="ctr" bIns="91425" lIns="9000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Email</a:t>
            </a:r>
            <a:endParaRPr>
              <a:solidFill>
                <a:schemeClr val="accent5"/>
              </a:solidFill>
              <a:latin typeface="Space Grotesk SemiBold"/>
              <a:ea typeface="Space Grotesk SemiBold"/>
              <a:cs typeface="Space Grotesk SemiBold"/>
              <a:sym typeface="Space Grotesk SemiBold"/>
            </a:endParaRPr>
          </a:p>
        </p:txBody>
      </p:sp>
      <p:sp>
        <p:nvSpPr>
          <p:cNvPr id="834" name="Google Shape;834;p68"/>
          <p:cNvSpPr txBox="1"/>
          <p:nvPr/>
        </p:nvSpPr>
        <p:spPr>
          <a:xfrm>
            <a:off x="4572025" y="2995538"/>
            <a:ext cx="3792900" cy="292500"/>
          </a:xfrm>
          <a:prstGeom prst="rect">
            <a:avLst/>
          </a:prstGeom>
          <a:noFill/>
          <a:ln>
            <a:noFill/>
          </a:ln>
        </p:spPr>
        <p:txBody>
          <a:bodyPr anchorCtr="0" anchor="ctr" bIns="91425" lIns="9000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Site Link</a:t>
            </a:r>
            <a:endParaRPr>
              <a:solidFill>
                <a:schemeClr val="accent5"/>
              </a:solidFill>
              <a:latin typeface="Space Grotesk SemiBold"/>
              <a:ea typeface="Space Grotesk SemiBold"/>
              <a:cs typeface="Space Grotesk SemiBold"/>
              <a:sym typeface="Space Grotesk SemiBold"/>
            </a:endParaRPr>
          </a:p>
        </p:txBody>
      </p:sp>
      <p:sp>
        <p:nvSpPr>
          <p:cNvPr id="835" name="Google Shape;835;p68"/>
          <p:cNvSpPr txBox="1"/>
          <p:nvPr/>
        </p:nvSpPr>
        <p:spPr>
          <a:xfrm>
            <a:off x="4572025" y="4019488"/>
            <a:ext cx="3792900" cy="292500"/>
          </a:xfrm>
          <a:prstGeom prst="rect">
            <a:avLst/>
          </a:prstGeom>
          <a:noFill/>
          <a:ln>
            <a:noFill/>
          </a:ln>
        </p:spPr>
        <p:txBody>
          <a:bodyPr anchorCtr="0" anchor="ctr" bIns="91425" lIns="9000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Address</a:t>
            </a:r>
            <a:endParaRPr>
              <a:solidFill>
                <a:schemeClr val="accent5"/>
              </a:solidFill>
              <a:latin typeface="Space Grotesk SemiBold"/>
              <a:ea typeface="Space Grotesk SemiBold"/>
              <a:cs typeface="Space Grotesk SemiBold"/>
              <a:sym typeface="Space Grotesk SemiBold"/>
            </a:endParaRPr>
          </a:p>
        </p:txBody>
      </p:sp>
    </p:spTree>
  </p:cSld>
  <p:clrMapOvr>
    <a:masterClrMapping/>
  </p:clrMapOvr>
  <p:extLst>
    <p:ext uri="{DCECCB84-F9BA-43D5-87BE-67443E8EF086}">
      <p15:sldGuideLst>
        <p15:guide id="1" pos="2880">
          <p15:clr>
            <a:srgbClr val="E46962"/>
          </p15:clr>
        </p15:guide>
        <p15:guide id="2" orient="horz" pos="689">
          <p15:clr>
            <a:srgbClr val="E46962"/>
          </p15:clr>
        </p15:guide>
        <p15:guide id="3" orient="horz" pos="1334">
          <p15:clr>
            <a:srgbClr val="E46962"/>
          </p15:clr>
        </p15:guide>
        <p15:guide id="4" orient="horz" pos="1979">
          <p15:clr>
            <a:srgbClr val="E46962"/>
          </p15:clr>
        </p15:guide>
        <p15:guide id="5" orient="horz" pos="2624">
          <p15:clr>
            <a:srgbClr val="E46962"/>
          </p15:clr>
        </p15:guide>
      </p15:sldGuideLst>
    </p:ext>
  </p:extLst>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3">
  <p:cSld name="CUSTOM_18">
    <p:spTree>
      <p:nvGrpSpPr>
        <p:cNvPr id="836" name="Shape 836"/>
        <p:cNvGrpSpPr/>
        <p:nvPr/>
      </p:nvGrpSpPr>
      <p:grpSpPr>
        <a:xfrm>
          <a:off x="0" y="0"/>
          <a:ext cx="0" cy="0"/>
          <a:chOff x="0" y="0"/>
          <a:chExt cx="0" cy="0"/>
        </a:xfrm>
      </p:grpSpPr>
      <p:sp>
        <p:nvSpPr>
          <p:cNvPr id="837" name="Google Shape;837;p69"/>
          <p:cNvSpPr/>
          <p:nvPr/>
        </p:nvSpPr>
        <p:spPr>
          <a:xfrm>
            <a:off x="1924050" y="1109375"/>
            <a:ext cx="6653700" cy="3911400"/>
          </a:xfrm>
          <a:prstGeom prst="roundRect">
            <a:avLst>
              <a:gd fmla="val 16667" name="adj"/>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9"/>
          <p:cNvSpPr/>
          <p:nvPr/>
        </p:nvSpPr>
        <p:spPr>
          <a:xfrm>
            <a:off x="757275" y="445025"/>
            <a:ext cx="2571600" cy="2695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39" name="Google Shape;839;p69"/>
          <p:cNvSpPr txBox="1"/>
          <p:nvPr>
            <p:ph type="title"/>
          </p:nvPr>
        </p:nvSpPr>
        <p:spPr>
          <a:xfrm>
            <a:off x="3612600" y="445025"/>
            <a:ext cx="49653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840" name="Google Shape;840;p69"/>
          <p:cNvSpPr/>
          <p:nvPr>
            <p:ph idx="2" type="pic"/>
          </p:nvPr>
        </p:nvSpPr>
        <p:spPr>
          <a:xfrm>
            <a:off x="609600" y="445025"/>
            <a:ext cx="2619300" cy="2619300"/>
          </a:xfrm>
          <a:prstGeom prst="ellipse">
            <a:avLst/>
          </a:prstGeom>
          <a:noFill/>
          <a:ln>
            <a:noFill/>
          </a:ln>
        </p:spPr>
      </p:sp>
      <p:sp>
        <p:nvSpPr>
          <p:cNvPr id="841" name="Google Shape;841;p69"/>
          <p:cNvSpPr txBox="1"/>
          <p:nvPr>
            <p:ph idx="1" type="body"/>
          </p:nvPr>
        </p:nvSpPr>
        <p:spPr>
          <a:xfrm>
            <a:off x="3587900" y="1578075"/>
            <a:ext cx="3857400" cy="478200"/>
          </a:xfrm>
          <a:prstGeom prst="rect">
            <a:avLst/>
          </a:prstGeom>
        </p:spPr>
        <p:txBody>
          <a:bodyPr anchorCtr="0" anchor="ctr" bIns="36000" lIns="0" spcFirstLastPara="1" rIns="91425" wrap="square" tIns="36000">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42" name="Google Shape;842;p69"/>
          <p:cNvSpPr txBox="1"/>
          <p:nvPr>
            <p:ph idx="3" type="body"/>
          </p:nvPr>
        </p:nvSpPr>
        <p:spPr>
          <a:xfrm>
            <a:off x="3587900" y="2421975"/>
            <a:ext cx="3857400" cy="478200"/>
          </a:xfrm>
          <a:prstGeom prst="rect">
            <a:avLst/>
          </a:prstGeom>
        </p:spPr>
        <p:txBody>
          <a:bodyPr anchorCtr="0" anchor="ctr" bIns="36000" lIns="0" spcFirstLastPara="1" rIns="91425" wrap="square" tIns="36000">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43" name="Google Shape;843;p69"/>
          <p:cNvSpPr txBox="1"/>
          <p:nvPr>
            <p:ph idx="4" type="body"/>
          </p:nvPr>
        </p:nvSpPr>
        <p:spPr>
          <a:xfrm>
            <a:off x="3587900" y="3265875"/>
            <a:ext cx="3857400" cy="478200"/>
          </a:xfrm>
          <a:prstGeom prst="rect">
            <a:avLst/>
          </a:prstGeom>
        </p:spPr>
        <p:txBody>
          <a:bodyPr anchorCtr="0" anchor="ctr" bIns="36000" lIns="0" spcFirstLastPara="1" rIns="91425" wrap="square" tIns="36000">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44" name="Google Shape;844;p69"/>
          <p:cNvSpPr txBox="1"/>
          <p:nvPr>
            <p:ph idx="5" type="body"/>
          </p:nvPr>
        </p:nvSpPr>
        <p:spPr>
          <a:xfrm>
            <a:off x="3587900" y="4109775"/>
            <a:ext cx="3857400" cy="833700"/>
          </a:xfrm>
          <a:prstGeom prst="rect">
            <a:avLst/>
          </a:prstGeom>
        </p:spPr>
        <p:txBody>
          <a:bodyPr anchorCtr="0" anchor="ctr" bIns="36000" lIns="0" spcFirstLastPara="1" rIns="91425" wrap="square" tIns="36000">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45" name="Google Shape;845;p69"/>
          <p:cNvSpPr txBox="1"/>
          <p:nvPr/>
        </p:nvSpPr>
        <p:spPr>
          <a:xfrm>
            <a:off x="3587900" y="1231013"/>
            <a:ext cx="3792900" cy="2925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Number</a:t>
            </a:r>
            <a:endParaRPr>
              <a:solidFill>
                <a:schemeClr val="accent5"/>
              </a:solidFill>
              <a:latin typeface="Space Grotesk SemiBold"/>
              <a:ea typeface="Space Grotesk SemiBold"/>
              <a:cs typeface="Space Grotesk SemiBold"/>
              <a:sym typeface="Space Grotesk SemiBold"/>
            </a:endParaRPr>
          </a:p>
        </p:txBody>
      </p:sp>
      <p:sp>
        <p:nvSpPr>
          <p:cNvPr id="846" name="Google Shape;846;p69"/>
          <p:cNvSpPr txBox="1"/>
          <p:nvPr/>
        </p:nvSpPr>
        <p:spPr>
          <a:xfrm>
            <a:off x="3587900" y="2092863"/>
            <a:ext cx="3792900" cy="2925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Email</a:t>
            </a:r>
            <a:endParaRPr>
              <a:solidFill>
                <a:schemeClr val="accent5"/>
              </a:solidFill>
              <a:latin typeface="Space Grotesk SemiBold"/>
              <a:ea typeface="Space Grotesk SemiBold"/>
              <a:cs typeface="Space Grotesk SemiBold"/>
              <a:sym typeface="Space Grotesk SemiBold"/>
            </a:endParaRPr>
          </a:p>
        </p:txBody>
      </p:sp>
      <p:sp>
        <p:nvSpPr>
          <p:cNvPr id="847" name="Google Shape;847;p69"/>
          <p:cNvSpPr txBox="1"/>
          <p:nvPr/>
        </p:nvSpPr>
        <p:spPr>
          <a:xfrm>
            <a:off x="3587900" y="2900163"/>
            <a:ext cx="3792900" cy="2925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Site Link</a:t>
            </a:r>
            <a:endParaRPr>
              <a:solidFill>
                <a:schemeClr val="accent5"/>
              </a:solidFill>
              <a:latin typeface="Space Grotesk SemiBold"/>
              <a:ea typeface="Space Grotesk SemiBold"/>
              <a:cs typeface="Space Grotesk SemiBold"/>
              <a:sym typeface="Space Grotesk SemiBold"/>
            </a:endParaRPr>
          </a:p>
        </p:txBody>
      </p:sp>
      <p:sp>
        <p:nvSpPr>
          <p:cNvPr id="848" name="Google Shape;848;p69"/>
          <p:cNvSpPr txBox="1"/>
          <p:nvPr/>
        </p:nvSpPr>
        <p:spPr>
          <a:xfrm>
            <a:off x="3587900" y="3780663"/>
            <a:ext cx="3792900" cy="2925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accent5"/>
                </a:solidFill>
                <a:latin typeface="Space Grotesk SemiBold"/>
                <a:ea typeface="Space Grotesk SemiBold"/>
                <a:cs typeface="Space Grotesk SemiBold"/>
                <a:sym typeface="Space Grotesk SemiBold"/>
              </a:rPr>
              <a:t>Address</a:t>
            </a:r>
            <a:endParaRPr>
              <a:solidFill>
                <a:schemeClr val="accent5"/>
              </a:solidFill>
              <a:latin typeface="Space Grotesk SemiBold"/>
              <a:ea typeface="Space Grotesk SemiBold"/>
              <a:cs typeface="Space Grotesk SemiBold"/>
              <a:sym typeface="Space Grotesk SemiBold"/>
            </a:endParaRPr>
          </a:p>
        </p:txBody>
      </p:sp>
    </p:spTree>
  </p:cSld>
  <p:clrMapOvr>
    <a:masterClrMapping/>
  </p:clrMapOvr>
  <p:extLst>
    <p:ext uri="{DCECCB84-F9BA-43D5-87BE-67443E8EF086}">
      <p15:sldGuideLst>
        <p15:guide id="1" pos="2260">
          <p15:clr>
            <a:srgbClr val="E46962"/>
          </p15:clr>
        </p15:guide>
        <p15:guide id="2" pos="4706">
          <p15:clr>
            <a:srgbClr val="E46962"/>
          </p15:clr>
        </p15:guide>
        <p15:guide id="3" orient="horz" pos="3240">
          <p15:clr>
            <a:srgbClr val="E46962"/>
          </p15:clr>
        </p15:guide>
        <p15:guide id="4" orient="horz" pos="879">
          <p15:clr>
            <a:srgbClr val="E46962"/>
          </p15:clr>
        </p15:guide>
        <p15:guide id="5" orient="horz" pos="1410">
          <p15:clr>
            <a:srgbClr val="E46962"/>
          </p15:clr>
        </p15:guide>
        <p15:guide id="6" orient="horz" pos="1931">
          <p15:clr>
            <a:srgbClr val="E46962"/>
          </p15:clr>
        </p15:guide>
        <p15:guide id="7" orient="horz" pos="2474">
          <p15:clr>
            <a:srgbClr val="E46962"/>
          </p15:clr>
        </p15:guide>
      </p15:sldGuideLst>
    </p:ext>
  </p:extLst>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slide - v1">
  <p:cSld name="CUSTOM_19">
    <p:spTree>
      <p:nvGrpSpPr>
        <p:cNvPr id="849" name="Shape 849"/>
        <p:cNvGrpSpPr/>
        <p:nvPr/>
      </p:nvGrpSpPr>
      <p:grpSpPr>
        <a:xfrm>
          <a:off x="0" y="0"/>
          <a:ext cx="0" cy="0"/>
          <a:chOff x="0" y="0"/>
          <a:chExt cx="0" cy="0"/>
        </a:xfrm>
      </p:grpSpPr>
      <p:sp>
        <p:nvSpPr>
          <p:cNvPr id="850" name="Google Shape;850;p70"/>
          <p:cNvSpPr/>
          <p:nvPr/>
        </p:nvSpPr>
        <p:spPr>
          <a:xfrm>
            <a:off x="6896100" y="-28575"/>
            <a:ext cx="2247900" cy="5172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51" name="Google Shape;851;p70"/>
          <p:cNvSpPr/>
          <p:nvPr/>
        </p:nvSpPr>
        <p:spPr>
          <a:xfrm>
            <a:off x="566250" y="1342650"/>
            <a:ext cx="8011500" cy="3144000"/>
          </a:xfrm>
          <a:prstGeom prst="round1Rect">
            <a:avLst>
              <a:gd fmla="val 16667" name="adj"/>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70"/>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853" name="Google Shape;853;p70"/>
          <p:cNvSpPr/>
          <p:nvPr>
            <p:ph idx="2" type="pic"/>
          </p:nvPr>
        </p:nvSpPr>
        <p:spPr>
          <a:xfrm>
            <a:off x="859325" y="1628205"/>
            <a:ext cx="1839300" cy="1839300"/>
          </a:xfrm>
          <a:prstGeom prst="ellipse">
            <a:avLst/>
          </a:prstGeom>
          <a:noFill/>
          <a:ln>
            <a:noFill/>
          </a:ln>
        </p:spPr>
      </p:sp>
      <p:sp>
        <p:nvSpPr>
          <p:cNvPr id="854" name="Google Shape;854;p70"/>
          <p:cNvSpPr txBox="1"/>
          <p:nvPr>
            <p:ph idx="1" type="subTitle"/>
          </p:nvPr>
        </p:nvSpPr>
        <p:spPr>
          <a:xfrm>
            <a:off x="859325" y="3544585"/>
            <a:ext cx="2001600" cy="321000"/>
          </a:xfrm>
          <a:prstGeom prst="rect">
            <a:avLst/>
          </a:prstGeom>
        </p:spPr>
        <p:txBody>
          <a:bodyPr anchorCtr="0" anchor="ctr" bIns="91425" lIns="0" spcFirstLastPara="1" rIns="91425" wrap="square" tIns="90000">
            <a:noAutofit/>
          </a:bodyPr>
          <a:lstStyle>
            <a:lvl1pPr lvl="0">
              <a:lnSpc>
                <a:spcPct val="100000"/>
              </a:lnSpc>
              <a:spcBef>
                <a:spcPts val="0"/>
              </a:spcBef>
              <a:spcAft>
                <a:spcPts val="0"/>
              </a:spcAft>
              <a:buClr>
                <a:schemeClr val="accent5"/>
              </a:buClr>
              <a:buSzPts val="1300"/>
              <a:buFont typeface="Space Grotesk SemiBold"/>
              <a:buNone/>
              <a:defRPr sz="13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300"/>
              <a:buNone/>
              <a:defRPr sz="1300"/>
            </a:lvl2pPr>
            <a:lvl3pPr lvl="2" algn="ctr">
              <a:lnSpc>
                <a:spcPct val="100000"/>
              </a:lnSpc>
              <a:spcBef>
                <a:spcPts val="0"/>
              </a:spcBef>
              <a:spcAft>
                <a:spcPts val="0"/>
              </a:spcAft>
              <a:buSzPts val="1300"/>
              <a:buNone/>
              <a:defRPr sz="1300"/>
            </a:lvl3pPr>
            <a:lvl4pPr lvl="3" algn="ctr">
              <a:lnSpc>
                <a:spcPct val="100000"/>
              </a:lnSpc>
              <a:spcBef>
                <a:spcPts val="0"/>
              </a:spcBef>
              <a:spcAft>
                <a:spcPts val="0"/>
              </a:spcAft>
              <a:buSzPts val="1300"/>
              <a:buNone/>
              <a:defRPr sz="1300"/>
            </a:lvl4pPr>
            <a:lvl5pPr lvl="4" algn="ctr">
              <a:lnSpc>
                <a:spcPct val="100000"/>
              </a:lnSpc>
              <a:spcBef>
                <a:spcPts val="0"/>
              </a:spcBef>
              <a:spcAft>
                <a:spcPts val="0"/>
              </a:spcAft>
              <a:buSzPts val="1300"/>
              <a:buNone/>
              <a:defRPr sz="1300"/>
            </a:lvl5pPr>
            <a:lvl6pPr lvl="5" algn="ctr">
              <a:lnSpc>
                <a:spcPct val="100000"/>
              </a:lnSpc>
              <a:spcBef>
                <a:spcPts val="0"/>
              </a:spcBef>
              <a:spcAft>
                <a:spcPts val="0"/>
              </a:spcAft>
              <a:buSzPts val="1300"/>
              <a:buNone/>
              <a:defRPr sz="1300"/>
            </a:lvl6pPr>
            <a:lvl7pPr lvl="6" algn="ctr">
              <a:lnSpc>
                <a:spcPct val="100000"/>
              </a:lnSpc>
              <a:spcBef>
                <a:spcPts val="0"/>
              </a:spcBef>
              <a:spcAft>
                <a:spcPts val="0"/>
              </a:spcAft>
              <a:buSzPts val="1300"/>
              <a:buNone/>
              <a:defRPr sz="1300"/>
            </a:lvl7pPr>
            <a:lvl8pPr lvl="7" algn="ctr">
              <a:lnSpc>
                <a:spcPct val="100000"/>
              </a:lnSpc>
              <a:spcBef>
                <a:spcPts val="0"/>
              </a:spcBef>
              <a:spcAft>
                <a:spcPts val="0"/>
              </a:spcAft>
              <a:buSzPts val="1300"/>
              <a:buNone/>
              <a:defRPr sz="1300"/>
            </a:lvl8pPr>
            <a:lvl9pPr lvl="8" algn="ctr">
              <a:lnSpc>
                <a:spcPct val="100000"/>
              </a:lnSpc>
              <a:spcBef>
                <a:spcPts val="0"/>
              </a:spcBef>
              <a:spcAft>
                <a:spcPts val="0"/>
              </a:spcAft>
              <a:buSzPts val="1300"/>
              <a:buNone/>
              <a:defRPr sz="1300"/>
            </a:lvl9pPr>
          </a:lstStyle>
          <a:p/>
        </p:txBody>
      </p:sp>
      <p:sp>
        <p:nvSpPr>
          <p:cNvPr id="855" name="Google Shape;855;p70"/>
          <p:cNvSpPr txBox="1"/>
          <p:nvPr>
            <p:ph idx="3" type="body"/>
          </p:nvPr>
        </p:nvSpPr>
        <p:spPr>
          <a:xfrm>
            <a:off x="3231925" y="1628200"/>
            <a:ext cx="4905900" cy="2402700"/>
          </a:xfrm>
          <a:prstGeom prst="rect">
            <a:avLst/>
          </a:prstGeom>
        </p:spPr>
        <p:txBody>
          <a:bodyPr anchorCtr="0" anchor="t" bIns="91425" lIns="0"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56" name="Google Shape;856;p70"/>
          <p:cNvSpPr txBox="1"/>
          <p:nvPr>
            <p:ph idx="4" type="body"/>
          </p:nvPr>
        </p:nvSpPr>
        <p:spPr>
          <a:xfrm>
            <a:off x="859325" y="4000400"/>
            <a:ext cx="2576100" cy="321000"/>
          </a:xfrm>
          <a:prstGeom prst="rect">
            <a:avLst/>
          </a:prstGeom>
        </p:spPr>
        <p:txBody>
          <a:bodyPr anchorCtr="0" anchor="t" bIns="91425" lIns="0"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extLst>
    <p:ext uri="{DCECCB84-F9BA-43D5-87BE-67443E8EF086}">
      <p15:sldGuideLst>
        <p15:guide id="1" pos="2164">
          <p15:clr>
            <a:srgbClr val="E46962"/>
          </p15:clr>
        </p15:guide>
      </p15:sldGuideLst>
    </p:ext>
  </p:extLst>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2">
  <p:cSld name="CUSTOM_20">
    <p:spTree>
      <p:nvGrpSpPr>
        <p:cNvPr id="857" name="Shape 857"/>
        <p:cNvGrpSpPr/>
        <p:nvPr/>
      </p:nvGrpSpPr>
      <p:grpSpPr>
        <a:xfrm>
          <a:off x="0" y="0"/>
          <a:ext cx="0" cy="0"/>
          <a:chOff x="0" y="0"/>
          <a:chExt cx="0" cy="0"/>
        </a:xfrm>
      </p:grpSpPr>
      <p:sp>
        <p:nvSpPr>
          <p:cNvPr id="858" name="Google Shape;858;p71"/>
          <p:cNvSpPr/>
          <p:nvPr/>
        </p:nvSpPr>
        <p:spPr>
          <a:xfrm>
            <a:off x="590550" y="1186175"/>
            <a:ext cx="8011500" cy="3253200"/>
          </a:xfrm>
          <a:prstGeom prst="round1Rect">
            <a:avLst>
              <a:gd fmla="val 16667" name="adj"/>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71"/>
          <p:cNvSpPr/>
          <p:nvPr/>
        </p:nvSpPr>
        <p:spPr>
          <a:xfrm>
            <a:off x="581025" y="2743200"/>
            <a:ext cx="2114700" cy="1696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60" name="Google Shape;860;p71"/>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861" name="Google Shape;861;p71"/>
          <p:cNvSpPr/>
          <p:nvPr>
            <p:ph idx="2" type="pic"/>
          </p:nvPr>
        </p:nvSpPr>
        <p:spPr>
          <a:xfrm>
            <a:off x="580950" y="1377275"/>
            <a:ext cx="2114700" cy="1924200"/>
          </a:xfrm>
          <a:prstGeom prst="rect">
            <a:avLst/>
          </a:prstGeom>
          <a:noFill/>
          <a:ln>
            <a:noFill/>
          </a:ln>
        </p:spPr>
      </p:sp>
      <p:sp>
        <p:nvSpPr>
          <p:cNvPr id="862" name="Google Shape;862;p71"/>
          <p:cNvSpPr txBox="1"/>
          <p:nvPr>
            <p:ph idx="1" type="subTitle"/>
          </p:nvPr>
        </p:nvSpPr>
        <p:spPr>
          <a:xfrm>
            <a:off x="648500" y="3414025"/>
            <a:ext cx="2002200" cy="354900"/>
          </a:xfrm>
          <a:prstGeom prst="rect">
            <a:avLst/>
          </a:prstGeom>
        </p:spPr>
        <p:txBody>
          <a:bodyPr anchorCtr="0" anchor="ctr" bIns="91425" lIns="0" spcFirstLastPara="1" rIns="126000" wrap="square" tIns="90000">
            <a:noAutofit/>
          </a:bodyPr>
          <a:lstStyle>
            <a:lvl1pPr lvl="0">
              <a:lnSpc>
                <a:spcPct val="100000"/>
              </a:lnSpc>
              <a:spcBef>
                <a:spcPts val="0"/>
              </a:spcBef>
              <a:spcAft>
                <a:spcPts val="0"/>
              </a:spcAft>
              <a:buClr>
                <a:schemeClr val="lt1"/>
              </a:buClr>
              <a:buSzPts val="1200"/>
              <a:buFont typeface="Space Grotesk SemiBold"/>
              <a:buNone/>
              <a:defRPr sz="1200">
                <a:solidFill>
                  <a:schemeClr val="lt1"/>
                </a:solidFill>
                <a:latin typeface="Space Grotesk SemiBold"/>
                <a:ea typeface="Space Grotesk SemiBold"/>
                <a:cs typeface="Space Grotesk SemiBold"/>
                <a:sym typeface="Space Grotesk SemiBold"/>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
        <p:nvSpPr>
          <p:cNvPr id="863" name="Google Shape;863;p71"/>
          <p:cNvSpPr txBox="1"/>
          <p:nvPr>
            <p:ph idx="3" type="body"/>
          </p:nvPr>
        </p:nvSpPr>
        <p:spPr>
          <a:xfrm>
            <a:off x="2894025" y="1635425"/>
            <a:ext cx="5536500" cy="2354700"/>
          </a:xfrm>
          <a:prstGeom prst="rect">
            <a:avLst/>
          </a:prstGeom>
        </p:spPr>
        <p:txBody>
          <a:bodyPr anchorCtr="0" anchor="t" bIns="108000" lIns="0" spcFirstLastPara="1" rIns="108000" wrap="square" tIns="180000">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64" name="Google Shape;864;p71"/>
          <p:cNvSpPr txBox="1"/>
          <p:nvPr>
            <p:ph idx="4" type="body"/>
          </p:nvPr>
        </p:nvSpPr>
        <p:spPr>
          <a:xfrm>
            <a:off x="648500" y="3805275"/>
            <a:ext cx="1930800" cy="302400"/>
          </a:xfrm>
          <a:prstGeom prst="rect">
            <a:avLst/>
          </a:prstGeom>
        </p:spPr>
        <p:txBody>
          <a:bodyPr anchorCtr="0" anchor="t" bIns="90000" lIns="90000" spcFirstLastPara="1" rIns="90000" wrap="square" tIns="90000">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extLst>
    <p:ext uri="{DCECCB84-F9BA-43D5-87BE-67443E8EF086}">
      <p15:sldGuideLst>
        <p15:guide id="1" orient="horz" pos="1202">
          <p15:clr>
            <a:srgbClr val="E46962"/>
          </p15:clr>
        </p15:guide>
        <p15:guide id="2" orient="horz" pos="2374">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3">
  <p:cSld name="CUSTOM_21">
    <p:spTree>
      <p:nvGrpSpPr>
        <p:cNvPr id="865" name="Shape 865"/>
        <p:cNvGrpSpPr/>
        <p:nvPr/>
      </p:nvGrpSpPr>
      <p:grpSpPr>
        <a:xfrm>
          <a:off x="0" y="0"/>
          <a:ext cx="0" cy="0"/>
          <a:chOff x="0" y="0"/>
          <a:chExt cx="0" cy="0"/>
        </a:xfrm>
      </p:grpSpPr>
      <p:sp>
        <p:nvSpPr>
          <p:cNvPr id="866" name="Google Shape;866;p72"/>
          <p:cNvSpPr/>
          <p:nvPr/>
        </p:nvSpPr>
        <p:spPr>
          <a:xfrm>
            <a:off x="0" y="1962150"/>
            <a:ext cx="9144000" cy="1886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67" name="Google Shape;867;p72"/>
          <p:cNvSpPr/>
          <p:nvPr/>
        </p:nvSpPr>
        <p:spPr>
          <a:xfrm>
            <a:off x="307800" y="1263000"/>
            <a:ext cx="8528400" cy="3284400"/>
          </a:xfrm>
          <a:prstGeom prst="roundRect">
            <a:avLst>
              <a:gd fmla="val 16667" name="adj"/>
            </a:avLst>
          </a:prstGeom>
          <a:solidFill>
            <a:schemeClr val="l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72"/>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869" name="Google Shape;869;p72"/>
          <p:cNvSpPr/>
          <p:nvPr>
            <p:ph idx="2" type="pic"/>
          </p:nvPr>
        </p:nvSpPr>
        <p:spPr>
          <a:xfrm>
            <a:off x="633125" y="1576150"/>
            <a:ext cx="1886100" cy="1886100"/>
          </a:xfrm>
          <a:prstGeom prst="ellipse">
            <a:avLst/>
          </a:prstGeom>
          <a:noFill/>
          <a:ln cap="flat" cmpd="sng" w="114300">
            <a:solidFill>
              <a:schemeClr val="lt1"/>
            </a:solidFill>
            <a:prstDash val="solid"/>
            <a:round/>
            <a:headEnd len="sm" w="sm" type="none"/>
            <a:tailEnd len="sm" w="sm" type="none"/>
          </a:ln>
        </p:spPr>
      </p:sp>
      <p:sp>
        <p:nvSpPr>
          <p:cNvPr id="870" name="Google Shape;870;p72"/>
          <p:cNvSpPr txBox="1"/>
          <p:nvPr>
            <p:ph idx="1" type="body"/>
          </p:nvPr>
        </p:nvSpPr>
        <p:spPr>
          <a:xfrm>
            <a:off x="573025" y="4020675"/>
            <a:ext cx="2662500" cy="403500"/>
          </a:xfrm>
          <a:prstGeom prst="rect">
            <a:avLst/>
          </a:prstGeom>
        </p:spPr>
        <p:txBody>
          <a:bodyPr anchorCtr="0" anchor="ctr" bIns="108000" lIns="0" spcFirstLastPara="1" rIns="90000" wrap="square" tIns="108000">
            <a:norm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871" name="Google Shape;871;p72"/>
          <p:cNvSpPr txBox="1"/>
          <p:nvPr>
            <p:ph idx="3" type="subTitle"/>
          </p:nvPr>
        </p:nvSpPr>
        <p:spPr>
          <a:xfrm>
            <a:off x="573025" y="3662325"/>
            <a:ext cx="2662500" cy="265500"/>
          </a:xfrm>
          <a:prstGeom prst="rect">
            <a:avLst/>
          </a:prstGeom>
        </p:spPr>
        <p:txBody>
          <a:bodyPr anchorCtr="0" anchor="ctr" bIns="108000" lIns="0" spcFirstLastPara="1" rIns="91425" wrap="square" tIns="108000">
            <a:noAutofit/>
          </a:bodyPr>
          <a:lstStyle>
            <a:lvl1pPr lvl="0">
              <a:lnSpc>
                <a:spcPct val="100000"/>
              </a:lnSpc>
              <a:spcBef>
                <a:spcPts val="0"/>
              </a:spcBef>
              <a:spcAft>
                <a:spcPts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2" name="Google Shape;872;p72"/>
          <p:cNvSpPr txBox="1"/>
          <p:nvPr>
            <p:ph idx="4" type="body"/>
          </p:nvPr>
        </p:nvSpPr>
        <p:spPr>
          <a:xfrm>
            <a:off x="3268325" y="1576150"/>
            <a:ext cx="4707000" cy="2547600"/>
          </a:xfrm>
          <a:prstGeom prst="rect">
            <a:avLst/>
          </a:prstGeom>
        </p:spPr>
        <p:txBody>
          <a:bodyPr anchorCtr="0" anchor="t" bIns="108000" lIns="0" spcFirstLastPara="1" rIns="91425" wrap="square" tIns="108000">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extLst>
    <p:ext uri="{DCECCB84-F9BA-43D5-87BE-67443E8EF086}">
      <p15:sldGuideLst>
        <p15:guide id="1" pos="2059">
          <p15:clr>
            <a:srgbClr val="E46962"/>
          </p15:clr>
        </p15:guide>
      </p15:sldGuideLst>
    </p:ext>
  </p:extLst>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slide - v1">
  <p:cSld name="CUSTOM_22">
    <p:spTree>
      <p:nvGrpSpPr>
        <p:cNvPr id="873" name="Shape 873"/>
        <p:cNvGrpSpPr/>
        <p:nvPr/>
      </p:nvGrpSpPr>
      <p:grpSpPr>
        <a:xfrm>
          <a:off x="0" y="0"/>
          <a:ext cx="0" cy="0"/>
          <a:chOff x="0" y="0"/>
          <a:chExt cx="0" cy="0"/>
        </a:xfrm>
      </p:grpSpPr>
      <p:sp>
        <p:nvSpPr>
          <p:cNvPr id="874" name="Google Shape;874;p73"/>
          <p:cNvSpPr/>
          <p:nvPr>
            <p:ph idx="2" type="pic"/>
          </p:nvPr>
        </p:nvSpPr>
        <p:spPr>
          <a:xfrm>
            <a:off x="1266525" y="1796600"/>
            <a:ext cx="2300100" cy="2007900"/>
          </a:xfrm>
          <a:prstGeom prst="rect">
            <a:avLst/>
          </a:prstGeom>
          <a:noFill/>
          <a:ln>
            <a:noFill/>
          </a:ln>
        </p:spPr>
      </p:sp>
      <p:sp>
        <p:nvSpPr>
          <p:cNvPr id="875" name="Google Shape;875;p73"/>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876" name="Google Shape;876;p73"/>
          <p:cNvSpPr/>
          <p:nvPr/>
        </p:nvSpPr>
        <p:spPr>
          <a:xfrm>
            <a:off x="566250" y="1671800"/>
            <a:ext cx="119700" cy="2257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77" name="Google Shape;877;p73"/>
          <p:cNvSpPr/>
          <p:nvPr/>
        </p:nvSpPr>
        <p:spPr>
          <a:xfrm>
            <a:off x="3623775" y="1729700"/>
            <a:ext cx="3710400" cy="2141700"/>
          </a:xfrm>
          <a:prstGeom prst="wedgeRoundRectCallout">
            <a:avLst>
              <a:gd fmla="val -20833" name="adj1"/>
              <a:gd fmla="val 62500" name="adj2"/>
              <a:gd fmla="val 0" name="adj3"/>
            </a:avLst>
          </a:prstGeom>
          <a:solidFill>
            <a:schemeClr val="l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78" name="Google Shape;878;p73"/>
          <p:cNvSpPr txBox="1"/>
          <p:nvPr/>
        </p:nvSpPr>
        <p:spPr>
          <a:xfrm>
            <a:off x="3747600" y="1671800"/>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5"/>
                </a:solidFill>
                <a:latin typeface="Inter"/>
                <a:ea typeface="Inter"/>
                <a:cs typeface="Inter"/>
                <a:sym typeface="Inter"/>
              </a:rPr>
              <a:t>“</a:t>
            </a:r>
            <a:endParaRPr sz="9600">
              <a:solidFill>
                <a:schemeClr val="accent5"/>
              </a:solidFill>
              <a:latin typeface="Inter"/>
              <a:ea typeface="Inter"/>
              <a:cs typeface="Inter"/>
              <a:sym typeface="Inter"/>
            </a:endParaRPr>
          </a:p>
        </p:txBody>
      </p:sp>
      <p:sp>
        <p:nvSpPr>
          <p:cNvPr id="879" name="Google Shape;879;p73"/>
          <p:cNvSpPr txBox="1"/>
          <p:nvPr/>
        </p:nvSpPr>
        <p:spPr>
          <a:xfrm flipH="1" rot="10800000">
            <a:off x="6586050" y="3480875"/>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5"/>
                </a:solidFill>
                <a:latin typeface="Inter"/>
                <a:ea typeface="Inter"/>
                <a:cs typeface="Inter"/>
                <a:sym typeface="Inter"/>
              </a:rPr>
              <a:t>“</a:t>
            </a:r>
            <a:endParaRPr sz="9600">
              <a:solidFill>
                <a:schemeClr val="accent5"/>
              </a:solidFill>
              <a:latin typeface="Inter"/>
              <a:ea typeface="Inter"/>
              <a:cs typeface="Inter"/>
              <a:sym typeface="Inter"/>
            </a:endParaRPr>
          </a:p>
        </p:txBody>
      </p:sp>
      <p:sp>
        <p:nvSpPr>
          <p:cNvPr id="880" name="Google Shape;880;p73"/>
          <p:cNvSpPr txBox="1"/>
          <p:nvPr>
            <p:ph idx="1" type="body"/>
          </p:nvPr>
        </p:nvSpPr>
        <p:spPr>
          <a:xfrm>
            <a:off x="4319100" y="2075225"/>
            <a:ext cx="2267100" cy="1524000"/>
          </a:xfrm>
          <a:prstGeom prst="rect">
            <a:avLst/>
          </a:prstGeom>
        </p:spPr>
        <p:txBody>
          <a:bodyPr anchorCtr="0" anchor="ctr" bIns="90000" lIns="90000" spcFirstLastPara="1" rIns="90000" wrap="square" tIns="90000">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slide - v2">
  <p:cSld name="CUSTOM_23">
    <p:spTree>
      <p:nvGrpSpPr>
        <p:cNvPr id="881" name="Shape 881"/>
        <p:cNvGrpSpPr/>
        <p:nvPr/>
      </p:nvGrpSpPr>
      <p:grpSpPr>
        <a:xfrm>
          <a:off x="0" y="0"/>
          <a:ext cx="0" cy="0"/>
          <a:chOff x="0" y="0"/>
          <a:chExt cx="0" cy="0"/>
        </a:xfrm>
      </p:grpSpPr>
      <p:sp>
        <p:nvSpPr>
          <p:cNvPr id="882" name="Google Shape;882;p74"/>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883" name="Google Shape;883;p74"/>
          <p:cNvSpPr/>
          <p:nvPr/>
        </p:nvSpPr>
        <p:spPr>
          <a:xfrm>
            <a:off x="0" y="2609850"/>
            <a:ext cx="9144000" cy="253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74"/>
          <p:cNvSpPr/>
          <p:nvPr/>
        </p:nvSpPr>
        <p:spPr>
          <a:xfrm>
            <a:off x="1114350" y="1552500"/>
            <a:ext cx="6915300" cy="21528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74"/>
          <p:cNvSpPr txBox="1"/>
          <p:nvPr/>
        </p:nvSpPr>
        <p:spPr>
          <a:xfrm>
            <a:off x="1347300" y="1552500"/>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5"/>
                </a:solidFill>
                <a:latin typeface="Lobster"/>
                <a:ea typeface="Lobster"/>
                <a:cs typeface="Lobster"/>
                <a:sym typeface="Lobster"/>
              </a:rPr>
              <a:t>“</a:t>
            </a:r>
            <a:endParaRPr sz="9600">
              <a:solidFill>
                <a:schemeClr val="accent5"/>
              </a:solidFill>
              <a:latin typeface="Lobster"/>
              <a:ea typeface="Lobster"/>
              <a:cs typeface="Lobster"/>
              <a:sym typeface="Lobster"/>
            </a:endParaRPr>
          </a:p>
        </p:txBody>
      </p:sp>
      <p:sp>
        <p:nvSpPr>
          <p:cNvPr id="886" name="Google Shape;886;p74"/>
          <p:cNvSpPr txBox="1"/>
          <p:nvPr/>
        </p:nvSpPr>
        <p:spPr>
          <a:xfrm flipH="1" rot="10800000">
            <a:off x="7376625" y="3113925"/>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5"/>
                </a:solidFill>
                <a:latin typeface="Lobster"/>
                <a:ea typeface="Lobster"/>
                <a:cs typeface="Lobster"/>
                <a:sym typeface="Lobster"/>
              </a:rPr>
              <a:t>“</a:t>
            </a:r>
            <a:endParaRPr sz="9600">
              <a:solidFill>
                <a:schemeClr val="accent5"/>
              </a:solidFill>
              <a:latin typeface="Lobster"/>
              <a:ea typeface="Lobster"/>
              <a:cs typeface="Lobster"/>
              <a:sym typeface="Lobster"/>
            </a:endParaRPr>
          </a:p>
        </p:txBody>
      </p:sp>
      <p:sp>
        <p:nvSpPr>
          <p:cNvPr id="887" name="Google Shape;887;p74"/>
          <p:cNvSpPr txBox="1"/>
          <p:nvPr>
            <p:ph idx="1" type="body"/>
          </p:nvPr>
        </p:nvSpPr>
        <p:spPr>
          <a:xfrm>
            <a:off x="2044800" y="1882800"/>
            <a:ext cx="5186100" cy="1408500"/>
          </a:xfrm>
          <a:prstGeom prst="rect">
            <a:avLst/>
          </a:prstGeom>
        </p:spPr>
        <p:txBody>
          <a:bodyPr anchorCtr="0" anchor="ctr" bIns="180000" lIns="180000" spcFirstLastPara="1" rIns="180000" wrap="square" tIns="180000">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slide - v3">
  <p:cSld name="CUSTOM_24">
    <p:spTree>
      <p:nvGrpSpPr>
        <p:cNvPr id="888" name="Shape 888"/>
        <p:cNvGrpSpPr/>
        <p:nvPr/>
      </p:nvGrpSpPr>
      <p:grpSpPr>
        <a:xfrm>
          <a:off x="0" y="0"/>
          <a:ext cx="0" cy="0"/>
          <a:chOff x="0" y="0"/>
          <a:chExt cx="0" cy="0"/>
        </a:xfrm>
      </p:grpSpPr>
      <p:sp>
        <p:nvSpPr>
          <p:cNvPr id="889" name="Google Shape;889;p75"/>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890" name="Google Shape;890;p75"/>
          <p:cNvSpPr/>
          <p:nvPr/>
        </p:nvSpPr>
        <p:spPr>
          <a:xfrm>
            <a:off x="1685850" y="1514475"/>
            <a:ext cx="5772300" cy="29433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91" name="Google Shape;891;p75"/>
          <p:cNvSpPr/>
          <p:nvPr/>
        </p:nvSpPr>
        <p:spPr>
          <a:xfrm>
            <a:off x="1343025" y="1333500"/>
            <a:ext cx="1200300" cy="1200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75"/>
          <p:cNvSpPr/>
          <p:nvPr/>
        </p:nvSpPr>
        <p:spPr>
          <a:xfrm>
            <a:off x="6534150" y="3438525"/>
            <a:ext cx="1200300" cy="1200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5"/>
          <p:cNvSpPr txBox="1"/>
          <p:nvPr/>
        </p:nvSpPr>
        <p:spPr>
          <a:xfrm>
            <a:off x="1190550" y="1110575"/>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0">
                <a:solidFill>
                  <a:schemeClr val="accent5"/>
                </a:solidFill>
                <a:latin typeface="Lobster"/>
                <a:ea typeface="Lobster"/>
                <a:cs typeface="Lobster"/>
                <a:sym typeface="Lobster"/>
              </a:rPr>
              <a:t>“</a:t>
            </a:r>
            <a:endParaRPr sz="18000">
              <a:solidFill>
                <a:schemeClr val="accent5"/>
              </a:solidFill>
              <a:latin typeface="Lobster"/>
              <a:ea typeface="Lobster"/>
              <a:cs typeface="Lobster"/>
              <a:sym typeface="Lobster"/>
            </a:endParaRPr>
          </a:p>
        </p:txBody>
      </p:sp>
      <p:sp>
        <p:nvSpPr>
          <p:cNvPr id="894" name="Google Shape;894;p75"/>
          <p:cNvSpPr txBox="1"/>
          <p:nvPr/>
        </p:nvSpPr>
        <p:spPr>
          <a:xfrm flipH="1" rot="10800000">
            <a:off x="7257975" y="4302275"/>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0">
                <a:solidFill>
                  <a:schemeClr val="accent5"/>
                </a:solidFill>
                <a:latin typeface="Lobster"/>
                <a:ea typeface="Lobster"/>
                <a:cs typeface="Lobster"/>
                <a:sym typeface="Lobster"/>
              </a:rPr>
              <a:t>“</a:t>
            </a:r>
            <a:endParaRPr sz="18000">
              <a:solidFill>
                <a:schemeClr val="accent5"/>
              </a:solidFill>
              <a:latin typeface="Lobster"/>
              <a:ea typeface="Lobster"/>
              <a:cs typeface="Lobster"/>
              <a:sym typeface="Lobster"/>
            </a:endParaRPr>
          </a:p>
        </p:txBody>
      </p:sp>
      <p:sp>
        <p:nvSpPr>
          <p:cNvPr id="895" name="Google Shape;895;p75"/>
          <p:cNvSpPr txBox="1"/>
          <p:nvPr>
            <p:ph idx="1" type="body"/>
          </p:nvPr>
        </p:nvSpPr>
        <p:spPr>
          <a:xfrm>
            <a:off x="2675888" y="1751925"/>
            <a:ext cx="3725700" cy="2468400"/>
          </a:xfrm>
          <a:prstGeom prst="rect">
            <a:avLst/>
          </a:prstGeom>
        </p:spPr>
        <p:txBody>
          <a:bodyPr anchorCtr="0" anchor="ctr" bIns="180000" lIns="180000" spcFirstLastPara="1" rIns="180000" wrap="square" tIns="180000">
            <a:normAutofit/>
          </a:bodyPr>
          <a:lstStyle>
            <a:lvl1pPr indent="-304800" lvl="0" marL="457200">
              <a:spcBef>
                <a:spcPts val="0"/>
              </a:spcBef>
              <a:spcAft>
                <a:spcPts val="0"/>
              </a:spcAft>
              <a:buClr>
                <a:schemeClr val="lt1"/>
              </a:buClr>
              <a:buSzPts val="1200"/>
              <a:buFont typeface="Inter Medium"/>
              <a:buChar char="●"/>
              <a:defRPr sz="1200">
                <a:solidFill>
                  <a:schemeClr val="lt1"/>
                </a:solidFill>
                <a:latin typeface="Inter Medium"/>
                <a:ea typeface="Inter Medium"/>
                <a:cs typeface="Inter Medium"/>
                <a:sym typeface="Inter Medium"/>
              </a:defRPr>
            </a:lvl1pPr>
            <a:lvl2pPr indent="-304800" lvl="1" marL="914400">
              <a:spcBef>
                <a:spcPts val="0"/>
              </a:spcBef>
              <a:spcAft>
                <a:spcPts val="0"/>
              </a:spcAft>
              <a:buClr>
                <a:schemeClr val="lt1"/>
              </a:buClr>
              <a:buSzPts val="1200"/>
              <a:buFont typeface="Inter Medium"/>
              <a:buChar char="○"/>
              <a:defRPr sz="1200">
                <a:solidFill>
                  <a:schemeClr val="lt1"/>
                </a:solidFill>
                <a:latin typeface="Inter Medium"/>
                <a:ea typeface="Inter Medium"/>
                <a:cs typeface="Inter Medium"/>
                <a:sym typeface="Inter Medium"/>
              </a:defRPr>
            </a:lvl2pPr>
            <a:lvl3pPr indent="-304800" lvl="2" marL="1371600">
              <a:spcBef>
                <a:spcPts val="0"/>
              </a:spcBef>
              <a:spcAft>
                <a:spcPts val="0"/>
              </a:spcAft>
              <a:buClr>
                <a:schemeClr val="lt1"/>
              </a:buClr>
              <a:buSzPts val="1200"/>
              <a:buFont typeface="Inter Medium"/>
              <a:buChar char="■"/>
              <a:defRPr sz="1200">
                <a:solidFill>
                  <a:schemeClr val="lt1"/>
                </a:solidFill>
                <a:latin typeface="Inter Medium"/>
                <a:ea typeface="Inter Medium"/>
                <a:cs typeface="Inter Medium"/>
                <a:sym typeface="Inter Medium"/>
              </a:defRPr>
            </a:lvl3pPr>
            <a:lvl4pPr indent="-304800" lvl="3" marL="1828800">
              <a:spcBef>
                <a:spcPts val="0"/>
              </a:spcBef>
              <a:spcAft>
                <a:spcPts val="0"/>
              </a:spcAft>
              <a:buClr>
                <a:schemeClr val="lt1"/>
              </a:buClr>
              <a:buSzPts val="1200"/>
              <a:buFont typeface="Inter Medium"/>
              <a:buChar char="●"/>
              <a:defRPr sz="1200">
                <a:solidFill>
                  <a:schemeClr val="lt1"/>
                </a:solidFill>
                <a:latin typeface="Inter Medium"/>
                <a:ea typeface="Inter Medium"/>
                <a:cs typeface="Inter Medium"/>
                <a:sym typeface="Inter Medium"/>
              </a:defRPr>
            </a:lvl4pPr>
            <a:lvl5pPr indent="-304800" lvl="4" marL="2286000">
              <a:spcBef>
                <a:spcPts val="0"/>
              </a:spcBef>
              <a:spcAft>
                <a:spcPts val="0"/>
              </a:spcAft>
              <a:buClr>
                <a:schemeClr val="lt1"/>
              </a:buClr>
              <a:buSzPts val="1200"/>
              <a:buFont typeface="Inter Medium"/>
              <a:buChar char="○"/>
              <a:defRPr sz="1200">
                <a:solidFill>
                  <a:schemeClr val="lt1"/>
                </a:solidFill>
                <a:latin typeface="Inter Medium"/>
                <a:ea typeface="Inter Medium"/>
                <a:cs typeface="Inter Medium"/>
                <a:sym typeface="Inter Medium"/>
              </a:defRPr>
            </a:lvl5pPr>
            <a:lvl6pPr indent="-304800" lvl="5" marL="2743200">
              <a:spcBef>
                <a:spcPts val="0"/>
              </a:spcBef>
              <a:spcAft>
                <a:spcPts val="0"/>
              </a:spcAft>
              <a:buClr>
                <a:schemeClr val="lt1"/>
              </a:buClr>
              <a:buSzPts val="1200"/>
              <a:buFont typeface="Inter Medium"/>
              <a:buChar char="■"/>
              <a:defRPr sz="1200">
                <a:solidFill>
                  <a:schemeClr val="lt1"/>
                </a:solidFill>
                <a:latin typeface="Inter Medium"/>
                <a:ea typeface="Inter Medium"/>
                <a:cs typeface="Inter Medium"/>
                <a:sym typeface="Inter Medium"/>
              </a:defRPr>
            </a:lvl6pPr>
            <a:lvl7pPr indent="-304800" lvl="6" marL="3200400">
              <a:spcBef>
                <a:spcPts val="0"/>
              </a:spcBef>
              <a:spcAft>
                <a:spcPts val="0"/>
              </a:spcAft>
              <a:buClr>
                <a:schemeClr val="lt1"/>
              </a:buClr>
              <a:buSzPts val="1200"/>
              <a:buFont typeface="Inter Medium"/>
              <a:buChar char="●"/>
              <a:defRPr sz="1200">
                <a:solidFill>
                  <a:schemeClr val="lt1"/>
                </a:solidFill>
                <a:latin typeface="Inter Medium"/>
                <a:ea typeface="Inter Medium"/>
                <a:cs typeface="Inter Medium"/>
                <a:sym typeface="Inter Medium"/>
              </a:defRPr>
            </a:lvl7pPr>
            <a:lvl8pPr indent="-304800" lvl="7" marL="3657600">
              <a:spcBef>
                <a:spcPts val="0"/>
              </a:spcBef>
              <a:spcAft>
                <a:spcPts val="0"/>
              </a:spcAft>
              <a:buClr>
                <a:schemeClr val="lt1"/>
              </a:buClr>
              <a:buSzPts val="1200"/>
              <a:buFont typeface="Inter Medium"/>
              <a:buChar char="○"/>
              <a:defRPr sz="1200">
                <a:solidFill>
                  <a:schemeClr val="lt1"/>
                </a:solidFill>
                <a:latin typeface="Inter Medium"/>
                <a:ea typeface="Inter Medium"/>
                <a:cs typeface="Inter Medium"/>
                <a:sym typeface="Inter Medium"/>
              </a:defRPr>
            </a:lvl8pPr>
            <a:lvl9pPr indent="-304800" lvl="8" marL="4114800">
              <a:spcBef>
                <a:spcPts val="0"/>
              </a:spcBef>
              <a:spcAft>
                <a:spcPts val="0"/>
              </a:spcAft>
              <a:buClr>
                <a:schemeClr val="lt1"/>
              </a:buClr>
              <a:buSzPts val="1200"/>
              <a:buFont typeface="Inter Medium"/>
              <a:buChar char="■"/>
              <a:defRPr sz="1200">
                <a:solidFill>
                  <a:schemeClr val="lt1"/>
                </a:solidFill>
                <a:latin typeface="Inter Medium"/>
                <a:ea typeface="Inter Medium"/>
                <a:cs typeface="Inter Medium"/>
                <a:sym typeface="Inter Medium"/>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ted Slide 1_1_1_A">
  <p:cSld name="TITLE_AND_BODY_2">
    <p:spTree>
      <p:nvGrpSpPr>
        <p:cNvPr id="900" name="Shape 900"/>
        <p:cNvGrpSpPr/>
        <p:nvPr/>
      </p:nvGrpSpPr>
      <p:grpSpPr>
        <a:xfrm>
          <a:off x="0" y="0"/>
          <a:ext cx="0" cy="0"/>
          <a:chOff x="0" y="0"/>
          <a:chExt cx="0" cy="0"/>
        </a:xfrm>
      </p:grpSpPr>
      <p:sp>
        <p:nvSpPr>
          <p:cNvPr id="901" name="Google Shape;901;p77"/>
          <p:cNvSpPr/>
          <p:nvPr>
            <p:ph idx="2" type="pic"/>
          </p:nvPr>
        </p:nvSpPr>
        <p:spPr>
          <a:xfrm>
            <a:off x="3996000" y="0"/>
            <a:ext cx="5148000" cy="5143500"/>
          </a:xfrm>
          <a:prstGeom prst="rect">
            <a:avLst/>
          </a:prstGeom>
          <a:noFill/>
          <a:ln>
            <a:noFill/>
          </a:ln>
        </p:spPr>
      </p:sp>
      <p:sp>
        <p:nvSpPr>
          <p:cNvPr id="902" name="Google Shape;902;p77"/>
          <p:cNvSpPr txBox="1"/>
          <p:nvPr>
            <p:ph type="title"/>
          </p:nvPr>
        </p:nvSpPr>
        <p:spPr>
          <a:xfrm>
            <a:off x="384048" y="329184"/>
            <a:ext cx="3154800" cy="868800"/>
          </a:xfrm>
          <a:prstGeom prst="rect">
            <a:avLst/>
          </a:prstGeom>
        </p:spPr>
        <p:txBody>
          <a:bodyPr anchorCtr="0" anchor="ctr"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03" name="Google Shape;903;p77"/>
          <p:cNvSpPr txBox="1"/>
          <p:nvPr>
            <p:ph idx="1" type="body"/>
          </p:nvPr>
        </p:nvSpPr>
        <p:spPr>
          <a:xfrm>
            <a:off x="329184" y="1545336"/>
            <a:ext cx="3218700" cy="3099900"/>
          </a:xfrm>
          <a:prstGeom prst="rect">
            <a:avLst/>
          </a:prstGeom>
        </p:spPr>
        <p:txBody>
          <a:bodyPr anchorCtr="0" anchor="t" bIns="0" lIns="0" spcFirstLastPara="1" rIns="0" wrap="square" tIns="0">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type="tx">
  <p:cSld name="TITLE_AND_BODY">
    <p:spTree>
      <p:nvGrpSpPr>
        <p:cNvPr id="904" name="Shape 904"/>
        <p:cNvGrpSpPr/>
        <p:nvPr/>
      </p:nvGrpSpPr>
      <p:grpSpPr>
        <a:xfrm>
          <a:off x="0" y="0"/>
          <a:ext cx="0" cy="0"/>
          <a:chOff x="0" y="0"/>
          <a:chExt cx="0" cy="0"/>
        </a:xfrm>
      </p:grpSpPr>
      <p:sp>
        <p:nvSpPr>
          <p:cNvPr id="905" name="Google Shape;905;p78"/>
          <p:cNvSpPr txBox="1"/>
          <p:nvPr>
            <p:ph type="title"/>
          </p:nvPr>
        </p:nvSpPr>
        <p:spPr>
          <a:xfrm>
            <a:off x="566250" y="408150"/>
            <a:ext cx="8011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a:solidFill>
                  <a:schemeClr val="dk2"/>
                </a:solidFill>
              </a:defRPr>
            </a:lvl1pPr>
            <a:lvl2pPr lvl="1" rtl="0">
              <a:spcBef>
                <a:spcPts val="0"/>
              </a:spcBef>
              <a:spcAft>
                <a:spcPts val="0"/>
              </a:spcAft>
              <a:buClr>
                <a:schemeClr val="dk2"/>
              </a:buClr>
              <a:buSzPts val="2000"/>
              <a:buNone/>
              <a:defRPr>
                <a:solidFill>
                  <a:schemeClr val="dk2"/>
                </a:solidFill>
              </a:defRPr>
            </a:lvl2pPr>
            <a:lvl3pPr lvl="2" rtl="0">
              <a:spcBef>
                <a:spcPts val="0"/>
              </a:spcBef>
              <a:spcAft>
                <a:spcPts val="0"/>
              </a:spcAft>
              <a:buClr>
                <a:schemeClr val="dk2"/>
              </a:buClr>
              <a:buSzPts val="2000"/>
              <a:buNone/>
              <a:defRPr>
                <a:solidFill>
                  <a:schemeClr val="dk2"/>
                </a:solidFill>
              </a:defRPr>
            </a:lvl3pPr>
            <a:lvl4pPr lvl="3" rtl="0">
              <a:spcBef>
                <a:spcPts val="0"/>
              </a:spcBef>
              <a:spcAft>
                <a:spcPts val="0"/>
              </a:spcAft>
              <a:buClr>
                <a:schemeClr val="dk2"/>
              </a:buClr>
              <a:buSzPts val="2000"/>
              <a:buNone/>
              <a:defRPr>
                <a:solidFill>
                  <a:schemeClr val="dk2"/>
                </a:solidFill>
              </a:defRPr>
            </a:lvl4pPr>
            <a:lvl5pPr lvl="4" rtl="0">
              <a:spcBef>
                <a:spcPts val="0"/>
              </a:spcBef>
              <a:spcAft>
                <a:spcPts val="0"/>
              </a:spcAft>
              <a:buClr>
                <a:schemeClr val="dk2"/>
              </a:buClr>
              <a:buSzPts val="2000"/>
              <a:buNone/>
              <a:defRPr>
                <a:solidFill>
                  <a:schemeClr val="dk2"/>
                </a:solidFill>
              </a:defRPr>
            </a:lvl5pPr>
            <a:lvl6pPr lvl="5" rtl="0">
              <a:spcBef>
                <a:spcPts val="0"/>
              </a:spcBef>
              <a:spcAft>
                <a:spcPts val="0"/>
              </a:spcAft>
              <a:buClr>
                <a:schemeClr val="dk2"/>
              </a:buClr>
              <a:buSzPts val="2000"/>
              <a:buNone/>
              <a:defRPr>
                <a:solidFill>
                  <a:schemeClr val="dk2"/>
                </a:solidFill>
              </a:defRPr>
            </a:lvl6pPr>
            <a:lvl7pPr lvl="6" rtl="0">
              <a:spcBef>
                <a:spcPts val="0"/>
              </a:spcBef>
              <a:spcAft>
                <a:spcPts val="0"/>
              </a:spcAft>
              <a:buClr>
                <a:schemeClr val="dk2"/>
              </a:buClr>
              <a:buSzPts val="2000"/>
              <a:buNone/>
              <a:defRPr>
                <a:solidFill>
                  <a:schemeClr val="dk2"/>
                </a:solidFill>
              </a:defRPr>
            </a:lvl7pPr>
            <a:lvl8pPr lvl="7" rtl="0">
              <a:spcBef>
                <a:spcPts val="0"/>
              </a:spcBef>
              <a:spcAft>
                <a:spcPts val="0"/>
              </a:spcAft>
              <a:buClr>
                <a:schemeClr val="dk2"/>
              </a:buClr>
              <a:buSzPts val="2000"/>
              <a:buNone/>
              <a:defRPr>
                <a:solidFill>
                  <a:schemeClr val="dk2"/>
                </a:solidFill>
              </a:defRPr>
            </a:lvl8pPr>
            <a:lvl9pPr lvl="8" rtl="0">
              <a:spcBef>
                <a:spcPts val="0"/>
              </a:spcBef>
              <a:spcAft>
                <a:spcPts val="0"/>
              </a:spcAft>
              <a:buClr>
                <a:schemeClr val="dk2"/>
              </a:buClr>
              <a:buSzPts val="2000"/>
              <a:buNone/>
              <a:defRPr>
                <a:solidFill>
                  <a:schemeClr val="dk2"/>
                </a:solidFill>
              </a:defRPr>
            </a:lvl9pPr>
          </a:lstStyle>
          <a:p/>
        </p:txBody>
      </p:sp>
      <p:sp>
        <p:nvSpPr>
          <p:cNvPr id="906" name="Google Shape;906;p78"/>
          <p:cNvSpPr txBox="1"/>
          <p:nvPr>
            <p:ph idx="1" type="body"/>
          </p:nvPr>
        </p:nvSpPr>
        <p:spPr>
          <a:xfrm>
            <a:off x="650850" y="1987200"/>
            <a:ext cx="3776700" cy="27669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907" name="Google Shape;907;p78"/>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08" name="Google Shape;908;p78"/>
          <p:cNvSpPr txBox="1"/>
          <p:nvPr>
            <p:ph idx="2" type="body"/>
          </p:nvPr>
        </p:nvSpPr>
        <p:spPr>
          <a:xfrm>
            <a:off x="4845450" y="1987200"/>
            <a:ext cx="3732300" cy="27669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909" name="Google Shape;909;p78"/>
          <p:cNvSpPr/>
          <p:nvPr/>
        </p:nvSpPr>
        <p:spPr>
          <a:xfrm>
            <a:off x="566250" y="1370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8"/>
          <p:cNvSpPr/>
          <p:nvPr/>
        </p:nvSpPr>
        <p:spPr>
          <a:xfrm>
            <a:off x="4760850" y="1370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8"/>
          <p:cNvSpPr/>
          <p:nvPr/>
        </p:nvSpPr>
        <p:spPr>
          <a:xfrm>
            <a:off x="566250" y="1738675"/>
            <a:ext cx="156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8"/>
          <p:cNvSpPr/>
          <p:nvPr/>
        </p:nvSpPr>
        <p:spPr>
          <a:xfrm>
            <a:off x="4760850" y="1738675"/>
            <a:ext cx="156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78"/>
          <p:cNvSpPr txBox="1"/>
          <p:nvPr>
            <p:ph idx="3" type="subTitle"/>
          </p:nvPr>
        </p:nvSpPr>
        <p:spPr>
          <a:xfrm>
            <a:off x="650850" y="1367825"/>
            <a:ext cx="3732300" cy="43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SzPts val="1200"/>
              <a:buNone/>
              <a:defRPr b="1" sz="1200"/>
            </a:lvl2pPr>
            <a:lvl3pPr lvl="2" rtl="0">
              <a:lnSpc>
                <a:spcPct val="100000"/>
              </a:lnSpc>
              <a:spcBef>
                <a:spcPts val="0"/>
              </a:spcBef>
              <a:spcAft>
                <a:spcPts val="0"/>
              </a:spcAft>
              <a:buSzPts val="1200"/>
              <a:buNone/>
              <a:defRPr b="1" sz="1200"/>
            </a:lvl3pPr>
            <a:lvl4pPr lvl="3" rtl="0">
              <a:lnSpc>
                <a:spcPct val="100000"/>
              </a:lnSpc>
              <a:spcBef>
                <a:spcPts val="0"/>
              </a:spcBef>
              <a:spcAft>
                <a:spcPts val="0"/>
              </a:spcAft>
              <a:buSzPts val="1200"/>
              <a:buNone/>
              <a:defRPr b="1" sz="1200"/>
            </a:lvl4pPr>
            <a:lvl5pPr lvl="4" rtl="0">
              <a:lnSpc>
                <a:spcPct val="100000"/>
              </a:lnSpc>
              <a:spcBef>
                <a:spcPts val="0"/>
              </a:spcBef>
              <a:spcAft>
                <a:spcPts val="0"/>
              </a:spcAft>
              <a:buSzPts val="1200"/>
              <a:buNone/>
              <a:defRPr b="1" sz="1200"/>
            </a:lvl5pPr>
            <a:lvl6pPr lvl="5" rtl="0">
              <a:lnSpc>
                <a:spcPct val="100000"/>
              </a:lnSpc>
              <a:spcBef>
                <a:spcPts val="0"/>
              </a:spcBef>
              <a:spcAft>
                <a:spcPts val="0"/>
              </a:spcAft>
              <a:buSzPts val="1200"/>
              <a:buNone/>
              <a:defRPr b="1" sz="1200"/>
            </a:lvl6pPr>
            <a:lvl7pPr lvl="6" rtl="0">
              <a:lnSpc>
                <a:spcPct val="100000"/>
              </a:lnSpc>
              <a:spcBef>
                <a:spcPts val="0"/>
              </a:spcBef>
              <a:spcAft>
                <a:spcPts val="0"/>
              </a:spcAft>
              <a:buSzPts val="1200"/>
              <a:buNone/>
              <a:defRPr b="1" sz="1200"/>
            </a:lvl7pPr>
            <a:lvl8pPr lvl="7" rtl="0">
              <a:lnSpc>
                <a:spcPct val="100000"/>
              </a:lnSpc>
              <a:spcBef>
                <a:spcPts val="0"/>
              </a:spcBef>
              <a:spcAft>
                <a:spcPts val="0"/>
              </a:spcAft>
              <a:buSzPts val="1200"/>
              <a:buNone/>
              <a:defRPr b="1" sz="1200"/>
            </a:lvl8pPr>
            <a:lvl9pPr lvl="8" rtl="0">
              <a:lnSpc>
                <a:spcPct val="100000"/>
              </a:lnSpc>
              <a:spcBef>
                <a:spcPts val="0"/>
              </a:spcBef>
              <a:spcAft>
                <a:spcPts val="0"/>
              </a:spcAft>
              <a:buSzPts val="1200"/>
              <a:buNone/>
              <a:defRPr b="1" sz="1200"/>
            </a:lvl9pPr>
          </a:lstStyle>
          <a:p/>
        </p:txBody>
      </p:sp>
      <p:sp>
        <p:nvSpPr>
          <p:cNvPr id="914" name="Google Shape;914;p78"/>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SzPts val="1200"/>
              <a:buNone/>
              <a:defRPr b="1" sz="1200"/>
            </a:lvl2pPr>
            <a:lvl3pPr lvl="2" rtl="0">
              <a:lnSpc>
                <a:spcPct val="100000"/>
              </a:lnSpc>
              <a:spcBef>
                <a:spcPts val="0"/>
              </a:spcBef>
              <a:spcAft>
                <a:spcPts val="0"/>
              </a:spcAft>
              <a:buSzPts val="1200"/>
              <a:buNone/>
              <a:defRPr b="1" sz="1200"/>
            </a:lvl3pPr>
            <a:lvl4pPr lvl="3" rtl="0">
              <a:lnSpc>
                <a:spcPct val="100000"/>
              </a:lnSpc>
              <a:spcBef>
                <a:spcPts val="0"/>
              </a:spcBef>
              <a:spcAft>
                <a:spcPts val="0"/>
              </a:spcAft>
              <a:buSzPts val="1200"/>
              <a:buNone/>
              <a:defRPr b="1" sz="1200"/>
            </a:lvl4pPr>
            <a:lvl5pPr lvl="4" rtl="0">
              <a:lnSpc>
                <a:spcPct val="100000"/>
              </a:lnSpc>
              <a:spcBef>
                <a:spcPts val="0"/>
              </a:spcBef>
              <a:spcAft>
                <a:spcPts val="0"/>
              </a:spcAft>
              <a:buSzPts val="1200"/>
              <a:buNone/>
              <a:defRPr b="1" sz="1200"/>
            </a:lvl5pPr>
            <a:lvl6pPr lvl="5" rtl="0">
              <a:lnSpc>
                <a:spcPct val="100000"/>
              </a:lnSpc>
              <a:spcBef>
                <a:spcPts val="0"/>
              </a:spcBef>
              <a:spcAft>
                <a:spcPts val="0"/>
              </a:spcAft>
              <a:buSzPts val="1200"/>
              <a:buNone/>
              <a:defRPr b="1" sz="1200"/>
            </a:lvl6pPr>
            <a:lvl7pPr lvl="6" rtl="0">
              <a:lnSpc>
                <a:spcPct val="100000"/>
              </a:lnSpc>
              <a:spcBef>
                <a:spcPts val="0"/>
              </a:spcBef>
              <a:spcAft>
                <a:spcPts val="0"/>
              </a:spcAft>
              <a:buSzPts val="1200"/>
              <a:buNone/>
              <a:defRPr b="1" sz="1200"/>
            </a:lvl7pPr>
            <a:lvl8pPr lvl="7" rtl="0">
              <a:lnSpc>
                <a:spcPct val="100000"/>
              </a:lnSpc>
              <a:spcBef>
                <a:spcPts val="0"/>
              </a:spcBef>
              <a:spcAft>
                <a:spcPts val="0"/>
              </a:spcAft>
              <a:buSzPts val="1200"/>
              <a:buNone/>
              <a:defRPr b="1" sz="1200"/>
            </a:lvl8pPr>
            <a:lvl9pPr lvl="8" rtl="0">
              <a:lnSpc>
                <a:spcPct val="100000"/>
              </a:lnSpc>
              <a:spcBef>
                <a:spcPts val="0"/>
              </a:spcBef>
              <a:spcAft>
                <a:spcPts val="0"/>
              </a:spcAft>
              <a:buSzPts val="1200"/>
              <a:buNone/>
              <a:defRPr b="1" sz="1200"/>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v1" type="title">
  <p:cSld name="TITLE">
    <p:spTree>
      <p:nvGrpSpPr>
        <p:cNvPr id="915" name="Shape 915"/>
        <p:cNvGrpSpPr/>
        <p:nvPr/>
      </p:nvGrpSpPr>
      <p:grpSpPr>
        <a:xfrm>
          <a:off x="0" y="0"/>
          <a:ext cx="0" cy="0"/>
          <a:chOff x="0" y="0"/>
          <a:chExt cx="0" cy="0"/>
        </a:xfrm>
      </p:grpSpPr>
      <p:sp>
        <p:nvSpPr>
          <p:cNvPr id="916" name="Google Shape;916;p79"/>
          <p:cNvSpPr txBox="1"/>
          <p:nvPr>
            <p:ph type="title"/>
          </p:nvPr>
        </p:nvSpPr>
        <p:spPr>
          <a:xfrm>
            <a:off x="404525" y="445025"/>
            <a:ext cx="76797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atin typeface="Poppins"/>
                <a:ea typeface="Poppins"/>
                <a:cs typeface="Poppins"/>
                <a:sym typeface="Poppins"/>
              </a:defRPr>
            </a:lvl2pPr>
            <a:lvl3pPr lvl="2" rtl="0">
              <a:spcBef>
                <a:spcPts val="0"/>
              </a:spcBef>
              <a:spcAft>
                <a:spcPts val="0"/>
              </a:spcAft>
              <a:buSzPts val="2000"/>
              <a:buNone/>
              <a:defRPr>
                <a:latin typeface="Poppins"/>
                <a:ea typeface="Poppins"/>
                <a:cs typeface="Poppins"/>
                <a:sym typeface="Poppins"/>
              </a:defRPr>
            </a:lvl3pPr>
            <a:lvl4pPr lvl="3" rtl="0">
              <a:spcBef>
                <a:spcPts val="0"/>
              </a:spcBef>
              <a:spcAft>
                <a:spcPts val="0"/>
              </a:spcAft>
              <a:buSzPts val="2000"/>
              <a:buNone/>
              <a:defRPr>
                <a:latin typeface="Poppins"/>
                <a:ea typeface="Poppins"/>
                <a:cs typeface="Poppins"/>
                <a:sym typeface="Poppins"/>
              </a:defRPr>
            </a:lvl4pPr>
            <a:lvl5pPr lvl="4" rtl="0">
              <a:spcBef>
                <a:spcPts val="0"/>
              </a:spcBef>
              <a:spcAft>
                <a:spcPts val="0"/>
              </a:spcAft>
              <a:buSzPts val="2000"/>
              <a:buNone/>
              <a:defRPr>
                <a:latin typeface="Poppins"/>
                <a:ea typeface="Poppins"/>
                <a:cs typeface="Poppins"/>
                <a:sym typeface="Poppins"/>
              </a:defRPr>
            </a:lvl5pPr>
            <a:lvl6pPr lvl="5" rtl="0">
              <a:spcBef>
                <a:spcPts val="0"/>
              </a:spcBef>
              <a:spcAft>
                <a:spcPts val="0"/>
              </a:spcAft>
              <a:buSzPts val="2000"/>
              <a:buNone/>
              <a:defRPr>
                <a:latin typeface="Poppins"/>
                <a:ea typeface="Poppins"/>
                <a:cs typeface="Poppins"/>
                <a:sym typeface="Poppins"/>
              </a:defRPr>
            </a:lvl6pPr>
            <a:lvl7pPr lvl="6" rtl="0">
              <a:spcBef>
                <a:spcPts val="0"/>
              </a:spcBef>
              <a:spcAft>
                <a:spcPts val="0"/>
              </a:spcAft>
              <a:buSzPts val="2000"/>
              <a:buNone/>
              <a:defRPr>
                <a:latin typeface="Poppins"/>
                <a:ea typeface="Poppins"/>
                <a:cs typeface="Poppins"/>
                <a:sym typeface="Poppins"/>
              </a:defRPr>
            </a:lvl7pPr>
            <a:lvl8pPr lvl="7" rtl="0">
              <a:spcBef>
                <a:spcPts val="0"/>
              </a:spcBef>
              <a:spcAft>
                <a:spcPts val="0"/>
              </a:spcAft>
              <a:buSzPts val="2000"/>
              <a:buNone/>
              <a:defRPr>
                <a:latin typeface="Poppins"/>
                <a:ea typeface="Poppins"/>
                <a:cs typeface="Poppins"/>
                <a:sym typeface="Poppins"/>
              </a:defRPr>
            </a:lvl8pPr>
            <a:lvl9pPr lvl="8" rtl="0">
              <a:spcBef>
                <a:spcPts val="0"/>
              </a:spcBef>
              <a:spcAft>
                <a:spcPts val="0"/>
              </a:spcAft>
              <a:buSzPts val="2000"/>
              <a:buNone/>
              <a:defRPr>
                <a:latin typeface="Poppins"/>
                <a:ea typeface="Poppins"/>
                <a:cs typeface="Poppins"/>
                <a:sym typeface="Poppins"/>
              </a:defRPr>
            </a:lvl9pPr>
          </a:lstStyle>
          <a:p/>
        </p:txBody>
      </p:sp>
      <p:sp>
        <p:nvSpPr>
          <p:cNvPr id="917" name="Google Shape;917;p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18" name="Google Shape;918;p79"/>
          <p:cNvSpPr txBox="1"/>
          <p:nvPr>
            <p:ph idx="1" type="body"/>
          </p:nvPr>
        </p:nvSpPr>
        <p:spPr>
          <a:xfrm>
            <a:off x="404525" y="1241750"/>
            <a:ext cx="8067900" cy="2652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1">
  <p:cSld name="TITLE_AND_BODY_1">
    <p:spTree>
      <p:nvGrpSpPr>
        <p:cNvPr id="919" name="Shape 919"/>
        <p:cNvGrpSpPr/>
        <p:nvPr/>
      </p:nvGrpSpPr>
      <p:grpSpPr>
        <a:xfrm>
          <a:off x="0" y="0"/>
          <a:ext cx="0" cy="0"/>
          <a:chOff x="0" y="0"/>
          <a:chExt cx="0" cy="0"/>
        </a:xfrm>
      </p:grpSpPr>
      <p:sp>
        <p:nvSpPr>
          <p:cNvPr id="920" name="Google Shape;920;p80"/>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000"/>
              <a:buNone/>
              <a:defRPr>
                <a:solidFill>
                  <a:schemeClr val="dk2"/>
                </a:solidFill>
              </a:defRPr>
            </a:lvl1pPr>
            <a:lvl2pPr lvl="1" rtl="0">
              <a:spcBef>
                <a:spcPts val="0"/>
              </a:spcBef>
              <a:spcAft>
                <a:spcPts val="0"/>
              </a:spcAft>
              <a:buClr>
                <a:schemeClr val="dk2"/>
              </a:buClr>
              <a:buSzPts val="2000"/>
              <a:buNone/>
              <a:defRPr>
                <a:solidFill>
                  <a:schemeClr val="dk2"/>
                </a:solidFill>
              </a:defRPr>
            </a:lvl2pPr>
            <a:lvl3pPr lvl="2" rtl="0">
              <a:spcBef>
                <a:spcPts val="0"/>
              </a:spcBef>
              <a:spcAft>
                <a:spcPts val="0"/>
              </a:spcAft>
              <a:buClr>
                <a:schemeClr val="dk2"/>
              </a:buClr>
              <a:buSzPts val="2000"/>
              <a:buNone/>
              <a:defRPr>
                <a:solidFill>
                  <a:schemeClr val="dk2"/>
                </a:solidFill>
              </a:defRPr>
            </a:lvl3pPr>
            <a:lvl4pPr lvl="3" rtl="0">
              <a:spcBef>
                <a:spcPts val="0"/>
              </a:spcBef>
              <a:spcAft>
                <a:spcPts val="0"/>
              </a:spcAft>
              <a:buClr>
                <a:schemeClr val="dk2"/>
              </a:buClr>
              <a:buSzPts val="2000"/>
              <a:buNone/>
              <a:defRPr>
                <a:solidFill>
                  <a:schemeClr val="dk2"/>
                </a:solidFill>
              </a:defRPr>
            </a:lvl4pPr>
            <a:lvl5pPr lvl="4" rtl="0">
              <a:spcBef>
                <a:spcPts val="0"/>
              </a:spcBef>
              <a:spcAft>
                <a:spcPts val="0"/>
              </a:spcAft>
              <a:buClr>
                <a:schemeClr val="dk2"/>
              </a:buClr>
              <a:buSzPts val="2000"/>
              <a:buNone/>
              <a:defRPr>
                <a:solidFill>
                  <a:schemeClr val="dk2"/>
                </a:solidFill>
              </a:defRPr>
            </a:lvl5pPr>
            <a:lvl6pPr lvl="5" rtl="0">
              <a:spcBef>
                <a:spcPts val="0"/>
              </a:spcBef>
              <a:spcAft>
                <a:spcPts val="0"/>
              </a:spcAft>
              <a:buClr>
                <a:schemeClr val="dk2"/>
              </a:buClr>
              <a:buSzPts val="2000"/>
              <a:buNone/>
              <a:defRPr>
                <a:solidFill>
                  <a:schemeClr val="dk2"/>
                </a:solidFill>
              </a:defRPr>
            </a:lvl6pPr>
            <a:lvl7pPr lvl="6" rtl="0">
              <a:spcBef>
                <a:spcPts val="0"/>
              </a:spcBef>
              <a:spcAft>
                <a:spcPts val="0"/>
              </a:spcAft>
              <a:buClr>
                <a:schemeClr val="dk2"/>
              </a:buClr>
              <a:buSzPts val="2000"/>
              <a:buNone/>
              <a:defRPr>
                <a:solidFill>
                  <a:schemeClr val="dk2"/>
                </a:solidFill>
              </a:defRPr>
            </a:lvl7pPr>
            <a:lvl8pPr lvl="7" rtl="0">
              <a:spcBef>
                <a:spcPts val="0"/>
              </a:spcBef>
              <a:spcAft>
                <a:spcPts val="0"/>
              </a:spcAft>
              <a:buClr>
                <a:schemeClr val="dk2"/>
              </a:buClr>
              <a:buSzPts val="2000"/>
              <a:buNone/>
              <a:defRPr>
                <a:solidFill>
                  <a:schemeClr val="dk2"/>
                </a:solidFill>
              </a:defRPr>
            </a:lvl8pPr>
            <a:lvl9pPr lvl="8" rtl="0">
              <a:spcBef>
                <a:spcPts val="0"/>
              </a:spcBef>
              <a:spcAft>
                <a:spcPts val="0"/>
              </a:spcAft>
              <a:buClr>
                <a:schemeClr val="dk2"/>
              </a:buClr>
              <a:buSzPts val="2000"/>
              <a:buNone/>
              <a:defRPr>
                <a:solidFill>
                  <a:schemeClr val="dk2"/>
                </a:solidFill>
              </a:defRPr>
            </a:lvl9pPr>
          </a:lstStyle>
          <a:p/>
        </p:txBody>
      </p:sp>
      <p:sp>
        <p:nvSpPr>
          <p:cNvPr id="921" name="Google Shape;921;p80"/>
          <p:cNvSpPr txBox="1"/>
          <p:nvPr>
            <p:ph idx="1" type="body"/>
          </p:nvPr>
        </p:nvSpPr>
        <p:spPr>
          <a:xfrm>
            <a:off x="566250" y="1018792"/>
            <a:ext cx="7777200" cy="27669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22" name="Google Shape;922;p80"/>
          <p:cNvSpPr/>
          <p:nvPr/>
        </p:nvSpPr>
        <p:spPr>
          <a:xfrm>
            <a:off x="0" y="0"/>
            <a:ext cx="9144000" cy="5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No Image">
  <p:cSld name="TITLE_AND_BODY_1_3">
    <p:spTree>
      <p:nvGrpSpPr>
        <p:cNvPr id="923" name="Shape 923"/>
        <p:cNvGrpSpPr/>
        <p:nvPr/>
      </p:nvGrpSpPr>
      <p:grpSpPr>
        <a:xfrm>
          <a:off x="0" y="0"/>
          <a:ext cx="0" cy="0"/>
          <a:chOff x="0" y="0"/>
          <a:chExt cx="0" cy="0"/>
        </a:xfrm>
      </p:grpSpPr>
      <p:sp>
        <p:nvSpPr>
          <p:cNvPr id="924" name="Google Shape;924;p81"/>
          <p:cNvSpPr/>
          <p:nvPr/>
        </p:nvSpPr>
        <p:spPr>
          <a:xfrm>
            <a:off x="0" y="0"/>
            <a:ext cx="9144000" cy="9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1"/>
          <p:cNvSpPr txBox="1"/>
          <p:nvPr>
            <p:ph type="title"/>
          </p:nvPr>
        </p:nvSpPr>
        <p:spPr>
          <a:xfrm>
            <a:off x="566250" y="293700"/>
            <a:ext cx="80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26" name="Google Shape;926;p81"/>
          <p:cNvSpPr txBox="1"/>
          <p:nvPr>
            <p:ph idx="1" type="body"/>
          </p:nvPr>
        </p:nvSpPr>
        <p:spPr>
          <a:xfrm>
            <a:off x="566250" y="920075"/>
            <a:ext cx="7777200" cy="2739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27" name="Google Shape;927;p81"/>
          <p:cNvSpPr/>
          <p:nvPr/>
        </p:nvSpPr>
        <p:spPr>
          <a:xfrm>
            <a:off x="0" y="0"/>
            <a:ext cx="9144000" cy="5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p:cSld name="TITLE_AND_BODY_1_3_1">
    <p:spTree>
      <p:nvGrpSpPr>
        <p:cNvPr id="928" name="Shape 928"/>
        <p:cNvGrpSpPr/>
        <p:nvPr/>
      </p:nvGrpSpPr>
      <p:grpSpPr>
        <a:xfrm>
          <a:off x="0" y="0"/>
          <a:ext cx="0" cy="0"/>
          <a:chOff x="0" y="0"/>
          <a:chExt cx="0" cy="0"/>
        </a:xfrm>
      </p:grpSpPr>
      <p:sp>
        <p:nvSpPr>
          <p:cNvPr id="929" name="Google Shape;929;p82"/>
          <p:cNvSpPr/>
          <p:nvPr/>
        </p:nvSpPr>
        <p:spPr>
          <a:xfrm>
            <a:off x="4902575"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82"/>
          <p:cNvSpPr/>
          <p:nvPr>
            <p:ph idx="2" type="pic"/>
          </p:nvPr>
        </p:nvSpPr>
        <p:spPr>
          <a:xfrm>
            <a:off x="4977275" y="0"/>
            <a:ext cx="4166700" cy="5143500"/>
          </a:xfrm>
          <a:prstGeom prst="rect">
            <a:avLst/>
          </a:prstGeom>
          <a:noFill/>
          <a:ln>
            <a:noFill/>
          </a:ln>
        </p:spPr>
      </p:sp>
      <p:sp>
        <p:nvSpPr>
          <p:cNvPr id="931" name="Google Shape;931;p82"/>
          <p:cNvSpPr txBox="1"/>
          <p:nvPr>
            <p:ph type="title"/>
          </p:nvPr>
        </p:nvSpPr>
        <p:spPr>
          <a:xfrm>
            <a:off x="566250" y="445025"/>
            <a:ext cx="4093500" cy="937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32" name="Google Shape;932;p82"/>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3" name="Google Shape;933;p82"/>
          <p:cNvSpPr txBox="1"/>
          <p:nvPr>
            <p:ph idx="1" type="body"/>
          </p:nvPr>
        </p:nvSpPr>
        <p:spPr>
          <a:xfrm>
            <a:off x="566250" y="1382725"/>
            <a:ext cx="3986700" cy="32805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accent1"/>
              </a:buClr>
              <a:buSzPts val="1100"/>
              <a:buChar char="✓"/>
              <a:defRPr/>
            </a:lvl1pPr>
            <a:lvl2pPr indent="-298450" lvl="1" marL="914400" rtl="0">
              <a:spcBef>
                <a:spcPts val="0"/>
              </a:spcBef>
              <a:spcAft>
                <a:spcPts val="0"/>
              </a:spcAft>
              <a:buClr>
                <a:schemeClr val="accent1"/>
              </a:buClr>
              <a:buSzPts val="1100"/>
              <a:buChar char="✓"/>
              <a:defRPr/>
            </a:lvl2pPr>
            <a:lvl3pPr indent="-298450" lvl="2" marL="1371600" rtl="0">
              <a:spcBef>
                <a:spcPts val="0"/>
              </a:spcBef>
              <a:spcAft>
                <a:spcPts val="0"/>
              </a:spcAft>
              <a:buClr>
                <a:schemeClr val="accent1"/>
              </a:buClr>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2 - Image">
  <p:cSld name="TITLE_AND_BODY_1_3_1_2">
    <p:spTree>
      <p:nvGrpSpPr>
        <p:cNvPr id="934" name="Shape 934"/>
        <p:cNvGrpSpPr/>
        <p:nvPr/>
      </p:nvGrpSpPr>
      <p:grpSpPr>
        <a:xfrm>
          <a:off x="0" y="0"/>
          <a:ext cx="0" cy="0"/>
          <a:chOff x="0" y="0"/>
          <a:chExt cx="0" cy="0"/>
        </a:xfrm>
      </p:grpSpPr>
      <p:sp>
        <p:nvSpPr>
          <p:cNvPr id="935" name="Google Shape;935;p83"/>
          <p:cNvSpPr/>
          <p:nvPr/>
        </p:nvSpPr>
        <p:spPr>
          <a:xfrm>
            <a:off x="4902575"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83"/>
          <p:cNvSpPr/>
          <p:nvPr>
            <p:ph idx="2" type="pic"/>
          </p:nvPr>
        </p:nvSpPr>
        <p:spPr>
          <a:xfrm>
            <a:off x="4977275" y="0"/>
            <a:ext cx="4166700" cy="5143500"/>
          </a:xfrm>
          <a:prstGeom prst="rect">
            <a:avLst/>
          </a:prstGeom>
          <a:noFill/>
          <a:ln>
            <a:noFill/>
          </a:ln>
        </p:spPr>
      </p:sp>
      <p:sp>
        <p:nvSpPr>
          <p:cNvPr id="937" name="Google Shape;937;p83"/>
          <p:cNvSpPr txBox="1"/>
          <p:nvPr>
            <p:ph type="title"/>
          </p:nvPr>
        </p:nvSpPr>
        <p:spPr>
          <a:xfrm>
            <a:off x="566250" y="445025"/>
            <a:ext cx="4093500" cy="937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38" name="Google Shape;938;p83"/>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9" name="Google Shape;939;p83"/>
          <p:cNvSpPr txBox="1"/>
          <p:nvPr>
            <p:ph idx="1" type="body"/>
          </p:nvPr>
        </p:nvSpPr>
        <p:spPr>
          <a:xfrm>
            <a:off x="566250" y="1382725"/>
            <a:ext cx="3986700" cy="32805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accent1"/>
              </a:buClr>
              <a:buSzPts val="1100"/>
              <a:buChar char="✓"/>
              <a:defRPr/>
            </a:lvl1pPr>
            <a:lvl2pPr indent="-298450" lvl="1" marL="914400" rtl="0">
              <a:spcBef>
                <a:spcPts val="0"/>
              </a:spcBef>
              <a:spcAft>
                <a:spcPts val="0"/>
              </a:spcAft>
              <a:buClr>
                <a:schemeClr val="accent1"/>
              </a:buClr>
              <a:buSzPts val="1100"/>
              <a:buChar char="✓"/>
              <a:defRPr/>
            </a:lvl2pPr>
            <a:lvl3pPr indent="-298450" lvl="2" marL="1371600" rtl="0">
              <a:spcBef>
                <a:spcPts val="0"/>
              </a:spcBef>
              <a:spcAft>
                <a:spcPts val="0"/>
              </a:spcAft>
              <a:buClr>
                <a:schemeClr val="accent1"/>
              </a:buClr>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2 + image">
  <p:cSld name="TITLE_AND_BODY_1_3_1_2_1">
    <p:spTree>
      <p:nvGrpSpPr>
        <p:cNvPr id="940" name="Shape 940"/>
        <p:cNvGrpSpPr/>
        <p:nvPr/>
      </p:nvGrpSpPr>
      <p:grpSpPr>
        <a:xfrm>
          <a:off x="0" y="0"/>
          <a:ext cx="0" cy="0"/>
          <a:chOff x="0" y="0"/>
          <a:chExt cx="0" cy="0"/>
        </a:xfrm>
      </p:grpSpPr>
      <p:sp>
        <p:nvSpPr>
          <p:cNvPr id="941" name="Google Shape;941;p84"/>
          <p:cNvSpPr/>
          <p:nvPr/>
        </p:nvSpPr>
        <p:spPr>
          <a:xfrm>
            <a:off x="4902575"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84"/>
          <p:cNvSpPr/>
          <p:nvPr>
            <p:ph idx="2" type="pic"/>
          </p:nvPr>
        </p:nvSpPr>
        <p:spPr>
          <a:xfrm>
            <a:off x="4977275" y="0"/>
            <a:ext cx="4166700" cy="5143500"/>
          </a:xfrm>
          <a:prstGeom prst="rect">
            <a:avLst/>
          </a:prstGeom>
          <a:noFill/>
          <a:ln>
            <a:noFill/>
          </a:ln>
        </p:spPr>
      </p:sp>
      <p:sp>
        <p:nvSpPr>
          <p:cNvPr id="943" name="Google Shape;943;p84"/>
          <p:cNvSpPr txBox="1"/>
          <p:nvPr>
            <p:ph type="title"/>
          </p:nvPr>
        </p:nvSpPr>
        <p:spPr>
          <a:xfrm>
            <a:off x="566250" y="445025"/>
            <a:ext cx="4093500" cy="937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44" name="Google Shape;944;p84"/>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45" name="Google Shape;945;p84"/>
          <p:cNvSpPr txBox="1"/>
          <p:nvPr>
            <p:ph idx="1" type="body"/>
          </p:nvPr>
        </p:nvSpPr>
        <p:spPr>
          <a:xfrm>
            <a:off x="566250" y="1382725"/>
            <a:ext cx="3986700" cy="32805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accent1"/>
              </a:buClr>
              <a:buSzPts val="1100"/>
              <a:buChar char="✓"/>
              <a:defRPr/>
            </a:lvl1pPr>
            <a:lvl2pPr indent="-298450" lvl="1" marL="914400" rtl="0">
              <a:spcBef>
                <a:spcPts val="0"/>
              </a:spcBef>
              <a:spcAft>
                <a:spcPts val="0"/>
              </a:spcAft>
              <a:buClr>
                <a:schemeClr val="accent1"/>
              </a:buClr>
              <a:buSzPts val="1100"/>
              <a:buChar char="✓"/>
              <a:defRPr/>
            </a:lvl2pPr>
            <a:lvl3pPr indent="-298450" lvl="2" marL="1371600" rtl="0">
              <a:spcBef>
                <a:spcPts val="0"/>
              </a:spcBef>
              <a:spcAft>
                <a:spcPts val="0"/>
              </a:spcAft>
              <a:buClr>
                <a:schemeClr val="accent1"/>
              </a:buClr>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2">
  <p:cSld name="TITLE_AND_BODY_1_3_1_1">
    <p:spTree>
      <p:nvGrpSpPr>
        <p:cNvPr id="946" name="Shape 946"/>
        <p:cNvGrpSpPr/>
        <p:nvPr/>
      </p:nvGrpSpPr>
      <p:grpSpPr>
        <a:xfrm>
          <a:off x="0" y="0"/>
          <a:ext cx="0" cy="0"/>
          <a:chOff x="0" y="0"/>
          <a:chExt cx="0" cy="0"/>
        </a:xfrm>
      </p:grpSpPr>
      <p:sp>
        <p:nvSpPr>
          <p:cNvPr id="947" name="Google Shape;947;p85"/>
          <p:cNvSpPr/>
          <p:nvPr/>
        </p:nvSpPr>
        <p:spPr>
          <a:xfrm>
            <a:off x="0"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85"/>
          <p:cNvSpPr/>
          <p:nvPr>
            <p:ph idx="2" type="pic"/>
          </p:nvPr>
        </p:nvSpPr>
        <p:spPr>
          <a:xfrm>
            <a:off x="0" y="0"/>
            <a:ext cx="4166700" cy="5143500"/>
          </a:xfrm>
          <a:prstGeom prst="rect">
            <a:avLst/>
          </a:prstGeom>
          <a:noFill/>
          <a:ln>
            <a:noFill/>
          </a:ln>
        </p:spPr>
      </p:sp>
      <p:sp>
        <p:nvSpPr>
          <p:cNvPr id="949" name="Google Shape;949;p85"/>
          <p:cNvSpPr txBox="1"/>
          <p:nvPr>
            <p:ph type="title"/>
          </p:nvPr>
        </p:nvSpPr>
        <p:spPr>
          <a:xfrm>
            <a:off x="4651550" y="445025"/>
            <a:ext cx="4093500" cy="5034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50" name="Google Shape;950;p85"/>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51" name="Google Shape;951;p85"/>
          <p:cNvSpPr txBox="1"/>
          <p:nvPr>
            <p:ph idx="1" type="body"/>
          </p:nvPr>
        </p:nvSpPr>
        <p:spPr>
          <a:xfrm>
            <a:off x="4651550" y="1077925"/>
            <a:ext cx="3986700" cy="32805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accent1"/>
              </a:buClr>
              <a:buSzPts val="1100"/>
              <a:buChar char="✓"/>
              <a:defRPr/>
            </a:lvl1pPr>
            <a:lvl2pPr indent="-298450" lvl="1" marL="914400" rtl="0">
              <a:spcBef>
                <a:spcPts val="0"/>
              </a:spcBef>
              <a:spcAft>
                <a:spcPts val="0"/>
              </a:spcAft>
              <a:buClr>
                <a:schemeClr val="accent1"/>
              </a:buClr>
              <a:buSzPts val="1100"/>
              <a:buChar char="✓"/>
              <a:defRPr/>
            </a:lvl2pPr>
            <a:lvl3pPr indent="-298450" lvl="2" marL="1371600" rtl="0">
              <a:spcBef>
                <a:spcPts val="0"/>
              </a:spcBef>
              <a:spcAft>
                <a:spcPts val="0"/>
              </a:spcAft>
              <a:buClr>
                <a:schemeClr val="accent1"/>
              </a:buClr>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2 + image">
  <p:cSld name="TITLE_AND_BODY_1_3_1_1_1">
    <p:spTree>
      <p:nvGrpSpPr>
        <p:cNvPr id="952" name="Shape 952"/>
        <p:cNvGrpSpPr/>
        <p:nvPr/>
      </p:nvGrpSpPr>
      <p:grpSpPr>
        <a:xfrm>
          <a:off x="0" y="0"/>
          <a:ext cx="0" cy="0"/>
          <a:chOff x="0" y="0"/>
          <a:chExt cx="0" cy="0"/>
        </a:xfrm>
      </p:grpSpPr>
      <p:sp>
        <p:nvSpPr>
          <p:cNvPr id="953" name="Google Shape;953;p86"/>
          <p:cNvSpPr/>
          <p:nvPr/>
        </p:nvSpPr>
        <p:spPr>
          <a:xfrm>
            <a:off x="0"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86"/>
          <p:cNvSpPr/>
          <p:nvPr>
            <p:ph idx="2" type="pic"/>
          </p:nvPr>
        </p:nvSpPr>
        <p:spPr>
          <a:xfrm>
            <a:off x="0" y="0"/>
            <a:ext cx="4166700" cy="5143500"/>
          </a:xfrm>
          <a:prstGeom prst="rect">
            <a:avLst/>
          </a:prstGeom>
          <a:noFill/>
          <a:ln>
            <a:noFill/>
          </a:ln>
        </p:spPr>
      </p:sp>
      <p:sp>
        <p:nvSpPr>
          <p:cNvPr id="955" name="Google Shape;955;p86"/>
          <p:cNvSpPr txBox="1"/>
          <p:nvPr>
            <p:ph type="title"/>
          </p:nvPr>
        </p:nvSpPr>
        <p:spPr>
          <a:xfrm>
            <a:off x="4651550" y="445025"/>
            <a:ext cx="4093500" cy="937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56" name="Google Shape;956;p86"/>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57" name="Google Shape;957;p86"/>
          <p:cNvSpPr txBox="1"/>
          <p:nvPr>
            <p:ph idx="1" type="body"/>
          </p:nvPr>
        </p:nvSpPr>
        <p:spPr>
          <a:xfrm>
            <a:off x="4651550" y="1382725"/>
            <a:ext cx="3986700" cy="32805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accent1"/>
              </a:buClr>
              <a:buSzPts val="1100"/>
              <a:buChar char="✓"/>
              <a:defRPr/>
            </a:lvl1pPr>
            <a:lvl2pPr indent="-298450" lvl="1" marL="914400" rtl="0">
              <a:spcBef>
                <a:spcPts val="0"/>
              </a:spcBef>
              <a:spcAft>
                <a:spcPts val="0"/>
              </a:spcAft>
              <a:buClr>
                <a:schemeClr val="accent1"/>
              </a:buClr>
              <a:buSzPts val="1100"/>
              <a:buChar char="✓"/>
              <a:defRPr/>
            </a:lvl2pPr>
            <a:lvl3pPr indent="-298450" lvl="2" marL="1371600" rtl="0">
              <a:spcBef>
                <a:spcPts val="0"/>
              </a:spcBef>
              <a:spcAft>
                <a:spcPts val="0"/>
              </a:spcAft>
              <a:buClr>
                <a:schemeClr val="accent1"/>
              </a:buClr>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 image">
  <p:cSld name="MAIN_POINT">
    <p:spTree>
      <p:nvGrpSpPr>
        <p:cNvPr id="958" name="Shape 958"/>
        <p:cNvGrpSpPr/>
        <p:nvPr/>
      </p:nvGrpSpPr>
      <p:grpSpPr>
        <a:xfrm>
          <a:off x="0" y="0"/>
          <a:ext cx="0" cy="0"/>
          <a:chOff x="0" y="0"/>
          <a:chExt cx="0" cy="0"/>
        </a:xfrm>
      </p:grpSpPr>
      <p:sp>
        <p:nvSpPr>
          <p:cNvPr id="959" name="Google Shape;959;p87"/>
          <p:cNvSpPr/>
          <p:nvPr/>
        </p:nvSpPr>
        <p:spPr>
          <a:xfrm>
            <a:off x="0" y="3249700"/>
            <a:ext cx="9144000" cy="190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87"/>
          <p:cNvSpPr/>
          <p:nvPr>
            <p:ph idx="2" type="pic"/>
          </p:nvPr>
        </p:nvSpPr>
        <p:spPr>
          <a:xfrm>
            <a:off x="560300" y="1522125"/>
            <a:ext cx="3922200" cy="3046800"/>
          </a:xfrm>
          <a:prstGeom prst="rect">
            <a:avLst/>
          </a:prstGeom>
          <a:noFill/>
          <a:ln>
            <a:noFill/>
          </a:ln>
        </p:spPr>
      </p:sp>
      <p:sp>
        <p:nvSpPr>
          <p:cNvPr id="961" name="Google Shape;961;p87"/>
          <p:cNvSpPr txBox="1"/>
          <p:nvPr>
            <p:ph type="title"/>
          </p:nvPr>
        </p:nvSpPr>
        <p:spPr>
          <a:xfrm>
            <a:off x="566250" y="445025"/>
            <a:ext cx="4093500" cy="10770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62" name="Google Shape;962;p87"/>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3" name="Google Shape;963;p87"/>
          <p:cNvSpPr/>
          <p:nvPr/>
        </p:nvSpPr>
        <p:spPr>
          <a:xfrm>
            <a:off x="4855875" y="445025"/>
            <a:ext cx="3726000" cy="1044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87"/>
          <p:cNvSpPr/>
          <p:nvPr/>
        </p:nvSpPr>
        <p:spPr>
          <a:xfrm>
            <a:off x="4855875" y="1753439"/>
            <a:ext cx="3726000" cy="10764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87"/>
          <p:cNvSpPr/>
          <p:nvPr/>
        </p:nvSpPr>
        <p:spPr>
          <a:xfrm>
            <a:off x="4855875" y="3070475"/>
            <a:ext cx="3726000" cy="1077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87"/>
          <p:cNvSpPr txBox="1"/>
          <p:nvPr>
            <p:ph idx="1" type="body"/>
          </p:nvPr>
        </p:nvSpPr>
        <p:spPr>
          <a:xfrm>
            <a:off x="5481550" y="547625"/>
            <a:ext cx="2972700" cy="838800"/>
          </a:xfrm>
          <a:prstGeom prst="rect">
            <a:avLst/>
          </a:prstGeom>
        </p:spPr>
        <p:txBody>
          <a:bodyPr anchorCtr="0" anchor="ctr" bIns="91425" lIns="91425" spcFirstLastPara="1" rIns="91425" wrap="square" tIns="91425">
            <a:norm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967" name="Google Shape;967;p87"/>
          <p:cNvSpPr txBox="1"/>
          <p:nvPr>
            <p:ph idx="3" type="body"/>
          </p:nvPr>
        </p:nvSpPr>
        <p:spPr>
          <a:xfrm>
            <a:off x="5481550" y="1872537"/>
            <a:ext cx="2972700" cy="838200"/>
          </a:xfrm>
          <a:prstGeom prst="rect">
            <a:avLst/>
          </a:prstGeom>
        </p:spPr>
        <p:txBody>
          <a:bodyPr anchorCtr="0" anchor="ctr" bIns="91425" lIns="91425" spcFirstLastPara="1" rIns="91425" wrap="square" tIns="91425">
            <a:norm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968" name="Google Shape;968;p87"/>
          <p:cNvSpPr txBox="1"/>
          <p:nvPr>
            <p:ph idx="4" type="body"/>
          </p:nvPr>
        </p:nvSpPr>
        <p:spPr>
          <a:xfrm>
            <a:off x="5481550" y="3189875"/>
            <a:ext cx="2972700" cy="838200"/>
          </a:xfrm>
          <a:prstGeom prst="rect">
            <a:avLst/>
          </a:prstGeom>
        </p:spPr>
        <p:txBody>
          <a:bodyPr anchorCtr="0" anchor="ctr" bIns="91425" lIns="91425" spcFirstLastPara="1" rIns="91425" wrap="square" tIns="91425">
            <a:norm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969" name="Google Shape;969;p87"/>
          <p:cNvSpPr txBox="1"/>
          <p:nvPr/>
        </p:nvSpPr>
        <p:spPr>
          <a:xfrm>
            <a:off x="5041100" y="833675"/>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Inter"/>
                <a:ea typeface="Inter"/>
                <a:cs typeface="Inter"/>
                <a:sym typeface="Inter"/>
              </a:rPr>
              <a:t>1</a:t>
            </a:r>
            <a:endParaRPr b="1">
              <a:solidFill>
                <a:schemeClr val="accent1"/>
              </a:solidFill>
              <a:latin typeface="Inter"/>
              <a:ea typeface="Inter"/>
              <a:cs typeface="Inter"/>
              <a:sym typeface="Inter"/>
            </a:endParaRPr>
          </a:p>
        </p:txBody>
      </p:sp>
      <p:sp>
        <p:nvSpPr>
          <p:cNvPr id="970" name="Google Shape;970;p87"/>
          <p:cNvSpPr txBox="1"/>
          <p:nvPr/>
        </p:nvSpPr>
        <p:spPr>
          <a:xfrm>
            <a:off x="5041100" y="2146400"/>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Inter"/>
                <a:ea typeface="Inter"/>
                <a:cs typeface="Inter"/>
                <a:sym typeface="Inter"/>
              </a:rPr>
              <a:t>2</a:t>
            </a:r>
            <a:endParaRPr b="1">
              <a:solidFill>
                <a:schemeClr val="accent1"/>
              </a:solidFill>
              <a:latin typeface="Inter"/>
              <a:ea typeface="Inter"/>
              <a:cs typeface="Inter"/>
              <a:sym typeface="Inter"/>
            </a:endParaRPr>
          </a:p>
        </p:txBody>
      </p:sp>
      <p:sp>
        <p:nvSpPr>
          <p:cNvPr id="971" name="Google Shape;971;p87"/>
          <p:cNvSpPr txBox="1"/>
          <p:nvPr/>
        </p:nvSpPr>
        <p:spPr>
          <a:xfrm>
            <a:off x="5041100" y="3459425"/>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Inter"/>
                <a:ea typeface="Inter"/>
                <a:cs typeface="Inter"/>
                <a:sym typeface="Inter"/>
              </a:rPr>
              <a:t>3</a:t>
            </a:r>
            <a:endParaRPr b="1">
              <a:solidFill>
                <a:schemeClr val="accent1"/>
              </a:solidFill>
              <a:latin typeface="Inter"/>
              <a:ea typeface="Inter"/>
              <a:cs typeface="Inter"/>
              <a:sym typeface="Inter"/>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 image 1">
  <p:cSld name="MAIN_POINT_1">
    <p:spTree>
      <p:nvGrpSpPr>
        <p:cNvPr id="972" name="Shape 972"/>
        <p:cNvGrpSpPr/>
        <p:nvPr/>
      </p:nvGrpSpPr>
      <p:grpSpPr>
        <a:xfrm>
          <a:off x="0" y="0"/>
          <a:ext cx="0" cy="0"/>
          <a:chOff x="0" y="0"/>
          <a:chExt cx="0" cy="0"/>
        </a:xfrm>
      </p:grpSpPr>
      <p:sp>
        <p:nvSpPr>
          <p:cNvPr id="973" name="Google Shape;973;p88"/>
          <p:cNvSpPr/>
          <p:nvPr/>
        </p:nvSpPr>
        <p:spPr>
          <a:xfrm>
            <a:off x="0" y="3249700"/>
            <a:ext cx="9144000" cy="190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88"/>
          <p:cNvSpPr/>
          <p:nvPr>
            <p:ph idx="2" type="pic"/>
          </p:nvPr>
        </p:nvSpPr>
        <p:spPr>
          <a:xfrm>
            <a:off x="560300" y="1522125"/>
            <a:ext cx="3922200" cy="3046800"/>
          </a:xfrm>
          <a:prstGeom prst="rect">
            <a:avLst/>
          </a:prstGeom>
          <a:noFill/>
          <a:ln>
            <a:noFill/>
          </a:ln>
        </p:spPr>
      </p:sp>
      <p:sp>
        <p:nvSpPr>
          <p:cNvPr id="975" name="Google Shape;975;p88"/>
          <p:cNvSpPr txBox="1"/>
          <p:nvPr>
            <p:ph type="title"/>
          </p:nvPr>
        </p:nvSpPr>
        <p:spPr>
          <a:xfrm>
            <a:off x="566250" y="445025"/>
            <a:ext cx="4093500" cy="10770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76" name="Google Shape;976;p88"/>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77" name="Google Shape;977;p88"/>
          <p:cNvSpPr/>
          <p:nvPr/>
        </p:nvSpPr>
        <p:spPr>
          <a:xfrm>
            <a:off x="4855875" y="819675"/>
            <a:ext cx="3726000" cy="1692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88"/>
          <p:cNvSpPr/>
          <p:nvPr/>
        </p:nvSpPr>
        <p:spPr>
          <a:xfrm>
            <a:off x="4855875" y="3177964"/>
            <a:ext cx="3726000" cy="1692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88"/>
          <p:cNvSpPr txBox="1"/>
          <p:nvPr>
            <p:ph idx="1" type="body"/>
          </p:nvPr>
        </p:nvSpPr>
        <p:spPr>
          <a:xfrm>
            <a:off x="4992675" y="957875"/>
            <a:ext cx="3452400" cy="14256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980" name="Google Shape;980;p88"/>
          <p:cNvSpPr txBox="1"/>
          <p:nvPr>
            <p:ph idx="3" type="body"/>
          </p:nvPr>
        </p:nvSpPr>
        <p:spPr>
          <a:xfrm>
            <a:off x="5001050" y="3332050"/>
            <a:ext cx="3453300" cy="14247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981" name="Google Shape;981;p88"/>
          <p:cNvSpPr/>
          <p:nvPr/>
        </p:nvSpPr>
        <p:spPr>
          <a:xfrm>
            <a:off x="4855875" y="819675"/>
            <a:ext cx="18000" cy="1692000"/>
          </a:xfrm>
          <a:prstGeom prst="rect">
            <a:avLst/>
          </a:prstGeom>
          <a:solidFill>
            <a:schemeClr val="accent1"/>
          </a:solidFill>
          <a:ln>
            <a:noFill/>
          </a:ln>
          <a:effectLst>
            <a:outerShdw blurRad="57150" rotWithShape="0" algn="bl" dir="3780000" dist="19050">
              <a:srgbClr val="D9D9D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982" name="Google Shape;982;p88"/>
          <p:cNvSpPr/>
          <p:nvPr/>
        </p:nvSpPr>
        <p:spPr>
          <a:xfrm>
            <a:off x="4855981" y="3177975"/>
            <a:ext cx="18000" cy="1691700"/>
          </a:xfrm>
          <a:prstGeom prst="rect">
            <a:avLst/>
          </a:prstGeom>
          <a:solidFill>
            <a:schemeClr val="accent1"/>
          </a:solidFill>
          <a:ln>
            <a:noFill/>
          </a:ln>
          <a:effectLst>
            <a:outerShdw blurRad="57150" rotWithShape="0" algn="bl" dir="3780000" dist="19050">
              <a:srgbClr val="D9D9D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items in  a list + image">
  <p:cSld name="MAIN_POINT_1_1">
    <p:spTree>
      <p:nvGrpSpPr>
        <p:cNvPr id="983" name="Shape 983"/>
        <p:cNvGrpSpPr/>
        <p:nvPr/>
      </p:nvGrpSpPr>
      <p:grpSpPr>
        <a:xfrm>
          <a:off x="0" y="0"/>
          <a:ext cx="0" cy="0"/>
          <a:chOff x="0" y="0"/>
          <a:chExt cx="0" cy="0"/>
        </a:xfrm>
      </p:grpSpPr>
      <p:sp>
        <p:nvSpPr>
          <p:cNvPr id="984" name="Google Shape;984;p89"/>
          <p:cNvSpPr/>
          <p:nvPr/>
        </p:nvSpPr>
        <p:spPr>
          <a:xfrm>
            <a:off x="0" y="3249700"/>
            <a:ext cx="9144000" cy="190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89"/>
          <p:cNvSpPr/>
          <p:nvPr>
            <p:ph idx="2" type="pic"/>
          </p:nvPr>
        </p:nvSpPr>
        <p:spPr>
          <a:xfrm>
            <a:off x="560300" y="1522125"/>
            <a:ext cx="3922200" cy="3046800"/>
          </a:xfrm>
          <a:prstGeom prst="rect">
            <a:avLst/>
          </a:prstGeom>
          <a:noFill/>
          <a:ln>
            <a:noFill/>
          </a:ln>
        </p:spPr>
      </p:sp>
      <p:sp>
        <p:nvSpPr>
          <p:cNvPr id="986" name="Google Shape;986;p89"/>
          <p:cNvSpPr txBox="1"/>
          <p:nvPr>
            <p:ph type="title"/>
          </p:nvPr>
        </p:nvSpPr>
        <p:spPr>
          <a:xfrm>
            <a:off x="566250" y="445025"/>
            <a:ext cx="4093500" cy="10770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87" name="Google Shape;987;p89"/>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88" name="Google Shape;988;p89"/>
          <p:cNvSpPr/>
          <p:nvPr/>
        </p:nvSpPr>
        <p:spPr>
          <a:xfrm>
            <a:off x="4855875" y="819675"/>
            <a:ext cx="3726000" cy="1692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89"/>
          <p:cNvSpPr/>
          <p:nvPr/>
        </p:nvSpPr>
        <p:spPr>
          <a:xfrm>
            <a:off x="4855875" y="3177964"/>
            <a:ext cx="3726000" cy="1692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89"/>
          <p:cNvSpPr txBox="1"/>
          <p:nvPr>
            <p:ph idx="1" type="body"/>
          </p:nvPr>
        </p:nvSpPr>
        <p:spPr>
          <a:xfrm>
            <a:off x="4992675" y="957875"/>
            <a:ext cx="3452400" cy="14256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991" name="Google Shape;991;p89"/>
          <p:cNvSpPr txBox="1"/>
          <p:nvPr>
            <p:ph idx="3" type="body"/>
          </p:nvPr>
        </p:nvSpPr>
        <p:spPr>
          <a:xfrm>
            <a:off x="5001050" y="3332050"/>
            <a:ext cx="3453300" cy="14247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992" name="Google Shape;992;p89"/>
          <p:cNvSpPr/>
          <p:nvPr/>
        </p:nvSpPr>
        <p:spPr>
          <a:xfrm>
            <a:off x="4855875" y="819675"/>
            <a:ext cx="18000" cy="1692000"/>
          </a:xfrm>
          <a:prstGeom prst="rect">
            <a:avLst/>
          </a:prstGeom>
          <a:solidFill>
            <a:schemeClr val="accent1"/>
          </a:solidFill>
          <a:ln>
            <a:noFill/>
          </a:ln>
          <a:effectLst>
            <a:outerShdw blurRad="57150" rotWithShape="0" algn="bl" dir="3780000" dist="19050">
              <a:srgbClr val="D9D9D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993" name="Google Shape;993;p89"/>
          <p:cNvSpPr/>
          <p:nvPr/>
        </p:nvSpPr>
        <p:spPr>
          <a:xfrm>
            <a:off x="4855981" y="3177975"/>
            <a:ext cx="18000" cy="1691700"/>
          </a:xfrm>
          <a:prstGeom prst="rect">
            <a:avLst/>
          </a:prstGeom>
          <a:solidFill>
            <a:schemeClr val="accent1"/>
          </a:solidFill>
          <a:ln>
            <a:noFill/>
          </a:ln>
          <a:effectLst>
            <a:outerShdw blurRad="57150" rotWithShape="0" algn="bl" dir="3780000" dist="19050">
              <a:srgbClr val="D9D9D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p:cSld name="TITLE_AND_BODY_1_1_1">
    <p:spTree>
      <p:nvGrpSpPr>
        <p:cNvPr id="994" name="Shape 994"/>
        <p:cNvGrpSpPr/>
        <p:nvPr/>
      </p:nvGrpSpPr>
      <p:grpSpPr>
        <a:xfrm>
          <a:off x="0" y="0"/>
          <a:ext cx="0" cy="0"/>
          <a:chOff x="0" y="0"/>
          <a:chExt cx="0" cy="0"/>
        </a:xfrm>
      </p:grpSpPr>
      <p:sp>
        <p:nvSpPr>
          <p:cNvPr id="995" name="Google Shape;995;p90"/>
          <p:cNvSpPr/>
          <p:nvPr/>
        </p:nvSpPr>
        <p:spPr>
          <a:xfrm>
            <a:off x="3322875" y="4474775"/>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90"/>
          <p:cNvSpPr/>
          <p:nvPr/>
        </p:nvSpPr>
        <p:spPr>
          <a:xfrm>
            <a:off x="6079500" y="4474775"/>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90"/>
          <p:cNvSpPr/>
          <p:nvPr/>
        </p:nvSpPr>
        <p:spPr>
          <a:xfrm>
            <a:off x="645900" y="4474800"/>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8" name="Google Shape;998;p90"/>
          <p:cNvGrpSpPr/>
          <p:nvPr/>
        </p:nvGrpSpPr>
        <p:grpSpPr>
          <a:xfrm>
            <a:off x="565200" y="1607413"/>
            <a:ext cx="2577600" cy="2867388"/>
            <a:chOff x="565200" y="1607413"/>
            <a:chExt cx="2577600" cy="2867388"/>
          </a:xfrm>
        </p:grpSpPr>
        <p:sp>
          <p:nvSpPr>
            <p:cNvPr id="999" name="Google Shape;999;p90"/>
            <p:cNvSpPr/>
            <p:nvPr/>
          </p:nvSpPr>
          <p:spPr>
            <a:xfrm>
              <a:off x="565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000" name="Google Shape;1000;p90"/>
            <p:cNvSpPr/>
            <p:nvPr/>
          </p:nvSpPr>
          <p:spPr>
            <a:xfrm>
              <a:off x="1622250" y="1607413"/>
              <a:ext cx="463500" cy="463500"/>
            </a:xfrm>
            <a:prstGeom prst="ellipse">
              <a:avLst/>
            </a:prstGeom>
            <a:solidFill>
              <a:srgbClr val="FFFFFF"/>
            </a:solidFill>
            <a:ln cap="flat" cmpd="sng" w="19050">
              <a:solidFill>
                <a:srgbClr val="3EAB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1001" name="Google Shape;1001;p90"/>
          <p:cNvGrpSpPr/>
          <p:nvPr/>
        </p:nvGrpSpPr>
        <p:grpSpPr>
          <a:xfrm>
            <a:off x="3283200" y="1607425"/>
            <a:ext cx="2577600" cy="2867375"/>
            <a:chOff x="3283200" y="1607425"/>
            <a:chExt cx="2577600" cy="2867375"/>
          </a:xfrm>
        </p:grpSpPr>
        <p:sp>
          <p:nvSpPr>
            <p:cNvPr id="1002" name="Google Shape;1002;p90"/>
            <p:cNvSpPr/>
            <p:nvPr/>
          </p:nvSpPr>
          <p:spPr>
            <a:xfrm>
              <a:off x="3283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003" name="Google Shape;1003;p90"/>
            <p:cNvSpPr/>
            <p:nvPr/>
          </p:nvSpPr>
          <p:spPr>
            <a:xfrm>
              <a:off x="4340250" y="1607425"/>
              <a:ext cx="463500" cy="463500"/>
            </a:xfrm>
            <a:prstGeom prst="ellipse">
              <a:avLst/>
            </a:prstGeom>
            <a:solidFill>
              <a:srgbClr val="FFFFFF"/>
            </a:solidFill>
            <a:ln cap="flat" cmpd="sng" w="19050">
              <a:solidFill>
                <a:srgbClr val="3EAB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1004" name="Google Shape;1004;p90"/>
          <p:cNvGrpSpPr/>
          <p:nvPr/>
        </p:nvGrpSpPr>
        <p:grpSpPr>
          <a:xfrm>
            <a:off x="6001200" y="1607425"/>
            <a:ext cx="2577600" cy="2867375"/>
            <a:chOff x="6001200" y="1607425"/>
            <a:chExt cx="2577600" cy="2867375"/>
          </a:xfrm>
        </p:grpSpPr>
        <p:sp>
          <p:nvSpPr>
            <p:cNvPr id="1005" name="Google Shape;1005;p90"/>
            <p:cNvSpPr/>
            <p:nvPr/>
          </p:nvSpPr>
          <p:spPr>
            <a:xfrm>
              <a:off x="6001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006" name="Google Shape;1006;p90"/>
            <p:cNvSpPr/>
            <p:nvPr/>
          </p:nvSpPr>
          <p:spPr>
            <a:xfrm>
              <a:off x="7058250" y="1607425"/>
              <a:ext cx="463500" cy="463500"/>
            </a:xfrm>
            <a:prstGeom prst="ellipse">
              <a:avLst/>
            </a:prstGeom>
            <a:solidFill>
              <a:srgbClr val="FFFFFF"/>
            </a:solidFill>
            <a:ln cap="flat" cmpd="sng" w="19050">
              <a:solidFill>
                <a:srgbClr val="3EAB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sp>
        <p:nvSpPr>
          <p:cNvPr id="1007" name="Google Shape;1007;p90"/>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08" name="Google Shape;1008;p90"/>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09" name="Google Shape;1009;p90"/>
          <p:cNvSpPr txBox="1"/>
          <p:nvPr/>
        </p:nvSpPr>
        <p:spPr>
          <a:xfrm>
            <a:off x="1614175" y="1607425"/>
            <a:ext cx="478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Inter"/>
                <a:ea typeface="Inter"/>
                <a:cs typeface="Inter"/>
                <a:sym typeface="Inter"/>
              </a:rPr>
              <a:t>1</a:t>
            </a:r>
            <a:endParaRPr b="1">
              <a:solidFill>
                <a:schemeClr val="accent1"/>
              </a:solidFill>
              <a:latin typeface="Inter"/>
              <a:ea typeface="Inter"/>
              <a:cs typeface="Inter"/>
              <a:sym typeface="Inter"/>
            </a:endParaRPr>
          </a:p>
        </p:txBody>
      </p:sp>
      <p:sp>
        <p:nvSpPr>
          <p:cNvPr id="1010" name="Google Shape;1010;p90"/>
          <p:cNvSpPr txBox="1"/>
          <p:nvPr/>
        </p:nvSpPr>
        <p:spPr>
          <a:xfrm>
            <a:off x="4336400" y="1619450"/>
            <a:ext cx="478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Inter"/>
                <a:ea typeface="Inter"/>
                <a:cs typeface="Inter"/>
                <a:sym typeface="Inter"/>
              </a:rPr>
              <a:t>2</a:t>
            </a:r>
            <a:endParaRPr b="1">
              <a:solidFill>
                <a:schemeClr val="accent1"/>
              </a:solidFill>
              <a:latin typeface="Inter"/>
              <a:ea typeface="Inter"/>
              <a:cs typeface="Inter"/>
              <a:sym typeface="Inter"/>
            </a:endParaRPr>
          </a:p>
        </p:txBody>
      </p:sp>
      <p:sp>
        <p:nvSpPr>
          <p:cNvPr id="1011" name="Google Shape;1011;p90"/>
          <p:cNvSpPr txBox="1"/>
          <p:nvPr/>
        </p:nvSpPr>
        <p:spPr>
          <a:xfrm>
            <a:off x="7051025" y="1619450"/>
            <a:ext cx="478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Inter"/>
                <a:ea typeface="Inter"/>
                <a:cs typeface="Inter"/>
                <a:sym typeface="Inter"/>
              </a:rPr>
              <a:t>3</a:t>
            </a:r>
            <a:endParaRPr b="1">
              <a:solidFill>
                <a:schemeClr val="accent1"/>
              </a:solidFill>
              <a:latin typeface="Inter"/>
              <a:ea typeface="Inter"/>
              <a:cs typeface="Inter"/>
              <a:sym typeface="Inter"/>
            </a:endParaRPr>
          </a:p>
        </p:txBody>
      </p:sp>
      <p:sp>
        <p:nvSpPr>
          <p:cNvPr id="1012" name="Google Shape;1012;p90"/>
          <p:cNvSpPr txBox="1"/>
          <p:nvPr>
            <p:ph idx="1" type="body"/>
          </p:nvPr>
        </p:nvSpPr>
        <p:spPr>
          <a:xfrm>
            <a:off x="726750" y="2105225"/>
            <a:ext cx="2261400" cy="21882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13" name="Google Shape;1013;p90"/>
          <p:cNvSpPr txBox="1"/>
          <p:nvPr>
            <p:ph idx="2" type="body"/>
          </p:nvPr>
        </p:nvSpPr>
        <p:spPr>
          <a:xfrm>
            <a:off x="3441300" y="2105225"/>
            <a:ext cx="2261400" cy="21882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14" name="Google Shape;1014;p90"/>
          <p:cNvSpPr txBox="1"/>
          <p:nvPr>
            <p:ph idx="3" type="body"/>
          </p:nvPr>
        </p:nvSpPr>
        <p:spPr>
          <a:xfrm>
            <a:off x="6155850" y="2105225"/>
            <a:ext cx="2261400" cy="21882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v2">
  <p:cSld name="TITLE_AND_BODY_1_1_1_1">
    <p:spTree>
      <p:nvGrpSpPr>
        <p:cNvPr id="1015" name="Shape 1015"/>
        <p:cNvGrpSpPr/>
        <p:nvPr/>
      </p:nvGrpSpPr>
      <p:grpSpPr>
        <a:xfrm>
          <a:off x="0" y="0"/>
          <a:ext cx="0" cy="0"/>
          <a:chOff x="0" y="0"/>
          <a:chExt cx="0" cy="0"/>
        </a:xfrm>
      </p:grpSpPr>
      <p:sp>
        <p:nvSpPr>
          <p:cNvPr id="1016" name="Google Shape;1016;p91"/>
          <p:cNvSpPr/>
          <p:nvPr/>
        </p:nvSpPr>
        <p:spPr>
          <a:xfrm>
            <a:off x="0" y="0"/>
            <a:ext cx="9144000" cy="38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91"/>
          <p:cNvSpPr/>
          <p:nvPr/>
        </p:nvSpPr>
        <p:spPr>
          <a:xfrm>
            <a:off x="3322875" y="4477175"/>
            <a:ext cx="2418600" cy="91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91"/>
          <p:cNvSpPr/>
          <p:nvPr/>
        </p:nvSpPr>
        <p:spPr>
          <a:xfrm>
            <a:off x="6079500" y="4477175"/>
            <a:ext cx="2418600" cy="91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91"/>
          <p:cNvSpPr/>
          <p:nvPr/>
        </p:nvSpPr>
        <p:spPr>
          <a:xfrm>
            <a:off x="645900" y="4477175"/>
            <a:ext cx="2418600" cy="91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91"/>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21" name="Google Shape;1021;p91"/>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022" name="Google Shape;1022;p91"/>
          <p:cNvGrpSpPr/>
          <p:nvPr/>
        </p:nvGrpSpPr>
        <p:grpSpPr>
          <a:xfrm>
            <a:off x="565200" y="1608200"/>
            <a:ext cx="2577600" cy="2866600"/>
            <a:chOff x="565200" y="1608200"/>
            <a:chExt cx="2577600" cy="2866600"/>
          </a:xfrm>
        </p:grpSpPr>
        <p:sp>
          <p:nvSpPr>
            <p:cNvPr id="1023" name="Google Shape;1023;p91"/>
            <p:cNvSpPr/>
            <p:nvPr/>
          </p:nvSpPr>
          <p:spPr>
            <a:xfrm>
              <a:off x="565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024" name="Google Shape;1024;p91"/>
            <p:cNvSpPr/>
            <p:nvPr/>
          </p:nvSpPr>
          <p:spPr>
            <a:xfrm>
              <a:off x="15616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1025" name="Google Shape;1025;p91"/>
          <p:cNvGrpSpPr/>
          <p:nvPr/>
        </p:nvGrpSpPr>
        <p:grpSpPr>
          <a:xfrm>
            <a:off x="3283200" y="1608200"/>
            <a:ext cx="2577600" cy="2866600"/>
            <a:chOff x="3283200" y="1608200"/>
            <a:chExt cx="2577600" cy="2866600"/>
          </a:xfrm>
        </p:grpSpPr>
        <p:sp>
          <p:nvSpPr>
            <p:cNvPr id="1026" name="Google Shape;1026;p91"/>
            <p:cNvSpPr/>
            <p:nvPr/>
          </p:nvSpPr>
          <p:spPr>
            <a:xfrm>
              <a:off x="3283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027" name="Google Shape;1027;p91"/>
            <p:cNvSpPr/>
            <p:nvPr/>
          </p:nvSpPr>
          <p:spPr>
            <a:xfrm>
              <a:off x="43167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1028" name="Google Shape;1028;p91"/>
          <p:cNvGrpSpPr/>
          <p:nvPr/>
        </p:nvGrpSpPr>
        <p:grpSpPr>
          <a:xfrm>
            <a:off x="6001200" y="1608200"/>
            <a:ext cx="2577600" cy="2866600"/>
            <a:chOff x="6001200" y="1608200"/>
            <a:chExt cx="2577600" cy="2866600"/>
          </a:xfrm>
        </p:grpSpPr>
        <p:sp>
          <p:nvSpPr>
            <p:cNvPr id="1029" name="Google Shape;1029;p91"/>
            <p:cNvSpPr/>
            <p:nvPr/>
          </p:nvSpPr>
          <p:spPr>
            <a:xfrm>
              <a:off x="6001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030" name="Google Shape;1030;p91"/>
            <p:cNvSpPr/>
            <p:nvPr/>
          </p:nvSpPr>
          <p:spPr>
            <a:xfrm>
              <a:off x="70347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sp>
        <p:nvSpPr>
          <p:cNvPr id="1031" name="Google Shape;1031;p91"/>
          <p:cNvSpPr txBox="1"/>
          <p:nvPr/>
        </p:nvSpPr>
        <p:spPr>
          <a:xfrm>
            <a:off x="1559475" y="1608200"/>
            <a:ext cx="5130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Inter"/>
                <a:ea typeface="Inter"/>
                <a:cs typeface="Inter"/>
                <a:sym typeface="Inter"/>
              </a:rPr>
              <a:t>1</a:t>
            </a:r>
            <a:endParaRPr b="1">
              <a:solidFill>
                <a:schemeClr val="lt1"/>
              </a:solidFill>
              <a:latin typeface="Inter"/>
              <a:ea typeface="Inter"/>
              <a:cs typeface="Inter"/>
              <a:sym typeface="Inter"/>
            </a:endParaRPr>
          </a:p>
        </p:txBody>
      </p:sp>
      <p:sp>
        <p:nvSpPr>
          <p:cNvPr id="1032" name="Google Shape;1032;p91"/>
          <p:cNvSpPr txBox="1"/>
          <p:nvPr/>
        </p:nvSpPr>
        <p:spPr>
          <a:xfrm>
            <a:off x="4329575" y="1610450"/>
            <a:ext cx="4818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Inter"/>
                <a:ea typeface="Inter"/>
                <a:cs typeface="Inter"/>
                <a:sym typeface="Inter"/>
              </a:rPr>
              <a:t>2</a:t>
            </a:r>
            <a:endParaRPr b="1">
              <a:solidFill>
                <a:schemeClr val="lt1"/>
              </a:solidFill>
              <a:latin typeface="Inter"/>
              <a:ea typeface="Inter"/>
              <a:cs typeface="Inter"/>
              <a:sym typeface="Inter"/>
            </a:endParaRPr>
          </a:p>
        </p:txBody>
      </p:sp>
      <p:sp>
        <p:nvSpPr>
          <p:cNvPr id="1033" name="Google Shape;1033;p91"/>
          <p:cNvSpPr txBox="1"/>
          <p:nvPr/>
        </p:nvSpPr>
        <p:spPr>
          <a:xfrm>
            <a:off x="7038125" y="1610450"/>
            <a:ext cx="5130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Inter"/>
                <a:ea typeface="Inter"/>
                <a:cs typeface="Inter"/>
                <a:sym typeface="Inter"/>
              </a:rPr>
              <a:t>3</a:t>
            </a:r>
            <a:endParaRPr b="1">
              <a:solidFill>
                <a:schemeClr val="lt1"/>
              </a:solidFill>
              <a:latin typeface="Inter"/>
              <a:ea typeface="Inter"/>
              <a:cs typeface="Inter"/>
              <a:sym typeface="Inter"/>
            </a:endParaRPr>
          </a:p>
        </p:txBody>
      </p:sp>
      <p:sp>
        <p:nvSpPr>
          <p:cNvPr id="1034" name="Google Shape;1034;p91"/>
          <p:cNvSpPr txBox="1"/>
          <p:nvPr>
            <p:ph idx="1" type="body"/>
          </p:nvPr>
        </p:nvSpPr>
        <p:spPr>
          <a:xfrm>
            <a:off x="726750" y="2105225"/>
            <a:ext cx="2261400" cy="21882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35" name="Google Shape;1035;p91"/>
          <p:cNvSpPr txBox="1"/>
          <p:nvPr>
            <p:ph idx="2" type="body"/>
          </p:nvPr>
        </p:nvSpPr>
        <p:spPr>
          <a:xfrm>
            <a:off x="3441300" y="2105225"/>
            <a:ext cx="2261400" cy="21882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36" name="Google Shape;1036;p91"/>
          <p:cNvSpPr txBox="1"/>
          <p:nvPr>
            <p:ph idx="3" type="body"/>
          </p:nvPr>
        </p:nvSpPr>
        <p:spPr>
          <a:xfrm>
            <a:off x="6155850" y="2105225"/>
            <a:ext cx="2261400" cy="21882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p:cSld name="TITLE_AND_BODY_1_2">
    <p:spTree>
      <p:nvGrpSpPr>
        <p:cNvPr id="1037" name="Shape 1037"/>
        <p:cNvGrpSpPr/>
        <p:nvPr/>
      </p:nvGrpSpPr>
      <p:grpSpPr>
        <a:xfrm>
          <a:off x="0" y="0"/>
          <a:ext cx="0" cy="0"/>
          <a:chOff x="0" y="0"/>
          <a:chExt cx="0" cy="0"/>
        </a:xfrm>
      </p:grpSpPr>
      <p:sp>
        <p:nvSpPr>
          <p:cNvPr id="1038" name="Google Shape;1038;p92"/>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000"/>
              <a:buNone/>
              <a:defRPr>
                <a:solidFill>
                  <a:schemeClr val="dk2"/>
                </a:solidFill>
              </a:defRPr>
            </a:lvl1pPr>
            <a:lvl2pPr lvl="1" rtl="0">
              <a:spcBef>
                <a:spcPts val="0"/>
              </a:spcBef>
              <a:spcAft>
                <a:spcPts val="0"/>
              </a:spcAft>
              <a:buClr>
                <a:schemeClr val="dk2"/>
              </a:buClr>
              <a:buSzPts val="2000"/>
              <a:buNone/>
              <a:defRPr>
                <a:solidFill>
                  <a:schemeClr val="dk2"/>
                </a:solidFill>
              </a:defRPr>
            </a:lvl2pPr>
            <a:lvl3pPr lvl="2" rtl="0">
              <a:spcBef>
                <a:spcPts val="0"/>
              </a:spcBef>
              <a:spcAft>
                <a:spcPts val="0"/>
              </a:spcAft>
              <a:buClr>
                <a:schemeClr val="dk2"/>
              </a:buClr>
              <a:buSzPts val="2000"/>
              <a:buNone/>
              <a:defRPr>
                <a:solidFill>
                  <a:schemeClr val="dk2"/>
                </a:solidFill>
              </a:defRPr>
            </a:lvl3pPr>
            <a:lvl4pPr lvl="3" rtl="0">
              <a:spcBef>
                <a:spcPts val="0"/>
              </a:spcBef>
              <a:spcAft>
                <a:spcPts val="0"/>
              </a:spcAft>
              <a:buClr>
                <a:schemeClr val="dk2"/>
              </a:buClr>
              <a:buSzPts val="2000"/>
              <a:buNone/>
              <a:defRPr>
                <a:solidFill>
                  <a:schemeClr val="dk2"/>
                </a:solidFill>
              </a:defRPr>
            </a:lvl4pPr>
            <a:lvl5pPr lvl="4" rtl="0">
              <a:spcBef>
                <a:spcPts val="0"/>
              </a:spcBef>
              <a:spcAft>
                <a:spcPts val="0"/>
              </a:spcAft>
              <a:buClr>
                <a:schemeClr val="dk2"/>
              </a:buClr>
              <a:buSzPts val="2000"/>
              <a:buNone/>
              <a:defRPr>
                <a:solidFill>
                  <a:schemeClr val="dk2"/>
                </a:solidFill>
              </a:defRPr>
            </a:lvl5pPr>
            <a:lvl6pPr lvl="5" rtl="0">
              <a:spcBef>
                <a:spcPts val="0"/>
              </a:spcBef>
              <a:spcAft>
                <a:spcPts val="0"/>
              </a:spcAft>
              <a:buClr>
                <a:schemeClr val="dk2"/>
              </a:buClr>
              <a:buSzPts val="2000"/>
              <a:buNone/>
              <a:defRPr>
                <a:solidFill>
                  <a:schemeClr val="dk2"/>
                </a:solidFill>
              </a:defRPr>
            </a:lvl6pPr>
            <a:lvl7pPr lvl="6" rtl="0">
              <a:spcBef>
                <a:spcPts val="0"/>
              </a:spcBef>
              <a:spcAft>
                <a:spcPts val="0"/>
              </a:spcAft>
              <a:buClr>
                <a:schemeClr val="dk2"/>
              </a:buClr>
              <a:buSzPts val="2000"/>
              <a:buNone/>
              <a:defRPr>
                <a:solidFill>
                  <a:schemeClr val="dk2"/>
                </a:solidFill>
              </a:defRPr>
            </a:lvl7pPr>
            <a:lvl8pPr lvl="7" rtl="0">
              <a:spcBef>
                <a:spcPts val="0"/>
              </a:spcBef>
              <a:spcAft>
                <a:spcPts val="0"/>
              </a:spcAft>
              <a:buClr>
                <a:schemeClr val="dk2"/>
              </a:buClr>
              <a:buSzPts val="2000"/>
              <a:buNone/>
              <a:defRPr>
                <a:solidFill>
                  <a:schemeClr val="dk2"/>
                </a:solidFill>
              </a:defRPr>
            </a:lvl8pPr>
            <a:lvl9pPr lvl="8" rtl="0">
              <a:spcBef>
                <a:spcPts val="0"/>
              </a:spcBef>
              <a:spcAft>
                <a:spcPts val="0"/>
              </a:spcAft>
              <a:buClr>
                <a:schemeClr val="dk2"/>
              </a:buClr>
              <a:buSzPts val="2000"/>
              <a:buNone/>
              <a:defRPr>
                <a:solidFill>
                  <a:schemeClr val="dk2"/>
                </a:solidFill>
              </a:defRPr>
            </a:lvl9pPr>
          </a:lstStyle>
          <a:p/>
        </p:txBody>
      </p:sp>
      <p:sp>
        <p:nvSpPr>
          <p:cNvPr id="1039" name="Google Shape;1039;p92"/>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40" name="Google Shape;1040;p92"/>
          <p:cNvSpPr txBox="1"/>
          <p:nvPr>
            <p:ph idx="1" type="body"/>
          </p:nvPr>
        </p:nvSpPr>
        <p:spPr>
          <a:xfrm>
            <a:off x="812325" y="2071200"/>
            <a:ext cx="2221500" cy="17397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41" name="Google Shape;1041;p92"/>
          <p:cNvSpPr txBox="1"/>
          <p:nvPr>
            <p:ph idx="2" type="body"/>
          </p:nvPr>
        </p:nvSpPr>
        <p:spPr>
          <a:xfrm>
            <a:off x="3464701" y="2072750"/>
            <a:ext cx="2221500" cy="17397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42" name="Google Shape;1042;p92"/>
          <p:cNvSpPr txBox="1"/>
          <p:nvPr>
            <p:ph idx="3" type="body"/>
          </p:nvPr>
        </p:nvSpPr>
        <p:spPr>
          <a:xfrm>
            <a:off x="6182751" y="2072750"/>
            <a:ext cx="2221500" cy="17397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43" name="Google Shape;1043;p92"/>
          <p:cNvSpPr txBox="1"/>
          <p:nvPr>
            <p:ph idx="4" type="subTitle"/>
          </p:nvPr>
        </p:nvSpPr>
        <p:spPr>
          <a:xfrm>
            <a:off x="812325" y="1498800"/>
            <a:ext cx="2221500" cy="504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accent5"/>
              </a:buClr>
              <a:buSzPts val="1200"/>
              <a:buNone/>
              <a:defRPr sz="1200">
                <a:solidFill>
                  <a:schemeClr val="accent5"/>
                </a:solidFill>
              </a:defRPr>
            </a:lvl1pPr>
            <a:lvl2pPr lvl="1"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2pPr>
            <a:lvl3pPr lvl="2"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3pPr>
            <a:lvl4pPr lvl="3"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4pPr>
            <a:lvl5pPr lvl="4"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5pPr>
            <a:lvl6pPr lvl="5"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6pPr>
            <a:lvl7pPr lvl="6"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7pPr>
            <a:lvl8pPr lvl="7"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8pPr>
            <a:lvl9pPr lvl="8"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9pPr>
          </a:lstStyle>
          <a:p/>
        </p:txBody>
      </p:sp>
      <p:sp>
        <p:nvSpPr>
          <p:cNvPr id="1044" name="Google Shape;1044;p92"/>
          <p:cNvSpPr txBox="1"/>
          <p:nvPr>
            <p:ph idx="5" type="subTitle"/>
          </p:nvPr>
        </p:nvSpPr>
        <p:spPr>
          <a:xfrm>
            <a:off x="3464688" y="1498800"/>
            <a:ext cx="2221500" cy="504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1200"/>
              <a:buNone/>
              <a:defRPr sz="1200">
                <a:solidFill>
                  <a:schemeClr val="accent5"/>
                </a:solidFill>
              </a:defRPr>
            </a:lvl1pPr>
            <a:lvl2pPr lvl="1"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2pPr>
            <a:lvl3pPr lvl="2"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3pPr>
            <a:lvl4pPr lvl="3"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4pPr>
            <a:lvl5pPr lvl="4"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5pPr>
            <a:lvl6pPr lvl="5"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6pPr>
            <a:lvl7pPr lvl="6"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7pPr>
            <a:lvl8pPr lvl="7"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8pPr>
            <a:lvl9pPr lvl="8"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9pPr>
          </a:lstStyle>
          <a:p/>
        </p:txBody>
      </p:sp>
      <p:sp>
        <p:nvSpPr>
          <p:cNvPr id="1045" name="Google Shape;1045;p92"/>
          <p:cNvSpPr txBox="1"/>
          <p:nvPr>
            <p:ph idx="6" type="subTitle"/>
          </p:nvPr>
        </p:nvSpPr>
        <p:spPr>
          <a:xfrm>
            <a:off x="6182738" y="1498800"/>
            <a:ext cx="2221500" cy="504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1200"/>
              <a:buNone/>
              <a:defRPr sz="1200">
                <a:solidFill>
                  <a:schemeClr val="accent5"/>
                </a:solidFill>
              </a:defRPr>
            </a:lvl1pPr>
            <a:lvl2pPr lvl="1"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2pPr>
            <a:lvl3pPr lvl="2"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3pPr>
            <a:lvl4pPr lvl="3"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4pPr>
            <a:lvl5pPr lvl="4"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5pPr>
            <a:lvl6pPr lvl="5"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6pPr>
            <a:lvl7pPr lvl="6"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7pPr>
            <a:lvl8pPr lvl="7"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8pPr>
            <a:lvl9pPr lvl="8" rtl="0">
              <a:spcBef>
                <a:spcPts val="0"/>
              </a:spcBef>
              <a:spcAft>
                <a:spcPts val="0"/>
              </a:spcAft>
              <a:buClr>
                <a:schemeClr val="accent5"/>
              </a:buClr>
              <a:buSzPts val="1200"/>
              <a:buFont typeface="Space Grotesk SemiBold"/>
              <a:buNone/>
              <a:defRPr b="0" sz="1200">
                <a:solidFill>
                  <a:schemeClr val="accent5"/>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key metrics">
  <p:cSld name="TITLE_AND_BODY_1_2_1">
    <p:spTree>
      <p:nvGrpSpPr>
        <p:cNvPr id="1046" name="Shape 1046"/>
        <p:cNvGrpSpPr/>
        <p:nvPr/>
      </p:nvGrpSpPr>
      <p:grpSpPr>
        <a:xfrm>
          <a:off x="0" y="0"/>
          <a:ext cx="0" cy="0"/>
          <a:chOff x="0" y="0"/>
          <a:chExt cx="0" cy="0"/>
        </a:xfrm>
      </p:grpSpPr>
      <p:sp>
        <p:nvSpPr>
          <p:cNvPr id="1047" name="Google Shape;1047;p93"/>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000"/>
              <a:buNone/>
              <a:defRPr>
                <a:solidFill>
                  <a:schemeClr val="dk2"/>
                </a:solidFill>
              </a:defRPr>
            </a:lvl1pPr>
            <a:lvl2pPr lvl="1" rtl="0">
              <a:spcBef>
                <a:spcPts val="0"/>
              </a:spcBef>
              <a:spcAft>
                <a:spcPts val="0"/>
              </a:spcAft>
              <a:buClr>
                <a:schemeClr val="dk2"/>
              </a:buClr>
              <a:buSzPts val="2000"/>
              <a:buNone/>
              <a:defRPr>
                <a:solidFill>
                  <a:schemeClr val="dk2"/>
                </a:solidFill>
              </a:defRPr>
            </a:lvl2pPr>
            <a:lvl3pPr lvl="2" rtl="0">
              <a:spcBef>
                <a:spcPts val="0"/>
              </a:spcBef>
              <a:spcAft>
                <a:spcPts val="0"/>
              </a:spcAft>
              <a:buClr>
                <a:schemeClr val="dk2"/>
              </a:buClr>
              <a:buSzPts val="2000"/>
              <a:buNone/>
              <a:defRPr>
                <a:solidFill>
                  <a:schemeClr val="dk2"/>
                </a:solidFill>
              </a:defRPr>
            </a:lvl3pPr>
            <a:lvl4pPr lvl="3" rtl="0">
              <a:spcBef>
                <a:spcPts val="0"/>
              </a:spcBef>
              <a:spcAft>
                <a:spcPts val="0"/>
              </a:spcAft>
              <a:buClr>
                <a:schemeClr val="dk2"/>
              </a:buClr>
              <a:buSzPts val="2000"/>
              <a:buNone/>
              <a:defRPr>
                <a:solidFill>
                  <a:schemeClr val="dk2"/>
                </a:solidFill>
              </a:defRPr>
            </a:lvl4pPr>
            <a:lvl5pPr lvl="4" rtl="0">
              <a:spcBef>
                <a:spcPts val="0"/>
              </a:spcBef>
              <a:spcAft>
                <a:spcPts val="0"/>
              </a:spcAft>
              <a:buClr>
                <a:schemeClr val="dk2"/>
              </a:buClr>
              <a:buSzPts val="2000"/>
              <a:buNone/>
              <a:defRPr>
                <a:solidFill>
                  <a:schemeClr val="dk2"/>
                </a:solidFill>
              </a:defRPr>
            </a:lvl5pPr>
            <a:lvl6pPr lvl="5" rtl="0">
              <a:spcBef>
                <a:spcPts val="0"/>
              </a:spcBef>
              <a:spcAft>
                <a:spcPts val="0"/>
              </a:spcAft>
              <a:buClr>
                <a:schemeClr val="dk2"/>
              </a:buClr>
              <a:buSzPts val="2000"/>
              <a:buNone/>
              <a:defRPr>
                <a:solidFill>
                  <a:schemeClr val="dk2"/>
                </a:solidFill>
              </a:defRPr>
            </a:lvl6pPr>
            <a:lvl7pPr lvl="6" rtl="0">
              <a:spcBef>
                <a:spcPts val="0"/>
              </a:spcBef>
              <a:spcAft>
                <a:spcPts val="0"/>
              </a:spcAft>
              <a:buClr>
                <a:schemeClr val="dk2"/>
              </a:buClr>
              <a:buSzPts val="2000"/>
              <a:buNone/>
              <a:defRPr>
                <a:solidFill>
                  <a:schemeClr val="dk2"/>
                </a:solidFill>
              </a:defRPr>
            </a:lvl7pPr>
            <a:lvl8pPr lvl="7" rtl="0">
              <a:spcBef>
                <a:spcPts val="0"/>
              </a:spcBef>
              <a:spcAft>
                <a:spcPts val="0"/>
              </a:spcAft>
              <a:buClr>
                <a:schemeClr val="dk2"/>
              </a:buClr>
              <a:buSzPts val="2000"/>
              <a:buNone/>
              <a:defRPr>
                <a:solidFill>
                  <a:schemeClr val="dk2"/>
                </a:solidFill>
              </a:defRPr>
            </a:lvl8pPr>
            <a:lvl9pPr lvl="8" rtl="0">
              <a:spcBef>
                <a:spcPts val="0"/>
              </a:spcBef>
              <a:spcAft>
                <a:spcPts val="0"/>
              </a:spcAft>
              <a:buClr>
                <a:schemeClr val="dk2"/>
              </a:buClr>
              <a:buSzPts val="2000"/>
              <a:buNone/>
              <a:defRPr>
                <a:solidFill>
                  <a:schemeClr val="dk2"/>
                </a:solidFill>
              </a:defRPr>
            </a:lvl9pPr>
          </a:lstStyle>
          <a:p/>
        </p:txBody>
      </p:sp>
      <p:sp>
        <p:nvSpPr>
          <p:cNvPr id="1048" name="Google Shape;1048;p93"/>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49" name="Google Shape;1049;p93"/>
          <p:cNvSpPr txBox="1"/>
          <p:nvPr>
            <p:ph idx="1" type="body"/>
          </p:nvPr>
        </p:nvSpPr>
        <p:spPr>
          <a:xfrm>
            <a:off x="963638" y="2061700"/>
            <a:ext cx="3089400" cy="17397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50" name="Google Shape;1050;p93"/>
          <p:cNvSpPr txBox="1"/>
          <p:nvPr>
            <p:ph idx="2" type="subTitle"/>
          </p:nvPr>
        </p:nvSpPr>
        <p:spPr>
          <a:xfrm>
            <a:off x="963638" y="1489300"/>
            <a:ext cx="3089400" cy="504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accent5"/>
              </a:buClr>
              <a:buSzPts val="2000"/>
              <a:buNone/>
              <a:defRPr sz="2000">
                <a:solidFill>
                  <a:schemeClr val="accent5"/>
                </a:solidFill>
              </a:defRPr>
            </a:lvl1pPr>
            <a:lvl2pPr lvl="1" rtl="0">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2pPr>
            <a:lvl3pPr lvl="2" rtl="0">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3pPr>
            <a:lvl4pPr lvl="3" rtl="0">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4pPr>
            <a:lvl5pPr lvl="4" rtl="0">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5pPr>
            <a:lvl6pPr lvl="5" rtl="0">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6pPr>
            <a:lvl7pPr lvl="6" rtl="0">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7pPr>
            <a:lvl8pPr lvl="7" rtl="0">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8pPr>
            <a:lvl9pPr lvl="8" rtl="0">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9pPr>
          </a:lstStyle>
          <a:p/>
        </p:txBody>
      </p:sp>
      <p:sp>
        <p:nvSpPr>
          <p:cNvPr id="1051" name="Google Shape;1051;p93"/>
          <p:cNvSpPr txBox="1"/>
          <p:nvPr>
            <p:ph idx="3" type="body"/>
          </p:nvPr>
        </p:nvSpPr>
        <p:spPr>
          <a:xfrm>
            <a:off x="5090963" y="2061700"/>
            <a:ext cx="3089400" cy="17397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52" name="Google Shape;1052;p93"/>
          <p:cNvSpPr txBox="1"/>
          <p:nvPr>
            <p:ph idx="4" type="subTitle"/>
          </p:nvPr>
        </p:nvSpPr>
        <p:spPr>
          <a:xfrm>
            <a:off x="5090963" y="1489300"/>
            <a:ext cx="3089400" cy="504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accent5"/>
              </a:buClr>
              <a:buSzPts val="2000"/>
              <a:buNone/>
              <a:defRPr sz="2000">
                <a:solidFill>
                  <a:schemeClr val="accent5"/>
                </a:solidFill>
              </a:defRPr>
            </a:lvl1pPr>
            <a:lvl2pPr lvl="1" rtl="0">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2pPr>
            <a:lvl3pPr lvl="2" rtl="0">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3pPr>
            <a:lvl4pPr lvl="3" rtl="0">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4pPr>
            <a:lvl5pPr lvl="4" rtl="0">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5pPr>
            <a:lvl6pPr lvl="5" rtl="0">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6pPr>
            <a:lvl7pPr lvl="6" rtl="0">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7pPr>
            <a:lvl8pPr lvl="7" rtl="0">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8pPr>
            <a:lvl9pPr lvl="8" rtl="0">
              <a:spcBef>
                <a:spcPts val="0"/>
              </a:spcBef>
              <a:spcAft>
                <a:spcPts val="0"/>
              </a:spcAft>
              <a:buClr>
                <a:schemeClr val="accent5"/>
              </a:buClr>
              <a:buSzPts val="2000"/>
              <a:buFont typeface="Space Grotesk SemiBold"/>
              <a:buNone/>
              <a:defRPr b="0" sz="2000">
                <a:solidFill>
                  <a:schemeClr val="accent5"/>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1">
  <p:cSld name="CUSTOM_5_1">
    <p:spTree>
      <p:nvGrpSpPr>
        <p:cNvPr id="1053" name="Shape 1053"/>
        <p:cNvGrpSpPr/>
        <p:nvPr/>
      </p:nvGrpSpPr>
      <p:grpSpPr>
        <a:xfrm>
          <a:off x="0" y="0"/>
          <a:ext cx="0" cy="0"/>
          <a:chOff x="0" y="0"/>
          <a:chExt cx="0" cy="0"/>
        </a:xfrm>
      </p:grpSpPr>
      <p:sp>
        <p:nvSpPr>
          <p:cNvPr id="1054" name="Google Shape;1054;p94"/>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55" name="Google Shape;1055;p94"/>
          <p:cNvSpPr txBox="1"/>
          <p:nvPr>
            <p:ph idx="1" type="body"/>
          </p:nvPr>
        </p:nvSpPr>
        <p:spPr>
          <a:xfrm>
            <a:off x="3569725" y="1185400"/>
            <a:ext cx="1975800" cy="18723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56" name="Google Shape;1056;p94"/>
          <p:cNvSpPr txBox="1"/>
          <p:nvPr>
            <p:ph idx="2" type="body"/>
          </p:nvPr>
        </p:nvSpPr>
        <p:spPr>
          <a:xfrm>
            <a:off x="6471950" y="1185400"/>
            <a:ext cx="1975800" cy="18723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57" name="Google Shape;1057;p94"/>
          <p:cNvSpPr/>
          <p:nvPr>
            <p:ph idx="3" type="pic"/>
          </p:nvPr>
        </p:nvSpPr>
        <p:spPr>
          <a:xfrm>
            <a:off x="396825" y="1185400"/>
            <a:ext cx="2205900" cy="3581400"/>
          </a:xfrm>
          <a:prstGeom prst="roundRect">
            <a:avLst>
              <a:gd fmla="val 2768" name="adj"/>
            </a:avLst>
          </a:prstGeom>
          <a:noFill/>
          <a:ln>
            <a:noFill/>
          </a:ln>
        </p:spPr>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1 + image">
  <p:cSld name="CUSTOM_5_1_5">
    <p:spTree>
      <p:nvGrpSpPr>
        <p:cNvPr id="1058" name="Shape 1058"/>
        <p:cNvGrpSpPr/>
        <p:nvPr/>
      </p:nvGrpSpPr>
      <p:grpSpPr>
        <a:xfrm>
          <a:off x="0" y="0"/>
          <a:ext cx="0" cy="0"/>
          <a:chOff x="0" y="0"/>
          <a:chExt cx="0" cy="0"/>
        </a:xfrm>
      </p:grpSpPr>
      <p:sp>
        <p:nvSpPr>
          <p:cNvPr id="1059" name="Google Shape;1059;p95"/>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60" name="Google Shape;1060;p95"/>
          <p:cNvSpPr txBox="1"/>
          <p:nvPr>
            <p:ph idx="1" type="body"/>
          </p:nvPr>
        </p:nvSpPr>
        <p:spPr>
          <a:xfrm>
            <a:off x="396825" y="1185400"/>
            <a:ext cx="1975800" cy="18723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61" name="Google Shape;1061;p95"/>
          <p:cNvSpPr txBox="1"/>
          <p:nvPr>
            <p:ph idx="2" type="body"/>
          </p:nvPr>
        </p:nvSpPr>
        <p:spPr>
          <a:xfrm>
            <a:off x="3299050" y="1185400"/>
            <a:ext cx="1975800" cy="18723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62" name="Google Shape;1062;p95"/>
          <p:cNvSpPr/>
          <p:nvPr>
            <p:ph idx="3" type="pic"/>
          </p:nvPr>
        </p:nvSpPr>
        <p:spPr>
          <a:xfrm>
            <a:off x="6371850" y="1185400"/>
            <a:ext cx="2205900" cy="3581400"/>
          </a:xfrm>
          <a:prstGeom prst="roundRect">
            <a:avLst>
              <a:gd fmla="val 2768" name="adj"/>
            </a:avLst>
          </a:prstGeom>
          <a:noFill/>
          <a:ln>
            <a:noFill/>
          </a:ln>
        </p:spPr>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1 1">
  <p:cSld name="CUSTOM_5_1_4">
    <p:spTree>
      <p:nvGrpSpPr>
        <p:cNvPr id="1063" name="Shape 1063"/>
        <p:cNvGrpSpPr/>
        <p:nvPr/>
      </p:nvGrpSpPr>
      <p:grpSpPr>
        <a:xfrm>
          <a:off x="0" y="0"/>
          <a:ext cx="0" cy="0"/>
          <a:chOff x="0" y="0"/>
          <a:chExt cx="0" cy="0"/>
        </a:xfrm>
      </p:grpSpPr>
      <p:sp>
        <p:nvSpPr>
          <p:cNvPr id="1064" name="Google Shape;1064;p96"/>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65" name="Google Shape;1065;p96"/>
          <p:cNvSpPr txBox="1"/>
          <p:nvPr>
            <p:ph idx="1" type="body"/>
          </p:nvPr>
        </p:nvSpPr>
        <p:spPr>
          <a:xfrm>
            <a:off x="641050" y="1574900"/>
            <a:ext cx="3522900" cy="24546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66" name="Google Shape;1066;p96"/>
          <p:cNvSpPr txBox="1"/>
          <p:nvPr>
            <p:ph idx="2" type="body"/>
          </p:nvPr>
        </p:nvSpPr>
        <p:spPr>
          <a:xfrm>
            <a:off x="4878450" y="1553400"/>
            <a:ext cx="3490500" cy="24546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2">
  <p:cSld name="CUSTOM_5_1_3">
    <p:spTree>
      <p:nvGrpSpPr>
        <p:cNvPr id="1067" name="Shape 1067"/>
        <p:cNvGrpSpPr/>
        <p:nvPr/>
      </p:nvGrpSpPr>
      <p:grpSpPr>
        <a:xfrm>
          <a:off x="0" y="0"/>
          <a:ext cx="0" cy="0"/>
          <a:chOff x="0" y="0"/>
          <a:chExt cx="0" cy="0"/>
        </a:xfrm>
      </p:grpSpPr>
      <p:sp>
        <p:nvSpPr>
          <p:cNvPr id="1068" name="Google Shape;1068;p97"/>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69" name="Google Shape;1069;p97"/>
          <p:cNvSpPr txBox="1"/>
          <p:nvPr>
            <p:ph idx="1" type="body"/>
          </p:nvPr>
        </p:nvSpPr>
        <p:spPr>
          <a:xfrm>
            <a:off x="3378413" y="1185400"/>
            <a:ext cx="2205900" cy="23172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70" name="Google Shape;1070;p97"/>
          <p:cNvSpPr txBox="1"/>
          <p:nvPr>
            <p:ph idx="2" type="body"/>
          </p:nvPr>
        </p:nvSpPr>
        <p:spPr>
          <a:xfrm>
            <a:off x="6338600" y="1185400"/>
            <a:ext cx="2205900" cy="23172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71" name="Google Shape;1071;p97"/>
          <p:cNvSpPr/>
          <p:nvPr>
            <p:ph idx="3" type="pic"/>
          </p:nvPr>
        </p:nvSpPr>
        <p:spPr>
          <a:xfrm>
            <a:off x="396825" y="1185400"/>
            <a:ext cx="2205900" cy="3581400"/>
          </a:xfrm>
          <a:prstGeom prst="roundRect">
            <a:avLst>
              <a:gd fmla="val 2768" name="adj"/>
            </a:avLst>
          </a:prstGeom>
          <a:noFill/>
          <a:ln>
            <a:noFill/>
          </a:ln>
        </p:spPr>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2 + image">
  <p:cSld name="CUSTOM_5_1_3_1">
    <p:spTree>
      <p:nvGrpSpPr>
        <p:cNvPr id="1072" name="Shape 1072"/>
        <p:cNvGrpSpPr/>
        <p:nvPr/>
      </p:nvGrpSpPr>
      <p:grpSpPr>
        <a:xfrm>
          <a:off x="0" y="0"/>
          <a:ext cx="0" cy="0"/>
          <a:chOff x="0" y="0"/>
          <a:chExt cx="0" cy="0"/>
        </a:xfrm>
      </p:grpSpPr>
      <p:sp>
        <p:nvSpPr>
          <p:cNvPr id="1073" name="Google Shape;1073;p98"/>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74" name="Google Shape;1074;p98"/>
          <p:cNvSpPr txBox="1"/>
          <p:nvPr>
            <p:ph idx="1" type="body"/>
          </p:nvPr>
        </p:nvSpPr>
        <p:spPr>
          <a:xfrm>
            <a:off x="396850" y="1185400"/>
            <a:ext cx="5553600" cy="11670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75" name="Google Shape;1075;p98"/>
          <p:cNvSpPr txBox="1"/>
          <p:nvPr>
            <p:ph idx="2" type="body"/>
          </p:nvPr>
        </p:nvSpPr>
        <p:spPr>
          <a:xfrm>
            <a:off x="396850" y="3248825"/>
            <a:ext cx="5553600" cy="11670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76" name="Google Shape;1076;p98"/>
          <p:cNvSpPr/>
          <p:nvPr>
            <p:ph idx="3" type="pic"/>
          </p:nvPr>
        </p:nvSpPr>
        <p:spPr>
          <a:xfrm>
            <a:off x="6355117" y="1185400"/>
            <a:ext cx="2205900" cy="3581400"/>
          </a:xfrm>
          <a:prstGeom prst="roundRect">
            <a:avLst>
              <a:gd fmla="val 2768" name="adj"/>
            </a:avLst>
          </a:prstGeom>
          <a:noFill/>
          <a:ln>
            <a:noFill/>
          </a:ln>
        </p:spPr>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oints v1">
  <p:cSld name="CUSTOM_5_1_2">
    <p:spTree>
      <p:nvGrpSpPr>
        <p:cNvPr id="1077" name="Shape 1077"/>
        <p:cNvGrpSpPr/>
        <p:nvPr/>
      </p:nvGrpSpPr>
      <p:grpSpPr>
        <a:xfrm>
          <a:off x="0" y="0"/>
          <a:ext cx="0" cy="0"/>
          <a:chOff x="0" y="0"/>
          <a:chExt cx="0" cy="0"/>
        </a:xfrm>
      </p:grpSpPr>
      <p:sp>
        <p:nvSpPr>
          <p:cNvPr id="1078" name="Google Shape;1078;p99"/>
          <p:cNvSpPr txBox="1"/>
          <p:nvPr>
            <p:ph type="title"/>
          </p:nvPr>
        </p:nvSpPr>
        <p:spPr>
          <a:xfrm>
            <a:off x="339450" y="369925"/>
            <a:ext cx="8465100" cy="5028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79" name="Google Shape;1079;p99"/>
          <p:cNvSpPr txBox="1"/>
          <p:nvPr>
            <p:ph idx="1" type="body"/>
          </p:nvPr>
        </p:nvSpPr>
        <p:spPr>
          <a:xfrm>
            <a:off x="611900" y="1208852"/>
            <a:ext cx="2174400" cy="18723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80" name="Google Shape;1080;p99"/>
          <p:cNvSpPr txBox="1"/>
          <p:nvPr>
            <p:ph idx="2" type="body"/>
          </p:nvPr>
        </p:nvSpPr>
        <p:spPr>
          <a:xfrm>
            <a:off x="3514425" y="1208852"/>
            <a:ext cx="2174400" cy="18723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81" name="Google Shape;1081;p99"/>
          <p:cNvSpPr txBox="1"/>
          <p:nvPr>
            <p:ph idx="3" type="body"/>
          </p:nvPr>
        </p:nvSpPr>
        <p:spPr>
          <a:xfrm>
            <a:off x="6417400" y="1208852"/>
            <a:ext cx="2172900" cy="18723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Tree>
  </p:cSld>
  <p:clrMapOvr>
    <a:masterClrMapping/>
  </p:clrMapOvr>
  <p:extLst>
    <p:ext uri="{DCECCB84-F9BA-43D5-87BE-67443E8EF086}">
      <p15:sldGuideLst>
        <p15:guide id="1" orient="horz" pos="1073">
          <p15:clr>
            <a:srgbClr val="E46962"/>
          </p15:clr>
        </p15:guide>
        <p15:guide id="2" pos="282">
          <p15:clr>
            <a:srgbClr val="E46962"/>
          </p15:clr>
        </p15:guide>
        <p15:guide id="3" orient="horz" pos="836">
          <p15:clr>
            <a:srgbClr val="E46962"/>
          </p15:clr>
        </p15:guide>
      </p15:sldGuideLst>
    </p:ext>
  </p:extLst>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oints v2">
  <p:cSld name="CUSTOM_5_1_1">
    <p:spTree>
      <p:nvGrpSpPr>
        <p:cNvPr id="1082" name="Shape 1082"/>
        <p:cNvGrpSpPr/>
        <p:nvPr/>
      </p:nvGrpSpPr>
      <p:grpSpPr>
        <a:xfrm>
          <a:off x="0" y="0"/>
          <a:ext cx="0" cy="0"/>
          <a:chOff x="0" y="0"/>
          <a:chExt cx="0" cy="0"/>
        </a:xfrm>
      </p:grpSpPr>
      <p:sp>
        <p:nvSpPr>
          <p:cNvPr id="1083" name="Google Shape;1083;p100"/>
          <p:cNvSpPr txBox="1"/>
          <p:nvPr>
            <p:ph type="title"/>
          </p:nvPr>
        </p:nvSpPr>
        <p:spPr>
          <a:xfrm>
            <a:off x="313501" y="369925"/>
            <a:ext cx="8196000" cy="5028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84" name="Google Shape;1084;p100"/>
          <p:cNvSpPr txBox="1"/>
          <p:nvPr>
            <p:ph idx="1" type="body"/>
          </p:nvPr>
        </p:nvSpPr>
        <p:spPr>
          <a:xfrm>
            <a:off x="418775" y="1275250"/>
            <a:ext cx="8155200" cy="9063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85" name="Google Shape;1085;p100"/>
          <p:cNvSpPr txBox="1"/>
          <p:nvPr>
            <p:ph idx="2" type="body"/>
          </p:nvPr>
        </p:nvSpPr>
        <p:spPr>
          <a:xfrm>
            <a:off x="418775" y="2468963"/>
            <a:ext cx="8155200" cy="9063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86" name="Google Shape;1086;p100"/>
          <p:cNvSpPr txBox="1"/>
          <p:nvPr>
            <p:ph idx="3" type="body"/>
          </p:nvPr>
        </p:nvSpPr>
        <p:spPr>
          <a:xfrm>
            <a:off x="418775" y="3662675"/>
            <a:ext cx="8155200" cy="9063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Tree>
  </p:cSld>
  <p:clrMapOvr>
    <a:masterClrMapping/>
  </p:clrMapOvr>
  <p:extLst>
    <p:ext uri="{DCECCB84-F9BA-43D5-87BE-67443E8EF086}">
      <p15:sldGuideLst>
        <p15:guide id="1" orient="horz" pos="1073">
          <p15:clr>
            <a:srgbClr val="E46962"/>
          </p15:clr>
        </p15:guide>
        <p15:guide id="2" pos="264">
          <p15:clr>
            <a:srgbClr val="E46962"/>
          </p15:clr>
        </p15:guide>
      </p15:sldGuideLst>
    </p:ext>
  </p:extLst>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aragraphs">
  <p:cSld name="TITLE_AND_BODY_1_1_1_1_1">
    <p:spTree>
      <p:nvGrpSpPr>
        <p:cNvPr id="1087" name="Shape 1087"/>
        <p:cNvGrpSpPr/>
        <p:nvPr/>
      </p:nvGrpSpPr>
      <p:grpSpPr>
        <a:xfrm>
          <a:off x="0" y="0"/>
          <a:ext cx="0" cy="0"/>
          <a:chOff x="0" y="0"/>
          <a:chExt cx="0" cy="0"/>
        </a:xfrm>
      </p:grpSpPr>
      <p:sp>
        <p:nvSpPr>
          <p:cNvPr id="1088" name="Google Shape;1088;p101"/>
          <p:cNvSpPr/>
          <p:nvPr/>
        </p:nvSpPr>
        <p:spPr>
          <a:xfrm>
            <a:off x="645900" y="1380257"/>
            <a:ext cx="2418600" cy="66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01"/>
          <p:cNvSpPr/>
          <p:nvPr/>
        </p:nvSpPr>
        <p:spPr>
          <a:xfrm>
            <a:off x="6079500" y="1380202"/>
            <a:ext cx="2418600" cy="66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90" name="Google Shape;1090;p101"/>
          <p:cNvSpPr/>
          <p:nvPr/>
        </p:nvSpPr>
        <p:spPr>
          <a:xfrm>
            <a:off x="3358950" y="1380202"/>
            <a:ext cx="2418600" cy="66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91" name="Google Shape;1091;p101"/>
          <p:cNvSpPr/>
          <p:nvPr/>
        </p:nvSpPr>
        <p:spPr>
          <a:xfrm>
            <a:off x="0" y="0"/>
            <a:ext cx="9144000" cy="66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01"/>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93" name="Google Shape;1093;p101"/>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94" name="Google Shape;1094;p101"/>
          <p:cNvSpPr txBox="1"/>
          <p:nvPr>
            <p:ph idx="1" type="body"/>
          </p:nvPr>
        </p:nvSpPr>
        <p:spPr>
          <a:xfrm>
            <a:off x="645900" y="1594929"/>
            <a:ext cx="2328600" cy="2188200"/>
          </a:xfrm>
          <a:prstGeom prst="rect">
            <a:avLst/>
          </a:prstGeom>
        </p:spPr>
        <p:txBody>
          <a:bodyPr anchorCtr="0" anchor="t" bIns="91425" lIns="91425" spcFirstLastPara="1" rIns="167400"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95" name="Google Shape;1095;p101"/>
          <p:cNvSpPr txBox="1"/>
          <p:nvPr>
            <p:ph idx="2" type="body"/>
          </p:nvPr>
        </p:nvSpPr>
        <p:spPr>
          <a:xfrm>
            <a:off x="3358950" y="1594954"/>
            <a:ext cx="2328600" cy="21882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1096" name="Google Shape;1096;p101"/>
          <p:cNvSpPr txBox="1"/>
          <p:nvPr>
            <p:ph idx="3" type="body"/>
          </p:nvPr>
        </p:nvSpPr>
        <p:spPr>
          <a:xfrm>
            <a:off x="6079500" y="1594954"/>
            <a:ext cx="2328600" cy="21882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Tree>
  </p:cSld>
  <p:clrMapOvr>
    <a:masterClrMapping/>
  </p:clrMapOvr>
  <p:extLst>
    <p:ext uri="{DCECCB84-F9BA-43D5-87BE-67443E8EF086}">
      <p15:sldGuideLst>
        <p15:guide id="1" orient="horz" pos="1257">
          <p15:clr>
            <a:srgbClr val="E46962"/>
          </p15:clr>
        </p15:guide>
      </p15:sldGuideLst>
    </p:ext>
  </p:extLst>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sitive/negative slide">
  <p:cSld name="TITLE_AND_BODY_1_2_1_1_1_1">
    <p:spTree>
      <p:nvGrpSpPr>
        <p:cNvPr id="1097" name="Shape 1097"/>
        <p:cNvGrpSpPr/>
        <p:nvPr/>
      </p:nvGrpSpPr>
      <p:grpSpPr>
        <a:xfrm>
          <a:off x="0" y="0"/>
          <a:ext cx="0" cy="0"/>
          <a:chOff x="0" y="0"/>
          <a:chExt cx="0" cy="0"/>
        </a:xfrm>
      </p:grpSpPr>
      <p:sp>
        <p:nvSpPr>
          <p:cNvPr id="1098" name="Google Shape;1098;p102"/>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000"/>
              <a:buNone/>
              <a:defRPr>
                <a:solidFill>
                  <a:schemeClr val="dk2"/>
                </a:solidFill>
              </a:defRPr>
            </a:lvl1pPr>
            <a:lvl2pPr lvl="1" rtl="0">
              <a:spcBef>
                <a:spcPts val="0"/>
              </a:spcBef>
              <a:spcAft>
                <a:spcPts val="0"/>
              </a:spcAft>
              <a:buClr>
                <a:schemeClr val="dk2"/>
              </a:buClr>
              <a:buSzPts val="2000"/>
              <a:buNone/>
              <a:defRPr>
                <a:solidFill>
                  <a:schemeClr val="dk2"/>
                </a:solidFill>
              </a:defRPr>
            </a:lvl2pPr>
            <a:lvl3pPr lvl="2" rtl="0">
              <a:spcBef>
                <a:spcPts val="0"/>
              </a:spcBef>
              <a:spcAft>
                <a:spcPts val="0"/>
              </a:spcAft>
              <a:buClr>
                <a:schemeClr val="dk2"/>
              </a:buClr>
              <a:buSzPts val="2000"/>
              <a:buNone/>
              <a:defRPr>
                <a:solidFill>
                  <a:schemeClr val="dk2"/>
                </a:solidFill>
              </a:defRPr>
            </a:lvl3pPr>
            <a:lvl4pPr lvl="3" rtl="0">
              <a:spcBef>
                <a:spcPts val="0"/>
              </a:spcBef>
              <a:spcAft>
                <a:spcPts val="0"/>
              </a:spcAft>
              <a:buClr>
                <a:schemeClr val="dk2"/>
              </a:buClr>
              <a:buSzPts val="2000"/>
              <a:buNone/>
              <a:defRPr>
                <a:solidFill>
                  <a:schemeClr val="dk2"/>
                </a:solidFill>
              </a:defRPr>
            </a:lvl4pPr>
            <a:lvl5pPr lvl="4" rtl="0">
              <a:spcBef>
                <a:spcPts val="0"/>
              </a:spcBef>
              <a:spcAft>
                <a:spcPts val="0"/>
              </a:spcAft>
              <a:buClr>
                <a:schemeClr val="dk2"/>
              </a:buClr>
              <a:buSzPts val="2000"/>
              <a:buNone/>
              <a:defRPr>
                <a:solidFill>
                  <a:schemeClr val="dk2"/>
                </a:solidFill>
              </a:defRPr>
            </a:lvl5pPr>
            <a:lvl6pPr lvl="5" rtl="0">
              <a:spcBef>
                <a:spcPts val="0"/>
              </a:spcBef>
              <a:spcAft>
                <a:spcPts val="0"/>
              </a:spcAft>
              <a:buClr>
                <a:schemeClr val="dk2"/>
              </a:buClr>
              <a:buSzPts val="2000"/>
              <a:buNone/>
              <a:defRPr>
                <a:solidFill>
                  <a:schemeClr val="dk2"/>
                </a:solidFill>
              </a:defRPr>
            </a:lvl6pPr>
            <a:lvl7pPr lvl="6" rtl="0">
              <a:spcBef>
                <a:spcPts val="0"/>
              </a:spcBef>
              <a:spcAft>
                <a:spcPts val="0"/>
              </a:spcAft>
              <a:buClr>
                <a:schemeClr val="dk2"/>
              </a:buClr>
              <a:buSzPts val="2000"/>
              <a:buNone/>
              <a:defRPr>
                <a:solidFill>
                  <a:schemeClr val="dk2"/>
                </a:solidFill>
              </a:defRPr>
            </a:lvl7pPr>
            <a:lvl8pPr lvl="7" rtl="0">
              <a:spcBef>
                <a:spcPts val="0"/>
              </a:spcBef>
              <a:spcAft>
                <a:spcPts val="0"/>
              </a:spcAft>
              <a:buClr>
                <a:schemeClr val="dk2"/>
              </a:buClr>
              <a:buSzPts val="2000"/>
              <a:buNone/>
              <a:defRPr>
                <a:solidFill>
                  <a:schemeClr val="dk2"/>
                </a:solidFill>
              </a:defRPr>
            </a:lvl8pPr>
            <a:lvl9pPr lvl="8" rtl="0">
              <a:spcBef>
                <a:spcPts val="0"/>
              </a:spcBef>
              <a:spcAft>
                <a:spcPts val="0"/>
              </a:spcAft>
              <a:buClr>
                <a:schemeClr val="dk2"/>
              </a:buClr>
              <a:buSzPts val="2000"/>
              <a:buNone/>
              <a:defRPr>
                <a:solidFill>
                  <a:schemeClr val="dk2"/>
                </a:solidFill>
              </a:defRPr>
            </a:lvl9pPr>
          </a:lstStyle>
          <a:p/>
        </p:txBody>
      </p:sp>
      <p:sp>
        <p:nvSpPr>
          <p:cNvPr id="1099" name="Google Shape;1099;p102"/>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00" name="Google Shape;1100;p102"/>
          <p:cNvSpPr txBox="1"/>
          <p:nvPr>
            <p:ph idx="1" type="body"/>
          </p:nvPr>
        </p:nvSpPr>
        <p:spPr>
          <a:xfrm>
            <a:off x="650850" y="1916463"/>
            <a:ext cx="3776700" cy="26526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accent3"/>
              </a:buClr>
              <a:buSzPts val="1100"/>
              <a:buFont typeface="Inter"/>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01" name="Google Shape;1101;p102"/>
          <p:cNvSpPr txBox="1"/>
          <p:nvPr>
            <p:ph idx="2" type="body"/>
          </p:nvPr>
        </p:nvSpPr>
        <p:spPr>
          <a:xfrm>
            <a:off x="4845450" y="1916463"/>
            <a:ext cx="3732300" cy="26526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02" name="Google Shape;1102;p102"/>
          <p:cNvSpPr txBox="1"/>
          <p:nvPr>
            <p:ph idx="3" type="subTitle"/>
          </p:nvPr>
        </p:nvSpPr>
        <p:spPr>
          <a:xfrm>
            <a:off x="650850" y="1367825"/>
            <a:ext cx="3776700" cy="43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2pPr>
            <a:lvl3pPr lvl="2" rtl="0">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3pPr>
            <a:lvl4pPr lvl="3" rtl="0">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4pPr>
            <a:lvl5pPr lvl="4" rtl="0">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5pPr>
            <a:lvl6pPr lvl="5" rtl="0">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6pPr>
            <a:lvl7pPr lvl="6" rtl="0">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7pPr>
            <a:lvl8pPr lvl="7" rtl="0">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8pPr>
            <a:lvl9pPr lvl="8" rtl="0">
              <a:lnSpc>
                <a:spcPct val="100000"/>
              </a:lnSpc>
              <a:spcBef>
                <a:spcPts val="0"/>
              </a:spcBef>
              <a:spcAft>
                <a:spcPts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9pPr>
          </a:lstStyle>
          <a:p/>
        </p:txBody>
      </p:sp>
      <p:sp>
        <p:nvSpPr>
          <p:cNvPr id="1103" name="Google Shape;1103;p102"/>
          <p:cNvSpPr txBox="1"/>
          <p:nvPr>
            <p:ph idx="4" type="subTitle"/>
          </p:nvPr>
        </p:nvSpPr>
        <p:spPr>
          <a:xfrm>
            <a:off x="4845525" y="1367825"/>
            <a:ext cx="3732300" cy="43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2pPr>
            <a:lvl3pPr lvl="2" rtl="0">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3pPr>
            <a:lvl4pPr lvl="3" rtl="0">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4pPr>
            <a:lvl5pPr lvl="4" rtl="0">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5pPr>
            <a:lvl6pPr lvl="5" rtl="0">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6pPr>
            <a:lvl7pPr lvl="6" rtl="0">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7pPr>
            <a:lvl8pPr lvl="7" rtl="0">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8pPr>
            <a:lvl9pPr lvl="8" rtl="0">
              <a:lnSpc>
                <a:spcPct val="100000"/>
              </a:lnSpc>
              <a:spcBef>
                <a:spcPts val="0"/>
              </a:spcBef>
              <a:spcAft>
                <a:spcPts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62" Type="http://schemas.openxmlformats.org/officeDocument/2006/relationships/slideLayout" Target="../slideLayouts/slideLayout73.xml"/><Relationship Id="rId61" Type="http://schemas.openxmlformats.org/officeDocument/2006/relationships/slideLayout" Target="../slideLayouts/slideLayout72.xml"/><Relationship Id="rId20" Type="http://schemas.openxmlformats.org/officeDocument/2006/relationships/slideLayout" Target="../slideLayouts/slideLayout31.xml"/><Relationship Id="rId63" Type="http://schemas.openxmlformats.org/officeDocument/2006/relationships/theme" Target="../theme/theme3.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60" Type="http://schemas.openxmlformats.org/officeDocument/2006/relationships/slideLayout" Target="../slideLayouts/slideLayout71.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55" Type="http://schemas.openxmlformats.org/officeDocument/2006/relationships/slideLayout" Target="../slideLayouts/slideLayout66.xml"/><Relationship Id="rId10" Type="http://schemas.openxmlformats.org/officeDocument/2006/relationships/slideLayout" Target="../slideLayouts/slideLayout21.xml"/><Relationship Id="rId54" Type="http://schemas.openxmlformats.org/officeDocument/2006/relationships/slideLayout" Target="../slideLayouts/slideLayout65.xml"/><Relationship Id="rId13" Type="http://schemas.openxmlformats.org/officeDocument/2006/relationships/slideLayout" Target="../slideLayouts/slideLayout24.xml"/><Relationship Id="rId57" Type="http://schemas.openxmlformats.org/officeDocument/2006/relationships/slideLayout" Target="../slideLayouts/slideLayout68.xml"/><Relationship Id="rId12" Type="http://schemas.openxmlformats.org/officeDocument/2006/relationships/slideLayout" Target="../slideLayouts/slideLayout23.xml"/><Relationship Id="rId56" Type="http://schemas.openxmlformats.org/officeDocument/2006/relationships/slideLayout" Target="../slideLayouts/slideLayout67.xml"/><Relationship Id="rId15" Type="http://schemas.openxmlformats.org/officeDocument/2006/relationships/slideLayout" Target="../slideLayouts/slideLayout26.xml"/><Relationship Id="rId59" Type="http://schemas.openxmlformats.org/officeDocument/2006/relationships/slideLayout" Target="../slideLayouts/slideLayout70.xml"/><Relationship Id="rId14" Type="http://schemas.openxmlformats.org/officeDocument/2006/relationships/slideLayout" Target="../slideLayouts/slideLayout25.xml"/><Relationship Id="rId58" Type="http://schemas.openxmlformats.org/officeDocument/2006/relationships/slideLayout" Target="../slideLayouts/slideLayout6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slideLayout" Target="../slideLayouts/slideLayout75.xml"/><Relationship Id="rId3" Type="http://schemas.openxmlformats.org/officeDocument/2006/relationships/slideLayout" Target="../slideLayouts/slideLayout76.xml"/><Relationship Id="rId4" Type="http://schemas.openxmlformats.org/officeDocument/2006/relationships/slideLayout" Target="../slideLayouts/slideLayout77.xml"/><Relationship Id="rId9" Type="http://schemas.openxmlformats.org/officeDocument/2006/relationships/slideLayout" Target="../slideLayouts/slideLayout82.xml"/><Relationship Id="rId5" Type="http://schemas.openxmlformats.org/officeDocument/2006/relationships/slideLayout" Target="../slideLayouts/slideLayout78.xml"/><Relationship Id="rId6" Type="http://schemas.openxmlformats.org/officeDocument/2006/relationships/slideLayout" Target="../slideLayouts/slideLayout79.xml"/><Relationship Id="rId7" Type="http://schemas.openxmlformats.org/officeDocument/2006/relationships/slideLayout" Target="../slideLayouts/slideLayout80.xml"/><Relationship Id="rId8" Type="http://schemas.openxmlformats.org/officeDocument/2006/relationships/slideLayout" Target="../slideLayouts/slideLayout81.xml"/><Relationship Id="rId31" Type="http://schemas.openxmlformats.org/officeDocument/2006/relationships/theme" Target="../theme/theme4.xml"/><Relationship Id="rId30" Type="http://schemas.openxmlformats.org/officeDocument/2006/relationships/slideLayout" Target="../slideLayouts/slideLayout103.xml"/><Relationship Id="rId20" Type="http://schemas.openxmlformats.org/officeDocument/2006/relationships/slideLayout" Target="../slideLayouts/slideLayout93.xml"/><Relationship Id="rId22" Type="http://schemas.openxmlformats.org/officeDocument/2006/relationships/slideLayout" Target="../slideLayouts/slideLayout95.xml"/><Relationship Id="rId21" Type="http://schemas.openxmlformats.org/officeDocument/2006/relationships/slideLayout" Target="../slideLayouts/slideLayout94.xml"/><Relationship Id="rId24" Type="http://schemas.openxmlformats.org/officeDocument/2006/relationships/slideLayout" Target="../slideLayouts/slideLayout97.xml"/><Relationship Id="rId23" Type="http://schemas.openxmlformats.org/officeDocument/2006/relationships/slideLayout" Target="../slideLayouts/slideLayout96.xml"/><Relationship Id="rId26" Type="http://schemas.openxmlformats.org/officeDocument/2006/relationships/slideLayout" Target="../slideLayouts/slideLayout99.xml"/><Relationship Id="rId25" Type="http://schemas.openxmlformats.org/officeDocument/2006/relationships/slideLayout" Target="../slideLayouts/slideLayout98.xml"/><Relationship Id="rId28" Type="http://schemas.openxmlformats.org/officeDocument/2006/relationships/slideLayout" Target="../slideLayouts/slideLayout101.xml"/><Relationship Id="rId27" Type="http://schemas.openxmlformats.org/officeDocument/2006/relationships/slideLayout" Target="../slideLayouts/slideLayout100.xml"/><Relationship Id="rId29" Type="http://schemas.openxmlformats.org/officeDocument/2006/relationships/slideLayout" Target="../slideLayouts/slideLayout102.xml"/><Relationship Id="rId11" Type="http://schemas.openxmlformats.org/officeDocument/2006/relationships/slideLayout" Target="../slideLayouts/slideLayout84.xml"/><Relationship Id="rId10" Type="http://schemas.openxmlformats.org/officeDocument/2006/relationships/slideLayout" Target="../slideLayouts/slideLayout83.xml"/><Relationship Id="rId13" Type="http://schemas.openxmlformats.org/officeDocument/2006/relationships/slideLayout" Target="../slideLayouts/slideLayout86.xml"/><Relationship Id="rId12" Type="http://schemas.openxmlformats.org/officeDocument/2006/relationships/slideLayout" Target="../slideLayouts/slideLayout85.xml"/><Relationship Id="rId15" Type="http://schemas.openxmlformats.org/officeDocument/2006/relationships/slideLayout" Target="../slideLayouts/slideLayout88.xml"/><Relationship Id="rId14" Type="http://schemas.openxmlformats.org/officeDocument/2006/relationships/slideLayout" Target="../slideLayouts/slideLayout87.xml"/><Relationship Id="rId17" Type="http://schemas.openxmlformats.org/officeDocument/2006/relationships/slideLayout" Target="../slideLayouts/slideLayout90.xml"/><Relationship Id="rId16" Type="http://schemas.openxmlformats.org/officeDocument/2006/relationships/slideLayout" Target="../slideLayouts/slideLayout89.xml"/><Relationship Id="rId19" Type="http://schemas.openxmlformats.org/officeDocument/2006/relationships/slideLayout" Target="../slideLayouts/slideLayout92.xml"/><Relationship Id="rId18" Type="http://schemas.openxmlformats.org/officeDocument/2006/relationships/slideLayout" Target="../slideLayouts/slideLayout9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66250" y="445025"/>
            <a:ext cx="80115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000"/>
              <a:buFont typeface="Space Grotesk"/>
              <a:buNone/>
              <a:defRPr b="1" sz="2000">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9pPr>
          </a:lstStyle>
          <a:p/>
        </p:txBody>
      </p:sp>
      <p:sp>
        <p:nvSpPr>
          <p:cNvPr id="52" name="Google Shape;52;p13"/>
          <p:cNvSpPr txBox="1"/>
          <p:nvPr>
            <p:ph idx="1" type="body"/>
          </p:nvPr>
        </p:nvSpPr>
        <p:spPr>
          <a:xfrm>
            <a:off x="566250" y="1377275"/>
            <a:ext cx="8011500" cy="3191700"/>
          </a:xfrm>
          <a:prstGeom prst="rect">
            <a:avLst/>
          </a:prstGeom>
          <a:noFill/>
          <a:ln>
            <a:noFill/>
          </a:ln>
        </p:spPr>
        <p:txBody>
          <a:bodyPr anchorCtr="0" anchor="t" bIns="91425" lIns="91425" spcFirstLastPara="1" rIns="91425" wrap="square" tIns="91425">
            <a:normAutofit/>
          </a:bodyPr>
          <a:lstStyle>
            <a:lvl1pPr indent="-298450" lvl="0" marL="4572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1pPr>
            <a:lvl2pPr indent="-298450" lvl="1" marL="9144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2pPr>
            <a:lvl3pPr indent="-298450" lvl="2" marL="13716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3pPr>
            <a:lvl4pPr indent="-298450" lvl="3" marL="18288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4pPr>
            <a:lvl5pPr indent="-298450" lvl="4" marL="22860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5pPr>
            <a:lvl6pPr indent="-298450" lvl="5" marL="27432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6pPr>
            <a:lvl7pPr indent="-298450" lvl="6" marL="32004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7pPr>
            <a:lvl8pPr indent="-298450" lvl="7" marL="36576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8pPr>
            <a:lvl9pPr indent="-298450" lvl="8" marL="41148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9pPr>
          </a:lstStyle>
          <a:p/>
        </p:txBody>
      </p:sp>
      <p:sp>
        <p:nvSpPr>
          <p:cNvPr id="53" name="Google Shape;53;p13"/>
          <p:cNvSpPr txBox="1"/>
          <p:nvPr>
            <p:ph idx="12" type="sldNum"/>
          </p:nvPr>
        </p:nvSpPr>
        <p:spPr>
          <a:xfrm>
            <a:off x="80290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96" name="Shape 896"/>
        <p:cNvGrpSpPr/>
        <p:nvPr/>
      </p:nvGrpSpPr>
      <p:grpSpPr>
        <a:xfrm>
          <a:off x="0" y="0"/>
          <a:ext cx="0" cy="0"/>
          <a:chOff x="0" y="0"/>
          <a:chExt cx="0" cy="0"/>
        </a:xfrm>
      </p:grpSpPr>
      <p:sp>
        <p:nvSpPr>
          <p:cNvPr id="897" name="Google Shape;897;p76"/>
          <p:cNvSpPr txBox="1"/>
          <p:nvPr>
            <p:ph type="title"/>
          </p:nvPr>
        </p:nvSpPr>
        <p:spPr>
          <a:xfrm>
            <a:off x="566250" y="445025"/>
            <a:ext cx="8011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000"/>
              <a:buFont typeface="Space Grotesk"/>
              <a:buNone/>
              <a:defRPr b="1" sz="2000">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9pPr>
          </a:lstStyle>
          <a:p/>
        </p:txBody>
      </p:sp>
      <p:sp>
        <p:nvSpPr>
          <p:cNvPr id="898" name="Google Shape;898;p76"/>
          <p:cNvSpPr txBox="1"/>
          <p:nvPr>
            <p:ph idx="1" type="body"/>
          </p:nvPr>
        </p:nvSpPr>
        <p:spPr>
          <a:xfrm>
            <a:off x="566250" y="1377275"/>
            <a:ext cx="8011500" cy="3191700"/>
          </a:xfrm>
          <a:prstGeom prst="rect">
            <a:avLst/>
          </a:prstGeom>
          <a:noFill/>
          <a:ln>
            <a:noFill/>
          </a:ln>
        </p:spPr>
        <p:txBody>
          <a:bodyPr anchorCtr="0" anchor="t" bIns="91425" lIns="91425" spcFirstLastPara="1" rIns="91425" wrap="square" tIns="91425">
            <a:normAutofit/>
          </a:bodyPr>
          <a:lstStyle>
            <a:lvl1pPr indent="-298450" lvl="0" marL="4572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1pPr>
            <a:lvl2pPr indent="-298450" lvl="1" marL="9144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2pPr>
            <a:lvl3pPr indent="-298450" lvl="2" marL="13716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3pPr>
            <a:lvl4pPr indent="-298450" lvl="3" marL="18288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4pPr>
            <a:lvl5pPr indent="-298450" lvl="4" marL="22860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5pPr>
            <a:lvl6pPr indent="-298450" lvl="5" marL="27432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6pPr>
            <a:lvl7pPr indent="-298450" lvl="6" marL="32004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7pPr>
            <a:lvl8pPr indent="-298450" lvl="7" marL="36576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8pPr>
            <a:lvl9pPr indent="-298450" lvl="8" marL="41148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9pPr>
          </a:lstStyle>
          <a:p/>
        </p:txBody>
      </p:sp>
      <p:sp>
        <p:nvSpPr>
          <p:cNvPr id="899" name="Google Shape;899;p76"/>
          <p:cNvSpPr txBox="1"/>
          <p:nvPr>
            <p:ph idx="12" type="sldNum"/>
          </p:nvPr>
        </p:nvSpPr>
        <p:spPr>
          <a:xfrm>
            <a:off x="80290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 id="2147483750"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131" name="Shape 1131"/>
        <p:cNvGrpSpPr/>
        <p:nvPr/>
      </p:nvGrpSpPr>
      <p:grpSpPr>
        <a:xfrm>
          <a:off x="0" y="0"/>
          <a:ext cx="0" cy="0"/>
          <a:chOff x="0" y="0"/>
          <a:chExt cx="0" cy="0"/>
        </a:xfrm>
      </p:grpSpPr>
      <p:sp>
        <p:nvSpPr>
          <p:cNvPr id="1132" name="Google Shape;1132;p107"/>
          <p:cNvSpPr txBox="1"/>
          <p:nvPr>
            <p:ph type="title"/>
          </p:nvPr>
        </p:nvSpPr>
        <p:spPr>
          <a:xfrm>
            <a:off x="566250" y="445025"/>
            <a:ext cx="8011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000"/>
              <a:buFont typeface="Space Grotesk"/>
              <a:buNone/>
              <a:defRPr b="1" sz="2000">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9pPr>
          </a:lstStyle>
          <a:p/>
        </p:txBody>
      </p:sp>
      <p:sp>
        <p:nvSpPr>
          <p:cNvPr id="1133" name="Google Shape;1133;p107"/>
          <p:cNvSpPr txBox="1"/>
          <p:nvPr>
            <p:ph idx="1" type="body"/>
          </p:nvPr>
        </p:nvSpPr>
        <p:spPr>
          <a:xfrm>
            <a:off x="566250" y="1377275"/>
            <a:ext cx="8011500" cy="3191700"/>
          </a:xfrm>
          <a:prstGeom prst="rect">
            <a:avLst/>
          </a:prstGeom>
          <a:noFill/>
          <a:ln>
            <a:noFill/>
          </a:ln>
        </p:spPr>
        <p:txBody>
          <a:bodyPr anchorCtr="0" anchor="t" bIns="91425" lIns="91425" spcFirstLastPara="1" rIns="91425" wrap="square" tIns="91425">
            <a:normAutofit/>
          </a:bodyPr>
          <a:lstStyle>
            <a:lvl1pPr indent="-298450" lvl="0" marL="4572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1pPr>
            <a:lvl2pPr indent="-298450" lvl="1" marL="9144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2pPr>
            <a:lvl3pPr indent="-298450" lvl="2" marL="13716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3pPr>
            <a:lvl4pPr indent="-298450" lvl="3" marL="18288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4pPr>
            <a:lvl5pPr indent="-298450" lvl="4" marL="22860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5pPr>
            <a:lvl6pPr indent="-298450" lvl="5" marL="27432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6pPr>
            <a:lvl7pPr indent="-298450" lvl="6" marL="32004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7pPr>
            <a:lvl8pPr indent="-298450" lvl="7" marL="36576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8pPr>
            <a:lvl9pPr indent="-298450" lvl="8" marL="411480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9pPr>
          </a:lstStyle>
          <a:p/>
        </p:txBody>
      </p:sp>
      <p:sp>
        <p:nvSpPr>
          <p:cNvPr id="1134" name="Google Shape;1134;p107"/>
          <p:cNvSpPr txBox="1"/>
          <p:nvPr>
            <p:ph idx="12" type="sldNum"/>
          </p:nvPr>
        </p:nvSpPr>
        <p:spPr>
          <a:xfrm>
            <a:off x="80290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pic>
        <p:nvPicPr>
          <p:cNvPr id="1142" name="Google Shape;1142;p109"/>
          <p:cNvPicPr preferRelativeResize="0"/>
          <p:nvPr>
            <p:ph idx="2" type="pic"/>
          </p:nvPr>
        </p:nvPicPr>
        <p:blipFill rotWithShape="1">
          <a:blip r:embed="rId3">
            <a:alphaModFix/>
          </a:blip>
          <a:srcRect b="0" l="23013" r="23013" t="0"/>
          <a:stretch/>
        </p:blipFill>
        <p:spPr>
          <a:xfrm>
            <a:off x="4977275" y="0"/>
            <a:ext cx="4166700" cy="5143501"/>
          </a:xfrm>
          <a:prstGeom prst="rect">
            <a:avLst/>
          </a:prstGeom>
        </p:spPr>
      </p:pic>
      <p:sp>
        <p:nvSpPr>
          <p:cNvPr id="1143" name="Google Shape;1143;p109"/>
          <p:cNvSpPr txBox="1"/>
          <p:nvPr>
            <p:ph type="title"/>
          </p:nvPr>
        </p:nvSpPr>
        <p:spPr>
          <a:xfrm>
            <a:off x="334700" y="1437350"/>
            <a:ext cx="4093500" cy="93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Horse Race Prediction Using Machine Learning Techniques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1209" name="Shape 1209"/>
        <p:cNvGrpSpPr/>
        <p:nvPr/>
      </p:nvGrpSpPr>
      <p:grpSpPr>
        <a:xfrm>
          <a:off x="0" y="0"/>
          <a:ext cx="0" cy="0"/>
          <a:chOff x="0" y="0"/>
          <a:chExt cx="0" cy="0"/>
        </a:xfrm>
      </p:grpSpPr>
      <p:sp>
        <p:nvSpPr>
          <p:cNvPr id="1210" name="Google Shape;1210;p118"/>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8170F"/>
                </a:solidFill>
                <a:latin typeface="Krona One"/>
                <a:ea typeface="Krona One"/>
                <a:cs typeface="Krona One"/>
                <a:sym typeface="Krona One"/>
              </a:rPr>
              <a:t>Future Directions for Further Improvement in Predictions</a:t>
            </a:r>
            <a:endParaRPr>
              <a:solidFill>
                <a:srgbClr val="08170F"/>
              </a:solidFill>
              <a:latin typeface="Krona One"/>
              <a:ea typeface="Krona One"/>
              <a:cs typeface="Krona One"/>
              <a:sym typeface="Krona One"/>
            </a:endParaRPr>
          </a:p>
        </p:txBody>
      </p:sp>
      <p:sp>
        <p:nvSpPr>
          <p:cNvPr id="1211" name="Google Shape;1211;p118"/>
          <p:cNvSpPr txBox="1"/>
          <p:nvPr>
            <p:ph idx="1" type="body"/>
          </p:nvPr>
        </p:nvSpPr>
        <p:spPr>
          <a:xfrm>
            <a:off x="566250" y="1266867"/>
            <a:ext cx="77772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33E30"/>
                </a:solidFill>
                <a:latin typeface="Roboto Medium"/>
                <a:ea typeface="Roboto Medium"/>
                <a:cs typeface="Roboto Medium"/>
                <a:sym typeface="Roboto Medium"/>
              </a:rPr>
              <a:t>To further improve predictions, exploring advanced techniques like ensemble methods or deep learning can be considered. Continuous research and development can lead to enhanced prediction accuracy and better decision-making in the horse racing industry.</a:t>
            </a:r>
            <a:endParaRPr>
              <a:solidFill>
                <a:srgbClr val="233E30"/>
              </a:solidFill>
              <a:latin typeface="Roboto Medium"/>
              <a:ea typeface="Roboto Medium"/>
              <a:cs typeface="Roboto Medium"/>
              <a:sym typeface="Roboto Medium"/>
            </a:endParaRPr>
          </a:p>
          <a:p>
            <a:pPr indent="0" lvl="0" marL="0" rtl="0" algn="l">
              <a:spcBef>
                <a:spcPts val="1200"/>
              </a:spcBef>
              <a:spcAft>
                <a:spcPts val="1200"/>
              </a:spcAft>
              <a:buNone/>
            </a:pPr>
            <a:r>
              <a:t/>
            </a:r>
            <a:endParaRPr>
              <a:solidFill>
                <a:srgbClr val="233E30"/>
              </a:solidFill>
              <a:latin typeface="Roboto Medium"/>
              <a:ea typeface="Roboto Medium"/>
              <a:cs typeface="Roboto Medium"/>
              <a:sym typeface="Robot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1147" name="Shape 1147"/>
        <p:cNvGrpSpPr/>
        <p:nvPr/>
      </p:nvGrpSpPr>
      <p:grpSpPr>
        <a:xfrm>
          <a:off x="0" y="0"/>
          <a:ext cx="0" cy="0"/>
          <a:chOff x="0" y="0"/>
          <a:chExt cx="0" cy="0"/>
        </a:xfrm>
      </p:grpSpPr>
      <p:pic>
        <p:nvPicPr>
          <p:cNvPr id="1148" name="Google Shape;1148;p110"/>
          <p:cNvPicPr preferRelativeResize="0"/>
          <p:nvPr>
            <p:ph idx="2" type="pic"/>
          </p:nvPr>
        </p:nvPicPr>
        <p:blipFill rotWithShape="1">
          <a:blip r:embed="rId3">
            <a:alphaModFix/>
          </a:blip>
          <a:srcRect b="0" l="20456" r="20456" t="0"/>
          <a:stretch/>
        </p:blipFill>
        <p:spPr>
          <a:xfrm>
            <a:off x="4977275" y="0"/>
            <a:ext cx="4166700" cy="5143500"/>
          </a:xfrm>
          <a:prstGeom prst="rect">
            <a:avLst/>
          </a:prstGeom>
        </p:spPr>
      </p:pic>
      <p:sp>
        <p:nvSpPr>
          <p:cNvPr id="1149" name="Google Shape;1149;p110"/>
          <p:cNvSpPr txBox="1"/>
          <p:nvPr>
            <p:ph type="title"/>
          </p:nvPr>
        </p:nvSpPr>
        <p:spPr>
          <a:xfrm>
            <a:off x="566250" y="445025"/>
            <a:ext cx="4093500" cy="93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8170F"/>
                </a:solidFill>
                <a:latin typeface="Krona One"/>
                <a:ea typeface="Krona One"/>
                <a:cs typeface="Krona One"/>
                <a:sym typeface="Krona One"/>
              </a:rPr>
              <a:t>Introduction</a:t>
            </a:r>
            <a:endParaRPr>
              <a:solidFill>
                <a:srgbClr val="08170F"/>
              </a:solidFill>
              <a:latin typeface="Krona One"/>
              <a:ea typeface="Krona One"/>
              <a:cs typeface="Krona One"/>
              <a:sym typeface="Krona One"/>
            </a:endParaRPr>
          </a:p>
        </p:txBody>
      </p:sp>
      <p:sp>
        <p:nvSpPr>
          <p:cNvPr id="1150" name="Google Shape;1150;p110"/>
          <p:cNvSpPr txBox="1"/>
          <p:nvPr>
            <p:ph idx="1" type="body"/>
          </p:nvPr>
        </p:nvSpPr>
        <p:spPr>
          <a:xfrm>
            <a:off x="566250" y="1382725"/>
            <a:ext cx="3986700" cy="328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233E30"/>
                </a:solidFill>
                <a:latin typeface="Roboto Medium"/>
                <a:ea typeface="Roboto Medium"/>
                <a:cs typeface="Roboto Medium"/>
                <a:sym typeface="Roboto Medium"/>
              </a:rPr>
              <a:t>The goal of this project is to predict horse racing outcomes (e.g., win or place) using machine learning techniques applied to historical data spanning from 1990 to 2020. Horse racing is known for its complexity and unpredictability, making it an ideal domain for exploring the capabilities of various machine learning models to enhance prediction accuracy.</a:t>
            </a:r>
            <a:endParaRPr>
              <a:solidFill>
                <a:srgbClr val="233E30"/>
              </a:solidFill>
              <a:latin typeface="Roboto Medium"/>
              <a:ea typeface="Roboto Medium"/>
              <a:cs typeface="Roboto Medium"/>
              <a:sym typeface="Robo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1154" name="Shape 1154"/>
        <p:cNvGrpSpPr/>
        <p:nvPr/>
      </p:nvGrpSpPr>
      <p:grpSpPr>
        <a:xfrm>
          <a:off x="0" y="0"/>
          <a:ext cx="0" cy="0"/>
          <a:chOff x="0" y="0"/>
          <a:chExt cx="0" cy="0"/>
        </a:xfrm>
      </p:grpSpPr>
      <p:sp>
        <p:nvSpPr>
          <p:cNvPr id="1155" name="Google Shape;1155;p111"/>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8170F"/>
                </a:solidFill>
                <a:latin typeface="Krona One"/>
                <a:ea typeface="Krona One"/>
                <a:cs typeface="Krona One"/>
                <a:sym typeface="Krona One"/>
              </a:rPr>
              <a:t>Modeling Approach and Techniques</a:t>
            </a:r>
            <a:endParaRPr>
              <a:solidFill>
                <a:srgbClr val="08170F"/>
              </a:solidFill>
              <a:latin typeface="Krona One"/>
              <a:ea typeface="Krona One"/>
              <a:cs typeface="Krona One"/>
              <a:sym typeface="Krona One"/>
            </a:endParaRPr>
          </a:p>
        </p:txBody>
      </p:sp>
      <p:sp>
        <p:nvSpPr>
          <p:cNvPr id="1156" name="Google Shape;1156;p111"/>
          <p:cNvSpPr txBox="1"/>
          <p:nvPr>
            <p:ph idx="1" type="body"/>
          </p:nvPr>
        </p:nvSpPr>
        <p:spPr>
          <a:xfrm>
            <a:off x="566250" y="1018792"/>
            <a:ext cx="7777200" cy="27669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233E30"/>
              </a:buClr>
              <a:buSzPts val="1100"/>
              <a:buFont typeface="Roboto Medium"/>
              <a:buChar char="●"/>
            </a:pPr>
            <a:r>
              <a:rPr lang="en">
                <a:solidFill>
                  <a:srgbClr val="233E30"/>
                </a:solidFill>
                <a:latin typeface="Roboto Medium"/>
                <a:ea typeface="Roboto Medium"/>
                <a:cs typeface="Roboto Medium"/>
                <a:sym typeface="Roboto Medium"/>
              </a:rPr>
              <a:t>The modeling approach involved </a:t>
            </a:r>
            <a:endParaRPr>
              <a:solidFill>
                <a:srgbClr val="233E30"/>
              </a:solidFill>
              <a:latin typeface="Roboto Medium"/>
              <a:ea typeface="Roboto Medium"/>
              <a:cs typeface="Roboto Medium"/>
              <a:sym typeface="Roboto Medium"/>
            </a:endParaRPr>
          </a:p>
          <a:p>
            <a:pPr indent="-298450" lvl="0" marL="457200" rtl="0" algn="l">
              <a:spcBef>
                <a:spcPts val="0"/>
              </a:spcBef>
              <a:spcAft>
                <a:spcPts val="0"/>
              </a:spcAft>
              <a:buClr>
                <a:srgbClr val="233E30"/>
              </a:buClr>
              <a:buSzPts val="1100"/>
              <a:buFont typeface="Roboto Medium"/>
              <a:buChar char="●"/>
            </a:pPr>
            <a:r>
              <a:rPr lang="en">
                <a:solidFill>
                  <a:srgbClr val="233E30"/>
                </a:solidFill>
                <a:latin typeface="Roboto Medium"/>
                <a:ea typeface="Roboto Medium"/>
                <a:cs typeface="Roboto Medium"/>
                <a:sym typeface="Roboto Medium"/>
              </a:rPr>
              <a:t>Data Cleaning and Processing </a:t>
            </a:r>
            <a:endParaRPr>
              <a:solidFill>
                <a:srgbClr val="233E30"/>
              </a:solidFill>
              <a:latin typeface="Roboto Medium"/>
              <a:ea typeface="Roboto Medium"/>
              <a:cs typeface="Roboto Medium"/>
              <a:sym typeface="Roboto Medium"/>
            </a:endParaRPr>
          </a:p>
          <a:p>
            <a:pPr indent="-298450" lvl="0" marL="457200" rtl="0" algn="l">
              <a:spcBef>
                <a:spcPts val="0"/>
              </a:spcBef>
              <a:spcAft>
                <a:spcPts val="0"/>
              </a:spcAft>
              <a:buClr>
                <a:srgbClr val="233E30"/>
              </a:buClr>
              <a:buSzPts val="1100"/>
              <a:buFont typeface="Roboto Medium"/>
              <a:buChar char="●"/>
            </a:pPr>
            <a:r>
              <a:rPr lang="en">
                <a:solidFill>
                  <a:srgbClr val="233E30"/>
                </a:solidFill>
                <a:latin typeface="Roboto Medium"/>
                <a:ea typeface="Roboto Medium"/>
                <a:cs typeface="Roboto Medium"/>
                <a:sym typeface="Roboto Medium"/>
              </a:rPr>
              <a:t>Exploratory Data Analysis</a:t>
            </a:r>
            <a:endParaRPr>
              <a:solidFill>
                <a:srgbClr val="233E30"/>
              </a:solidFill>
              <a:latin typeface="Roboto Medium"/>
              <a:ea typeface="Roboto Medium"/>
              <a:cs typeface="Roboto Medium"/>
              <a:sym typeface="Roboto Medium"/>
            </a:endParaRPr>
          </a:p>
          <a:p>
            <a:pPr indent="-298450" lvl="0" marL="457200" rtl="0" algn="l">
              <a:spcBef>
                <a:spcPts val="0"/>
              </a:spcBef>
              <a:spcAft>
                <a:spcPts val="0"/>
              </a:spcAft>
              <a:buClr>
                <a:srgbClr val="233E30"/>
              </a:buClr>
              <a:buSzPts val="1100"/>
              <a:buFont typeface="Roboto Medium"/>
              <a:buChar char="●"/>
            </a:pPr>
            <a:r>
              <a:rPr lang="en">
                <a:solidFill>
                  <a:srgbClr val="233E30"/>
                </a:solidFill>
                <a:latin typeface="Roboto Medium"/>
                <a:ea typeface="Roboto Medium"/>
                <a:cs typeface="Roboto Medium"/>
                <a:sym typeface="Roboto Medium"/>
              </a:rPr>
              <a:t>selecting appropriate machine learning algorithms.</a:t>
            </a:r>
            <a:endParaRPr>
              <a:solidFill>
                <a:srgbClr val="233E30"/>
              </a:solidFill>
              <a:latin typeface="Roboto Medium"/>
              <a:ea typeface="Roboto Medium"/>
              <a:cs typeface="Roboto Medium"/>
              <a:sym typeface="Roboto Medium"/>
            </a:endParaRPr>
          </a:p>
          <a:p>
            <a:pPr indent="-298450" lvl="0" marL="457200" rtl="0" algn="l">
              <a:spcBef>
                <a:spcPts val="0"/>
              </a:spcBef>
              <a:spcAft>
                <a:spcPts val="0"/>
              </a:spcAft>
              <a:buClr>
                <a:srgbClr val="233E30"/>
              </a:buClr>
              <a:buSzPts val="1100"/>
              <a:buFont typeface="Roboto Medium"/>
              <a:buChar char="●"/>
            </a:pPr>
            <a:r>
              <a:rPr lang="en">
                <a:solidFill>
                  <a:srgbClr val="233E30"/>
                </a:solidFill>
                <a:latin typeface="Roboto Medium"/>
                <a:ea typeface="Roboto Medium"/>
                <a:cs typeface="Roboto Medium"/>
                <a:sym typeface="Roboto Medium"/>
              </a:rPr>
              <a:t>performing feature selection using methods like Recursive Feature Elimination (RFE) and regularization. </a:t>
            </a:r>
            <a:endParaRPr>
              <a:solidFill>
                <a:srgbClr val="233E30"/>
              </a:solidFill>
              <a:latin typeface="Roboto Medium"/>
              <a:ea typeface="Roboto Medium"/>
              <a:cs typeface="Roboto Medium"/>
              <a:sym typeface="Roboto Medium"/>
            </a:endParaRPr>
          </a:p>
          <a:p>
            <a:pPr indent="-298450" lvl="0" marL="457200" rtl="0" algn="l">
              <a:spcBef>
                <a:spcPts val="0"/>
              </a:spcBef>
              <a:spcAft>
                <a:spcPts val="0"/>
              </a:spcAft>
              <a:buClr>
                <a:srgbClr val="233E30"/>
              </a:buClr>
              <a:buSzPts val="1100"/>
              <a:buFont typeface="Roboto Medium"/>
              <a:buChar char="●"/>
            </a:pPr>
            <a:r>
              <a:rPr lang="en">
                <a:solidFill>
                  <a:srgbClr val="233E30"/>
                </a:solidFill>
                <a:latin typeface="Roboto Medium"/>
                <a:ea typeface="Roboto Medium"/>
                <a:cs typeface="Roboto Medium"/>
                <a:sym typeface="Roboto Medium"/>
              </a:rPr>
              <a:t>Hyperparameter tuning was conducted using random search.</a:t>
            </a:r>
            <a:endParaRPr>
              <a:solidFill>
                <a:srgbClr val="233E30"/>
              </a:solidFill>
              <a:latin typeface="Roboto Medium"/>
              <a:ea typeface="Roboto Medium"/>
              <a:cs typeface="Roboto Medium"/>
              <a:sym typeface="Roboto Medium"/>
            </a:endParaRPr>
          </a:p>
          <a:p>
            <a:pPr indent="0" lvl="0" marL="0" rtl="0" algn="l">
              <a:spcBef>
                <a:spcPts val="1200"/>
              </a:spcBef>
              <a:spcAft>
                <a:spcPts val="1200"/>
              </a:spcAft>
              <a:buNone/>
            </a:pPr>
            <a:r>
              <a:t/>
            </a:r>
            <a:endParaRPr>
              <a:solidFill>
                <a:srgbClr val="233E30"/>
              </a:solidFill>
              <a:latin typeface="Roboto Medium"/>
              <a:ea typeface="Roboto Medium"/>
              <a:cs typeface="Roboto Medium"/>
              <a:sym typeface="Robo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1160" name="Shape 1160"/>
        <p:cNvGrpSpPr/>
        <p:nvPr/>
      </p:nvGrpSpPr>
      <p:grpSpPr>
        <a:xfrm>
          <a:off x="0" y="0"/>
          <a:ext cx="0" cy="0"/>
          <a:chOff x="0" y="0"/>
          <a:chExt cx="0" cy="0"/>
        </a:xfrm>
      </p:grpSpPr>
      <p:sp>
        <p:nvSpPr>
          <p:cNvPr id="1161" name="Google Shape;1161;p112"/>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8170F"/>
                </a:solidFill>
                <a:latin typeface="Krona One"/>
                <a:ea typeface="Krona One"/>
                <a:cs typeface="Krona One"/>
                <a:sym typeface="Krona One"/>
              </a:rPr>
              <a:t>Problem Statement</a:t>
            </a:r>
            <a:endParaRPr>
              <a:solidFill>
                <a:srgbClr val="08170F"/>
              </a:solidFill>
              <a:latin typeface="Krona One"/>
              <a:ea typeface="Krona One"/>
              <a:cs typeface="Krona One"/>
              <a:sym typeface="Krona One"/>
            </a:endParaRPr>
          </a:p>
        </p:txBody>
      </p:sp>
      <p:sp>
        <p:nvSpPr>
          <p:cNvPr id="1162" name="Google Shape;1162;p112"/>
          <p:cNvSpPr txBox="1"/>
          <p:nvPr>
            <p:ph idx="1" type="subTitle"/>
          </p:nvPr>
        </p:nvSpPr>
        <p:spPr>
          <a:xfrm>
            <a:off x="699750" y="1354460"/>
            <a:ext cx="220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6846"/>
                </a:solidFill>
                <a:latin typeface="Fira Sans SemiBold"/>
                <a:ea typeface="Fira Sans SemiBold"/>
                <a:cs typeface="Fira Sans SemiBold"/>
                <a:sym typeface="Fira Sans SemiBold"/>
              </a:rPr>
              <a:t>Objective of Predicting Horse Racing Outcomes</a:t>
            </a:r>
            <a:endParaRPr>
              <a:solidFill>
                <a:srgbClr val="6A6846"/>
              </a:solidFill>
              <a:latin typeface="Fira Sans SemiBold"/>
              <a:ea typeface="Fira Sans SemiBold"/>
              <a:cs typeface="Fira Sans SemiBold"/>
              <a:sym typeface="Fira Sans SemiBold"/>
            </a:endParaRPr>
          </a:p>
        </p:txBody>
      </p:sp>
      <p:sp>
        <p:nvSpPr>
          <p:cNvPr id="1163" name="Google Shape;1163;p112"/>
          <p:cNvSpPr txBox="1"/>
          <p:nvPr>
            <p:ph idx="2" type="subTitle"/>
          </p:nvPr>
        </p:nvSpPr>
        <p:spPr>
          <a:xfrm>
            <a:off x="3428483" y="1354460"/>
            <a:ext cx="220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6846"/>
                </a:solidFill>
                <a:latin typeface="Fira Sans SemiBold"/>
                <a:ea typeface="Fira Sans SemiBold"/>
                <a:cs typeface="Fira Sans SemiBold"/>
                <a:sym typeface="Fira Sans SemiBold"/>
              </a:rPr>
              <a:t>Challenges of Addressing Unpredictability and Complexity</a:t>
            </a:r>
            <a:endParaRPr>
              <a:solidFill>
                <a:srgbClr val="6A6846"/>
              </a:solidFill>
              <a:latin typeface="Fira Sans SemiBold"/>
              <a:ea typeface="Fira Sans SemiBold"/>
              <a:cs typeface="Fira Sans SemiBold"/>
              <a:sym typeface="Fira Sans SemiBold"/>
            </a:endParaRPr>
          </a:p>
        </p:txBody>
      </p:sp>
      <p:sp>
        <p:nvSpPr>
          <p:cNvPr id="1164" name="Google Shape;1164;p112"/>
          <p:cNvSpPr txBox="1"/>
          <p:nvPr>
            <p:ph idx="3" type="subTitle"/>
          </p:nvPr>
        </p:nvSpPr>
        <p:spPr>
          <a:xfrm>
            <a:off x="6157229" y="1354460"/>
            <a:ext cx="220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6846"/>
                </a:solidFill>
                <a:latin typeface="Fira Sans SemiBold"/>
                <a:ea typeface="Fira Sans SemiBold"/>
                <a:cs typeface="Fira Sans SemiBold"/>
                <a:sym typeface="Fira Sans SemiBold"/>
              </a:rPr>
              <a:t>Importance of Enhancing Prediction Accuracy</a:t>
            </a:r>
            <a:endParaRPr>
              <a:solidFill>
                <a:srgbClr val="6A6846"/>
              </a:solidFill>
              <a:latin typeface="Fira Sans SemiBold"/>
              <a:ea typeface="Fira Sans SemiBold"/>
              <a:cs typeface="Fira Sans SemiBold"/>
              <a:sym typeface="Fira Sans SemiBold"/>
            </a:endParaRPr>
          </a:p>
        </p:txBody>
      </p:sp>
      <p:sp>
        <p:nvSpPr>
          <p:cNvPr id="1165" name="Google Shape;1165;p112"/>
          <p:cNvSpPr txBox="1"/>
          <p:nvPr>
            <p:ph idx="4" type="body"/>
          </p:nvPr>
        </p:nvSpPr>
        <p:spPr>
          <a:xfrm>
            <a:off x="699750" y="1925400"/>
            <a:ext cx="2208900" cy="2110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233E30"/>
                </a:solidFill>
                <a:latin typeface="Roboto Medium"/>
                <a:ea typeface="Roboto Medium"/>
                <a:cs typeface="Roboto Medium"/>
                <a:sym typeface="Roboto Medium"/>
              </a:rPr>
              <a:t>The objective is to predict horse racing outcomes, such as which position or place, using historical data. By accurately predicting race outcomes, bettors and stakeholders can make informed decisions.</a:t>
            </a:r>
            <a:endParaRPr>
              <a:solidFill>
                <a:srgbClr val="233E30"/>
              </a:solidFill>
              <a:latin typeface="Roboto Medium"/>
              <a:ea typeface="Roboto Medium"/>
              <a:cs typeface="Roboto Medium"/>
              <a:sym typeface="Roboto Medium"/>
            </a:endParaRPr>
          </a:p>
        </p:txBody>
      </p:sp>
      <p:sp>
        <p:nvSpPr>
          <p:cNvPr id="1166" name="Google Shape;1166;p112"/>
          <p:cNvSpPr txBox="1"/>
          <p:nvPr>
            <p:ph idx="5" type="body"/>
          </p:nvPr>
        </p:nvSpPr>
        <p:spPr>
          <a:xfrm>
            <a:off x="3428483" y="1925400"/>
            <a:ext cx="2208900" cy="2110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233E30"/>
                </a:solidFill>
                <a:latin typeface="Roboto Medium"/>
                <a:ea typeface="Roboto Medium"/>
                <a:cs typeface="Roboto Medium"/>
                <a:sym typeface="Roboto Medium"/>
              </a:rPr>
              <a:t>Horse racing is inherently unpredictable and complex due to various factors like track conditions, jockey skills, horse form, and more. Overcoming these challenges is crucial for accurate predictions.</a:t>
            </a:r>
            <a:endParaRPr>
              <a:solidFill>
                <a:srgbClr val="233E30"/>
              </a:solidFill>
              <a:latin typeface="Roboto Medium"/>
              <a:ea typeface="Roboto Medium"/>
              <a:cs typeface="Roboto Medium"/>
              <a:sym typeface="Roboto Medium"/>
            </a:endParaRPr>
          </a:p>
        </p:txBody>
      </p:sp>
      <p:sp>
        <p:nvSpPr>
          <p:cNvPr id="1167" name="Google Shape;1167;p112"/>
          <p:cNvSpPr txBox="1"/>
          <p:nvPr>
            <p:ph idx="6" type="body"/>
          </p:nvPr>
        </p:nvSpPr>
        <p:spPr>
          <a:xfrm>
            <a:off x="6157229" y="1925400"/>
            <a:ext cx="2208900" cy="2110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233E30"/>
                </a:solidFill>
                <a:latin typeface="Roboto Medium"/>
                <a:ea typeface="Roboto Medium"/>
                <a:cs typeface="Roboto Medium"/>
                <a:sym typeface="Roboto Medium"/>
              </a:rPr>
              <a:t>Enhancing prediction accuracy is vital for bettors and stakeholders who rely on these predictions to make strategic decisions. Accurate predictions can lead to improved betting strategies and increased profitability.</a:t>
            </a:r>
            <a:endParaRPr>
              <a:solidFill>
                <a:srgbClr val="233E30"/>
              </a:solidFill>
              <a:latin typeface="Roboto Medium"/>
              <a:ea typeface="Roboto Medium"/>
              <a:cs typeface="Roboto Medium"/>
              <a:sym typeface="Robo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1171" name="Shape 1171"/>
        <p:cNvGrpSpPr/>
        <p:nvPr/>
      </p:nvGrpSpPr>
      <p:grpSpPr>
        <a:xfrm>
          <a:off x="0" y="0"/>
          <a:ext cx="0" cy="0"/>
          <a:chOff x="0" y="0"/>
          <a:chExt cx="0" cy="0"/>
        </a:xfrm>
      </p:grpSpPr>
      <p:sp>
        <p:nvSpPr>
          <p:cNvPr id="1172" name="Google Shape;1172;p113"/>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8170F"/>
                </a:solidFill>
                <a:latin typeface="Krona One"/>
                <a:ea typeface="Krona One"/>
                <a:cs typeface="Krona One"/>
                <a:sym typeface="Krona One"/>
              </a:rPr>
              <a:t>Tools Used</a:t>
            </a:r>
            <a:endParaRPr>
              <a:solidFill>
                <a:srgbClr val="08170F"/>
              </a:solidFill>
              <a:latin typeface="Krona One"/>
              <a:ea typeface="Krona One"/>
              <a:cs typeface="Krona One"/>
              <a:sym typeface="Krona One"/>
            </a:endParaRPr>
          </a:p>
        </p:txBody>
      </p:sp>
      <p:sp>
        <p:nvSpPr>
          <p:cNvPr id="1173" name="Google Shape;1173;p113"/>
          <p:cNvSpPr txBox="1"/>
          <p:nvPr>
            <p:ph idx="1" type="body"/>
          </p:nvPr>
        </p:nvSpPr>
        <p:spPr>
          <a:xfrm>
            <a:off x="566250" y="1899000"/>
            <a:ext cx="3243300" cy="23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33E30"/>
                </a:solidFill>
                <a:latin typeface="Roboto Medium"/>
                <a:ea typeface="Roboto Medium"/>
                <a:cs typeface="Roboto Medium"/>
                <a:sym typeface="Roboto Medium"/>
              </a:rPr>
              <a:t>We utilized Python libraries such as Pandas, NumPy, and Scikit-learn for data preprocessing and machine learning. Additionally, data visualization is done to gain insights from the data.</a:t>
            </a:r>
            <a:endParaRPr>
              <a:solidFill>
                <a:srgbClr val="233E30"/>
              </a:solidFill>
              <a:latin typeface="Roboto Medium"/>
              <a:ea typeface="Roboto Medium"/>
              <a:cs typeface="Roboto Medium"/>
              <a:sym typeface="Roboto Medium"/>
            </a:endParaRPr>
          </a:p>
        </p:txBody>
      </p:sp>
      <p:sp>
        <p:nvSpPr>
          <p:cNvPr id="1174" name="Google Shape;1174;p113"/>
          <p:cNvSpPr txBox="1"/>
          <p:nvPr>
            <p:ph idx="2" type="body"/>
          </p:nvPr>
        </p:nvSpPr>
        <p:spPr>
          <a:xfrm>
            <a:off x="5226525" y="1899000"/>
            <a:ext cx="3243300" cy="23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33E30"/>
                </a:solidFill>
                <a:latin typeface="Roboto Medium"/>
                <a:ea typeface="Roboto Medium"/>
                <a:cs typeface="Roboto Medium"/>
                <a:sym typeface="Roboto Medium"/>
              </a:rPr>
              <a:t>We employed various machine learning algorithms, including regression, random forest, and gradient boosting, catboost and LightGBM to develop predictive models. </a:t>
            </a:r>
            <a:endParaRPr>
              <a:solidFill>
                <a:srgbClr val="233E30"/>
              </a:solidFill>
              <a:latin typeface="Roboto Medium"/>
              <a:ea typeface="Roboto Medium"/>
              <a:cs typeface="Roboto Medium"/>
              <a:sym typeface="Roboto Medium"/>
            </a:endParaRPr>
          </a:p>
        </p:txBody>
      </p:sp>
      <p:sp>
        <p:nvSpPr>
          <p:cNvPr id="1175" name="Google Shape;1175;p113"/>
          <p:cNvSpPr txBox="1"/>
          <p:nvPr>
            <p:ph idx="3" type="subTitle"/>
          </p:nvPr>
        </p:nvSpPr>
        <p:spPr>
          <a:xfrm>
            <a:off x="566250" y="1406475"/>
            <a:ext cx="32433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6846"/>
                </a:solidFill>
                <a:latin typeface="Fira Sans SemiBold"/>
                <a:ea typeface="Fira Sans SemiBold"/>
                <a:cs typeface="Fira Sans SemiBold"/>
                <a:sym typeface="Fira Sans SemiBold"/>
              </a:rPr>
              <a:t>Technologies and Software Used</a:t>
            </a:r>
            <a:endParaRPr>
              <a:solidFill>
                <a:srgbClr val="6A6846"/>
              </a:solidFill>
              <a:latin typeface="Fira Sans SemiBold"/>
              <a:ea typeface="Fira Sans SemiBold"/>
              <a:cs typeface="Fira Sans SemiBold"/>
              <a:sym typeface="Fira Sans SemiBold"/>
            </a:endParaRPr>
          </a:p>
        </p:txBody>
      </p:sp>
      <p:sp>
        <p:nvSpPr>
          <p:cNvPr id="1176" name="Google Shape;1176;p113"/>
          <p:cNvSpPr txBox="1"/>
          <p:nvPr>
            <p:ph idx="4" type="subTitle"/>
          </p:nvPr>
        </p:nvSpPr>
        <p:spPr>
          <a:xfrm>
            <a:off x="5226525" y="1382475"/>
            <a:ext cx="3243300" cy="4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6846"/>
                </a:solidFill>
                <a:latin typeface="Fira Sans SemiBold"/>
                <a:ea typeface="Fira Sans SemiBold"/>
                <a:cs typeface="Fira Sans SemiBold"/>
                <a:sym typeface="Fira Sans SemiBold"/>
              </a:rPr>
              <a:t>Machine Learning Algorithms and Techniques Applied</a:t>
            </a:r>
            <a:endParaRPr>
              <a:solidFill>
                <a:srgbClr val="6A6846"/>
              </a:solidFill>
              <a:latin typeface="Fira Sans SemiBold"/>
              <a:ea typeface="Fira Sans SemiBold"/>
              <a:cs typeface="Fira Sans SemiBold"/>
              <a:sym typeface="Fira Sans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1180" name="Shape 1180"/>
        <p:cNvGrpSpPr/>
        <p:nvPr/>
      </p:nvGrpSpPr>
      <p:grpSpPr>
        <a:xfrm>
          <a:off x="0" y="0"/>
          <a:ext cx="0" cy="0"/>
          <a:chOff x="0" y="0"/>
          <a:chExt cx="0" cy="0"/>
        </a:xfrm>
      </p:grpSpPr>
      <p:sp>
        <p:nvSpPr>
          <p:cNvPr id="1181" name="Google Shape;1181;p114"/>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8170F"/>
                </a:solidFill>
                <a:latin typeface="Krona One"/>
                <a:ea typeface="Krona One"/>
                <a:cs typeface="Krona One"/>
                <a:sym typeface="Krona One"/>
              </a:rPr>
              <a:t>Approaches</a:t>
            </a:r>
            <a:endParaRPr>
              <a:solidFill>
                <a:srgbClr val="08170F"/>
              </a:solidFill>
              <a:latin typeface="Krona One"/>
              <a:ea typeface="Krona One"/>
              <a:cs typeface="Krona One"/>
              <a:sym typeface="Krona One"/>
            </a:endParaRPr>
          </a:p>
        </p:txBody>
      </p:sp>
      <p:sp>
        <p:nvSpPr>
          <p:cNvPr id="1182" name="Google Shape;1182;p114"/>
          <p:cNvSpPr txBox="1"/>
          <p:nvPr>
            <p:ph idx="1" type="body"/>
          </p:nvPr>
        </p:nvSpPr>
        <p:spPr>
          <a:xfrm>
            <a:off x="4427475" y="922475"/>
            <a:ext cx="4150200" cy="1480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Arial"/>
              <a:buChar char="●"/>
            </a:pPr>
            <a:r>
              <a:rPr b="1" lang="en" sz="1100">
                <a:solidFill>
                  <a:srgbClr val="000000"/>
                </a:solidFill>
                <a:latin typeface="Roboto"/>
                <a:ea typeface="Roboto"/>
                <a:cs typeface="Roboto"/>
                <a:sym typeface="Roboto"/>
              </a:rPr>
              <a:t>Data Cleaning</a:t>
            </a:r>
            <a:r>
              <a:rPr lang="en" sz="1100">
                <a:solidFill>
                  <a:srgbClr val="000000"/>
                </a:solidFill>
                <a:latin typeface="Roboto"/>
                <a:ea typeface="Roboto"/>
                <a:cs typeface="Roboto"/>
                <a:sym typeface="Roboto"/>
              </a:rPr>
              <a:t>: Handled missing values, normalized data (e.g., times, distances), and encoded categorical variables.</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Roboto"/>
                <a:ea typeface="Roboto"/>
                <a:cs typeface="Roboto"/>
                <a:sym typeface="Roboto"/>
              </a:rPr>
              <a:t>Feature Engineering</a:t>
            </a:r>
            <a:r>
              <a:rPr lang="en" sz="1100">
                <a:solidFill>
                  <a:srgbClr val="000000"/>
                </a:solidFill>
                <a:latin typeface="Roboto"/>
                <a:ea typeface="Roboto"/>
                <a:cs typeface="Roboto"/>
                <a:sym typeface="Roboto"/>
              </a:rPr>
              <a:t>: Created new features such as ‘distance_in_miles’ derived from past races and aggregated features to capture temporal trends.</a:t>
            </a:r>
            <a:endParaRPr sz="1100">
              <a:solidFill>
                <a:srgbClr val="000000"/>
              </a:solidFill>
              <a:latin typeface="Roboto"/>
              <a:ea typeface="Roboto"/>
              <a:cs typeface="Roboto"/>
              <a:sym typeface="Roboto"/>
            </a:endParaRPr>
          </a:p>
          <a:p>
            <a:pPr indent="0" lvl="0" marL="0" rtl="0" algn="l">
              <a:spcBef>
                <a:spcPts val="0"/>
              </a:spcBef>
              <a:spcAft>
                <a:spcPts val="0"/>
              </a:spcAft>
              <a:buNone/>
            </a:pPr>
            <a:r>
              <a:t/>
            </a:r>
            <a:endParaRPr>
              <a:solidFill>
                <a:srgbClr val="233E30"/>
              </a:solidFill>
              <a:latin typeface="Roboto Medium"/>
              <a:ea typeface="Roboto Medium"/>
              <a:cs typeface="Roboto Medium"/>
              <a:sym typeface="Roboto Medium"/>
            </a:endParaRPr>
          </a:p>
        </p:txBody>
      </p:sp>
      <p:sp>
        <p:nvSpPr>
          <p:cNvPr id="1183" name="Google Shape;1183;p114"/>
          <p:cNvSpPr txBox="1"/>
          <p:nvPr>
            <p:ph idx="2" type="body"/>
          </p:nvPr>
        </p:nvSpPr>
        <p:spPr>
          <a:xfrm>
            <a:off x="4427475" y="2493625"/>
            <a:ext cx="4150200" cy="2195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233E30"/>
              </a:buClr>
              <a:buSzPts val="1000"/>
              <a:buFont typeface="Roboto Medium"/>
              <a:buChar char="●"/>
            </a:pPr>
            <a:r>
              <a:rPr lang="en">
                <a:solidFill>
                  <a:srgbClr val="233E30"/>
                </a:solidFill>
                <a:latin typeface="Roboto Medium"/>
                <a:ea typeface="Roboto Medium"/>
                <a:cs typeface="Roboto Medium"/>
                <a:sym typeface="Roboto Medium"/>
              </a:rPr>
              <a:t>Analyzed summary statistics of key features to understand distributions and identify outliers.</a:t>
            </a:r>
            <a:endParaRPr>
              <a:solidFill>
                <a:srgbClr val="233E30"/>
              </a:solidFill>
              <a:latin typeface="Roboto Medium"/>
              <a:ea typeface="Roboto Medium"/>
              <a:cs typeface="Roboto Medium"/>
              <a:sym typeface="Roboto Medium"/>
            </a:endParaRPr>
          </a:p>
          <a:p>
            <a:pPr indent="-292100" lvl="0" marL="457200" rtl="0" algn="l">
              <a:spcBef>
                <a:spcPts val="0"/>
              </a:spcBef>
              <a:spcAft>
                <a:spcPts val="0"/>
              </a:spcAft>
              <a:buClr>
                <a:srgbClr val="233E30"/>
              </a:buClr>
              <a:buSzPts val="1000"/>
              <a:buFont typeface="Roboto Medium"/>
              <a:buChar char="●"/>
            </a:pPr>
            <a:r>
              <a:rPr lang="en">
                <a:solidFill>
                  <a:srgbClr val="233E30"/>
                </a:solidFill>
                <a:latin typeface="Roboto Medium"/>
                <a:ea typeface="Roboto Medium"/>
                <a:cs typeface="Roboto Medium"/>
                <a:sym typeface="Roboto Medium"/>
              </a:rPr>
              <a:t>Utilized distribution plots to visualize the spread of continuous variables.</a:t>
            </a:r>
            <a:endParaRPr>
              <a:solidFill>
                <a:srgbClr val="233E30"/>
              </a:solidFill>
              <a:latin typeface="Roboto Medium"/>
              <a:ea typeface="Roboto Medium"/>
              <a:cs typeface="Roboto Medium"/>
              <a:sym typeface="Roboto Medium"/>
            </a:endParaRPr>
          </a:p>
          <a:p>
            <a:pPr indent="-292100" lvl="0" marL="457200" rtl="0" algn="l">
              <a:spcBef>
                <a:spcPts val="0"/>
              </a:spcBef>
              <a:spcAft>
                <a:spcPts val="0"/>
              </a:spcAft>
              <a:buClr>
                <a:srgbClr val="233E30"/>
              </a:buClr>
              <a:buSzPts val="1000"/>
              <a:buFont typeface="Roboto Medium"/>
              <a:buChar char="●"/>
            </a:pPr>
            <a:r>
              <a:rPr lang="en">
                <a:solidFill>
                  <a:srgbClr val="233E30"/>
                </a:solidFill>
                <a:latin typeface="Roboto Medium"/>
                <a:ea typeface="Roboto Medium"/>
                <a:cs typeface="Roboto Medium"/>
                <a:sym typeface="Roboto Medium"/>
              </a:rPr>
              <a:t>Constructed correlation matrices to uncover relationships between features.</a:t>
            </a:r>
            <a:endParaRPr>
              <a:solidFill>
                <a:srgbClr val="233E30"/>
              </a:solidFill>
              <a:latin typeface="Roboto Medium"/>
              <a:ea typeface="Roboto Medium"/>
              <a:cs typeface="Roboto Medium"/>
              <a:sym typeface="Roboto Medium"/>
            </a:endParaRPr>
          </a:p>
          <a:p>
            <a:pPr indent="-292100" lvl="0" marL="457200" rtl="0" algn="l">
              <a:spcBef>
                <a:spcPts val="0"/>
              </a:spcBef>
              <a:spcAft>
                <a:spcPts val="0"/>
              </a:spcAft>
              <a:buClr>
                <a:srgbClr val="233E30"/>
              </a:buClr>
              <a:buSzPts val="1000"/>
              <a:buFont typeface="Roboto Medium"/>
              <a:buChar char="●"/>
            </a:pPr>
            <a:r>
              <a:rPr lang="en">
                <a:solidFill>
                  <a:srgbClr val="233E30"/>
                </a:solidFill>
                <a:latin typeface="Roboto Medium"/>
                <a:ea typeface="Roboto Medium"/>
                <a:cs typeface="Roboto Medium"/>
                <a:sym typeface="Roboto Medium"/>
              </a:rPr>
              <a:t>Employed scatter plots, histograms, and box plots to visualize data distributions.</a:t>
            </a:r>
            <a:endParaRPr>
              <a:solidFill>
                <a:srgbClr val="233E30"/>
              </a:solidFill>
              <a:latin typeface="Roboto Medium"/>
              <a:ea typeface="Roboto Medium"/>
              <a:cs typeface="Roboto Medium"/>
              <a:sym typeface="Roboto Medium"/>
            </a:endParaRPr>
          </a:p>
          <a:p>
            <a:pPr indent="-292100" lvl="0" marL="457200" rtl="0" algn="l">
              <a:spcBef>
                <a:spcPts val="0"/>
              </a:spcBef>
              <a:spcAft>
                <a:spcPts val="0"/>
              </a:spcAft>
              <a:buClr>
                <a:srgbClr val="233E30"/>
              </a:buClr>
              <a:buSzPts val="1000"/>
              <a:buFont typeface="Roboto Medium"/>
              <a:buChar char="●"/>
            </a:pPr>
            <a:r>
              <a:rPr lang="en">
                <a:solidFill>
                  <a:srgbClr val="233E30"/>
                </a:solidFill>
                <a:latin typeface="Roboto Medium"/>
                <a:ea typeface="Roboto Medium"/>
                <a:cs typeface="Roboto Medium"/>
                <a:sym typeface="Roboto Medium"/>
              </a:rPr>
              <a:t>Generated pairplots to illustrate correlations and identify potential predictive pattern</a:t>
            </a:r>
            <a:endParaRPr>
              <a:solidFill>
                <a:srgbClr val="233E30"/>
              </a:solidFill>
              <a:latin typeface="Roboto Medium"/>
              <a:ea typeface="Roboto Medium"/>
              <a:cs typeface="Roboto Medium"/>
              <a:sym typeface="Roboto Medium"/>
            </a:endParaRPr>
          </a:p>
          <a:p>
            <a:pPr indent="0" lvl="0" marL="0" rtl="0" algn="l">
              <a:spcBef>
                <a:spcPts val="0"/>
              </a:spcBef>
              <a:spcAft>
                <a:spcPts val="0"/>
              </a:spcAft>
              <a:buNone/>
            </a:pPr>
            <a:r>
              <a:rPr lang="en">
                <a:solidFill>
                  <a:srgbClr val="233E30"/>
                </a:solidFill>
                <a:latin typeface="Roboto Medium"/>
                <a:ea typeface="Roboto Medium"/>
                <a:cs typeface="Roboto Medium"/>
                <a:sym typeface="Roboto Medium"/>
              </a:rPr>
              <a:t>.</a:t>
            </a:r>
            <a:endParaRPr>
              <a:solidFill>
                <a:srgbClr val="233E30"/>
              </a:solidFill>
              <a:latin typeface="Roboto Medium"/>
              <a:ea typeface="Roboto Medium"/>
              <a:cs typeface="Roboto Medium"/>
              <a:sym typeface="Roboto Medium"/>
            </a:endParaRPr>
          </a:p>
        </p:txBody>
      </p:sp>
      <p:sp>
        <p:nvSpPr>
          <p:cNvPr id="1184" name="Google Shape;1184;p114"/>
          <p:cNvSpPr txBox="1"/>
          <p:nvPr>
            <p:ph idx="3" type="subTitle"/>
          </p:nvPr>
        </p:nvSpPr>
        <p:spPr>
          <a:xfrm>
            <a:off x="566250" y="1395850"/>
            <a:ext cx="3318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A6846"/>
                </a:solidFill>
                <a:latin typeface="Fira Sans SemiBold"/>
                <a:ea typeface="Fira Sans SemiBold"/>
                <a:cs typeface="Fira Sans SemiBold"/>
                <a:sym typeface="Fira Sans SemiBold"/>
              </a:rPr>
              <a:t>Data Preprocessing Techniques</a:t>
            </a:r>
            <a:endParaRPr>
              <a:solidFill>
                <a:srgbClr val="6A6846"/>
              </a:solidFill>
              <a:latin typeface="Fira Sans SemiBold"/>
              <a:ea typeface="Fira Sans SemiBold"/>
              <a:cs typeface="Fira Sans SemiBold"/>
              <a:sym typeface="Fira Sans SemiBold"/>
            </a:endParaRPr>
          </a:p>
        </p:txBody>
      </p:sp>
      <p:sp>
        <p:nvSpPr>
          <p:cNvPr id="1185" name="Google Shape;1185;p114"/>
          <p:cNvSpPr txBox="1"/>
          <p:nvPr>
            <p:ph idx="4" type="subTitle"/>
          </p:nvPr>
        </p:nvSpPr>
        <p:spPr>
          <a:xfrm>
            <a:off x="566250" y="3088775"/>
            <a:ext cx="3318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A6846"/>
                </a:solidFill>
                <a:latin typeface="Fira Sans SemiBold"/>
                <a:ea typeface="Fira Sans SemiBold"/>
                <a:cs typeface="Fira Sans SemiBold"/>
                <a:sym typeface="Fira Sans SemiBold"/>
              </a:rPr>
              <a:t>Exploratory Data Analysis (EDA) Methods</a:t>
            </a:r>
            <a:endParaRPr>
              <a:solidFill>
                <a:srgbClr val="6A6846"/>
              </a:solidFill>
              <a:latin typeface="Fira Sans SemiBold"/>
              <a:ea typeface="Fira Sans SemiBold"/>
              <a:cs typeface="Fira Sans SemiBold"/>
              <a:sym typeface="Fira Sans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115"/>
          <p:cNvSpPr txBox="1"/>
          <p:nvPr>
            <p:ph type="title"/>
          </p:nvPr>
        </p:nvSpPr>
        <p:spPr>
          <a:xfrm>
            <a:off x="301749" y="310900"/>
            <a:ext cx="2757000" cy="3173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Exploratory Data Analysis (EDA) Findings</a:t>
            </a:r>
            <a:endParaRPr/>
          </a:p>
        </p:txBody>
      </p:sp>
      <p:sp>
        <p:nvSpPr>
          <p:cNvPr id="1190" name="Google Shape;1190;p115"/>
          <p:cNvSpPr txBox="1"/>
          <p:nvPr>
            <p:ph idx="1" type="body"/>
          </p:nvPr>
        </p:nvSpPr>
        <p:spPr>
          <a:xfrm>
            <a:off x="3460800" y="310900"/>
            <a:ext cx="5344800" cy="4526400"/>
          </a:xfrm>
          <a:prstGeom prst="rect">
            <a:avLst/>
          </a:prstGeom>
        </p:spPr>
        <p:txBody>
          <a:bodyPr anchorCtr="0" anchor="t" bIns="0" lIns="0" spcFirstLastPara="1" rIns="0" wrap="square" tIns="0">
            <a:normAutofit/>
          </a:bodyPr>
          <a:lstStyle/>
          <a:p>
            <a:pPr indent="-323850" lvl="0" marL="457200" rtl="0" algn="l">
              <a:spcBef>
                <a:spcPts val="0"/>
              </a:spcBef>
              <a:spcAft>
                <a:spcPts val="0"/>
              </a:spcAft>
              <a:buSzPts val="1500"/>
              <a:buChar char="●"/>
            </a:pPr>
            <a:r>
              <a:rPr lang="en" sz="1500"/>
              <a:t>Summary statistics of key features helped understand distributions and identify outliers.</a:t>
            </a:r>
            <a:endParaRPr sz="1500"/>
          </a:p>
          <a:p>
            <a:pPr indent="-323850" lvl="0" marL="457200" rtl="0" algn="l">
              <a:spcBef>
                <a:spcPts val="0"/>
              </a:spcBef>
              <a:spcAft>
                <a:spcPts val="0"/>
              </a:spcAft>
              <a:buSzPts val="1500"/>
              <a:buChar char="●"/>
            </a:pPr>
            <a:r>
              <a:rPr lang="en" sz="1500"/>
              <a:t>Distribution plots visualized the spread of continuous variables.</a:t>
            </a:r>
            <a:endParaRPr sz="1500"/>
          </a:p>
          <a:p>
            <a:pPr indent="-323850" lvl="0" marL="457200" rtl="0" algn="l">
              <a:spcBef>
                <a:spcPts val="0"/>
              </a:spcBef>
              <a:spcAft>
                <a:spcPts val="0"/>
              </a:spcAft>
              <a:buSzPts val="1500"/>
              <a:buChar char="●"/>
            </a:pPr>
            <a:r>
              <a:rPr lang="en" sz="1500"/>
              <a:t>Correlation matrices uncovered relationships between features.</a:t>
            </a:r>
            <a:endParaRPr sz="1500"/>
          </a:p>
          <a:p>
            <a:pPr indent="-323850" lvl="0" marL="457200" rtl="0" algn="l">
              <a:spcBef>
                <a:spcPts val="0"/>
              </a:spcBef>
              <a:spcAft>
                <a:spcPts val="0"/>
              </a:spcAft>
              <a:buSzPts val="1500"/>
              <a:buChar char="●"/>
            </a:pPr>
            <a:r>
              <a:rPr lang="en" sz="1500"/>
              <a:t>Scatter plots, histograms, and box plots visualized data distributions.</a:t>
            </a:r>
            <a:endParaRPr sz="1500"/>
          </a:p>
          <a:p>
            <a:pPr indent="-323850" lvl="0" marL="457200" rtl="0" algn="l">
              <a:spcBef>
                <a:spcPts val="0"/>
              </a:spcBef>
              <a:spcAft>
                <a:spcPts val="0"/>
              </a:spcAft>
              <a:buSzPts val="1500"/>
              <a:buChar char="●"/>
            </a:pPr>
            <a:r>
              <a:rPr lang="en" sz="1500"/>
              <a:t>Pairplots illustrated correlations and identified potential predictive patterns.</a:t>
            </a:r>
            <a:endParaRPr sz="1500"/>
          </a:p>
          <a:p>
            <a:pPr indent="-323850" lvl="0" marL="457200" rtl="0" algn="l">
              <a:spcBef>
                <a:spcPts val="0"/>
              </a:spcBef>
              <a:spcAft>
                <a:spcPts val="0"/>
              </a:spcAft>
              <a:buSzPts val="1500"/>
              <a:buChar char="●"/>
            </a:pPr>
            <a:r>
              <a:rPr lang="en" sz="1500"/>
              <a:t>Horse's favored position is generally within the top 5 positions.</a:t>
            </a:r>
            <a:endParaRPr sz="1500"/>
          </a:p>
          <a:p>
            <a:pPr indent="-323850" lvl="0" marL="457200" rtl="0" algn="l">
              <a:spcBef>
                <a:spcPts val="0"/>
              </a:spcBef>
              <a:spcAft>
                <a:spcPts val="0"/>
              </a:spcAft>
              <a:buSzPts val="1500"/>
              <a:buChar char="●"/>
            </a:pPr>
            <a:r>
              <a:rPr lang="en" sz="1500"/>
              <a:t>Position has a negative correlation with distance_in_miles, runners, and TR, and a weak positive correlation with weight and age.</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116"/>
          <p:cNvSpPr txBox="1"/>
          <p:nvPr>
            <p:ph type="title"/>
          </p:nvPr>
        </p:nvSpPr>
        <p:spPr>
          <a:xfrm>
            <a:off x="384048" y="329184"/>
            <a:ext cx="3154800" cy="8688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Model Development and Evaluation</a:t>
            </a:r>
            <a:endParaRPr/>
          </a:p>
        </p:txBody>
      </p:sp>
      <p:sp>
        <p:nvSpPr>
          <p:cNvPr id="1195" name="Google Shape;1195;p116"/>
          <p:cNvSpPr txBox="1"/>
          <p:nvPr>
            <p:ph idx="1" type="body"/>
          </p:nvPr>
        </p:nvSpPr>
        <p:spPr>
          <a:xfrm>
            <a:off x="329184" y="1545336"/>
            <a:ext cx="3218700" cy="3099900"/>
          </a:xfrm>
          <a:prstGeom prst="rect">
            <a:avLst/>
          </a:prstGeom>
        </p:spPr>
        <p:txBody>
          <a:bodyPr anchorCtr="0" anchor="t" bIns="0" lIns="0" spcFirstLastPara="1" rIns="0" wrap="square" tIns="0">
            <a:normAutofit/>
          </a:bodyPr>
          <a:lstStyle/>
          <a:p>
            <a:pPr indent="-298450" lvl="0" marL="457200" rtl="0" algn="l">
              <a:spcBef>
                <a:spcPts val="0"/>
              </a:spcBef>
              <a:spcAft>
                <a:spcPts val="0"/>
              </a:spcAft>
              <a:buSzPts val="1100"/>
              <a:buChar char="●"/>
            </a:pPr>
            <a:r>
              <a:rPr lang="en"/>
              <a:t>Evaluated regression, ensemble methods, nearest neighbors, and advanced techniques.</a:t>
            </a:r>
            <a:endParaRPr/>
          </a:p>
          <a:p>
            <a:pPr indent="-298450" lvl="0" marL="457200" rtl="0" algn="l">
              <a:spcBef>
                <a:spcPts val="0"/>
              </a:spcBef>
              <a:spcAft>
                <a:spcPts val="0"/>
              </a:spcAft>
              <a:buSzPts val="1100"/>
              <a:buChar char="●"/>
            </a:pPr>
            <a:r>
              <a:rPr lang="en"/>
              <a:t>Used RFE and regularization for feature selection.</a:t>
            </a:r>
            <a:endParaRPr/>
          </a:p>
          <a:p>
            <a:pPr indent="-298450" lvl="0" marL="457200" rtl="0" algn="l">
              <a:spcBef>
                <a:spcPts val="0"/>
              </a:spcBef>
              <a:spcAft>
                <a:spcPts val="0"/>
              </a:spcAft>
              <a:buSzPts val="1100"/>
              <a:buChar char="●"/>
            </a:pPr>
            <a:r>
              <a:rPr lang="en"/>
              <a:t>Conducted grid and randomized search for hyperparameter optimization.</a:t>
            </a:r>
            <a:endParaRPr/>
          </a:p>
          <a:p>
            <a:pPr indent="-298450" lvl="0" marL="457200" rtl="0" algn="l">
              <a:spcBef>
                <a:spcPts val="0"/>
              </a:spcBef>
              <a:spcAft>
                <a:spcPts val="0"/>
              </a:spcAft>
              <a:buSzPts val="1100"/>
              <a:buChar char="●"/>
            </a:pPr>
            <a:r>
              <a:rPr lang="en"/>
              <a:t>Utilized MSE, MAE, and R2 to assess model performance.</a:t>
            </a:r>
            <a:endParaRPr/>
          </a:p>
          <a:p>
            <a:pPr indent="-298450" lvl="0" marL="457200" rtl="0" algn="l">
              <a:spcBef>
                <a:spcPts val="0"/>
              </a:spcBef>
              <a:spcAft>
                <a:spcPts val="0"/>
              </a:spcAft>
              <a:buSzPts val="1100"/>
              <a:buFont typeface="Inter"/>
              <a:buChar char="●"/>
            </a:pPr>
            <a:r>
              <a:rPr b="1" i="1" lang="en">
                <a:latin typeface="Inter"/>
                <a:ea typeface="Inter"/>
                <a:cs typeface="Inter"/>
                <a:sym typeface="Inter"/>
              </a:rPr>
              <a:t>Achieved MSE of 6.14, MAE of 1.82, and R2 score of 0.70 using catboost regressor.</a:t>
            </a:r>
            <a:endParaRPr b="1" i="1">
              <a:latin typeface="Inter"/>
              <a:ea typeface="Inter"/>
              <a:cs typeface="Inter"/>
              <a:sym typeface="Inter"/>
            </a:endParaRPr>
          </a:p>
        </p:txBody>
      </p:sp>
      <p:pic>
        <p:nvPicPr>
          <p:cNvPr id="1196" name="Google Shape;1196;p116"/>
          <p:cNvPicPr preferRelativeResize="0"/>
          <p:nvPr>
            <p:ph idx="2" type="pic"/>
          </p:nvPr>
        </p:nvPicPr>
        <p:blipFill>
          <a:blip r:embed="rId3">
            <a:alphaModFix/>
          </a:blip>
          <a:stretch>
            <a:fillRect/>
          </a:stretch>
        </p:blipFill>
        <p:spPr>
          <a:xfrm>
            <a:off x="3996000" y="0"/>
            <a:ext cx="5148000"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1200" name="Shape 1200"/>
        <p:cNvGrpSpPr/>
        <p:nvPr/>
      </p:nvGrpSpPr>
      <p:grpSpPr>
        <a:xfrm>
          <a:off x="0" y="0"/>
          <a:ext cx="0" cy="0"/>
          <a:chOff x="0" y="0"/>
          <a:chExt cx="0" cy="0"/>
        </a:xfrm>
      </p:grpSpPr>
      <p:sp>
        <p:nvSpPr>
          <p:cNvPr id="1201" name="Google Shape;1201;p117"/>
          <p:cNvSpPr txBox="1"/>
          <p:nvPr>
            <p:ph type="title"/>
          </p:nvPr>
        </p:nvSpPr>
        <p:spPr>
          <a:xfrm>
            <a:off x="566250" y="408150"/>
            <a:ext cx="8011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8170F"/>
                </a:solidFill>
                <a:latin typeface="Krona One"/>
                <a:ea typeface="Krona One"/>
                <a:cs typeface="Krona One"/>
                <a:sym typeface="Krona One"/>
              </a:rPr>
              <a:t>Conclusion and Suggestions</a:t>
            </a:r>
            <a:endParaRPr>
              <a:solidFill>
                <a:srgbClr val="08170F"/>
              </a:solidFill>
              <a:latin typeface="Krona One"/>
              <a:ea typeface="Krona One"/>
              <a:cs typeface="Krona One"/>
              <a:sym typeface="Krona One"/>
            </a:endParaRPr>
          </a:p>
        </p:txBody>
      </p:sp>
      <p:sp>
        <p:nvSpPr>
          <p:cNvPr id="1202" name="Google Shape;1202;p117"/>
          <p:cNvSpPr txBox="1"/>
          <p:nvPr>
            <p:ph idx="1" type="body"/>
          </p:nvPr>
        </p:nvSpPr>
        <p:spPr>
          <a:xfrm>
            <a:off x="650850" y="1987200"/>
            <a:ext cx="37767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233E30"/>
                </a:solidFill>
                <a:latin typeface="Roboto Medium"/>
                <a:ea typeface="Roboto Medium"/>
                <a:cs typeface="Roboto Medium"/>
                <a:sym typeface="Roboto Medium"/>
              </a:rPr>
              <a:t>Through modeling, significant predictors of race outcomes were identified, providing valuable insights for future predictions and strategic decision-making.</a:t>
            </a:r>
            <a:endParaRPr>
              <a:solidFill>
                <a:srgbClr val="233E30"/>
              </a:solidFill>
              <a:latin typeface="Roboto Medium"/>
              <a:ea typeface="Roboto Medium"/>
              <a:cs typeface="Roboto Medium"/>
              <a:sym typeface="Roboto Medium"/>
            </a:endParaRPr>
          </a:p>
        </p:txBody>
      </p:sp>
      <p:sp>
        <p:nvSpPr>
          <p:cNvPr id="1203" name="Google Shape;1203;p117"/>
          <p:cNvSpPr txBox="1"/>
          <p:nvPr>
            <p:ph idx="2" type="body"/>
          </p:nvPr>
        </p:nvSpPr>
        <p:spPr>
          <a:xfrm>
            <a:off x="4845450" y="1987200"/>
            <a:ext cx="37323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233E30"/>
                </a:solidFill>
                <a:latin typeface="Roboto Medium"/>
                <a:ea typeface="Roboto Medium"/>
                <a:cs typeface="Roboto Medium"/>
                <a:sym typeface="Roboto Medium"/>
              </a:rPr>
              <a:t>We recommend implementing the optimized models developed through our analysis to make real-time race predictions. These models can provide accurate predictions for bettors and stakeholders.</a:t>
            </a:r>
            <a:endParaRPr>
              <a:solidFill>
                <a:srgbClr val="233E30"/>
              </a:solidFill>
              <a:latin typeface="Roboto Medium"/>
              <a:ea typeface="Roboto Medium"/>
              <a:cs typeface="Roboto Medium"/>
              <a:sym typeface="Roboto Medium"/>
            </a:endParaRPr>
          </a:p>
        </p:txBody>
      </p:sp>
      <p:sp>
        <p:nvSpPr>
          <p:cNvPr id="1204" name="Google Shape;1204;p117"/>
          <p:cNvSpPr txBox="1"/>
          <p:nvPr>
            <p:ph idx="3" type="subTitle"/>
          </p:nvPr>
        </p:nvSpPr>
        <p:spPr>
          <a:xfrm>
            <a:off x="650850"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A6846"/>
                </a:solidFill>
                <a:latin typeface="Fira Sans SemiBold"/>
                <a:ea typeface="Fira Sans SemiBold"/>
                <a:cs typeface="Fira Sans SemiBold"/>
                <a:sym typeface="Fira Sans SemiBold"/>
              </a:rPr>
              <a:t>Key Findings from the Modeling Process</a:t>
            </a:r>
            <a:endParaRPr>
              <a:solidFill>
                <a:srgbClr val="6A6846"/>
              </a:solidFill>
              <a:latin typeface="Fira Sans SemiBold"/>
              <a:ea typeface="Fira Sans SemiBold"/>
              <a:cs typeface="Fira Sans SemiBold"/>
              <a:sym typeface="Fira Sans SemiBold"/>
            </a:endParaRPr>
          </a:p>
        </p:txBody>
      </p:sp>
      <p:sp>
        <p:nvSpPr>
          <p:cNvPr id="1205" name="Google Shape;1205;p117"/>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A6846"/>
                </a:solidFill>
                <a:latin typeface="Fira Sans SemiBold"/>
                <a:ea typeface="Fira Sans SemiBold"/>
                <a:cs typeface="Fira Sans SemiBold"/>
                <a:sym typeface="Fira Sans SemiBold"/>
              </a:rPr>
              <a:t>Recommendations for Implementing Optimized Models</a:t>
            </a:r>
            <a:endParaRPr>
              <a:solidFill>
                <a:srgbClr val="6A6846"/>
              </a:solidFill>
              <a:latin typeface="Fira Sans SemiBold"/>
              <a:ea typeface="Fira Sans SemiBold"/>
              <a:cs typeface="Fira Sans SemiBold"/>
              <a:sym typeface="Fira Sans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AI Simple">
  <a:themeElements>
    <a:clrScheme name="Custom">
      <a:dk1>
        <a:srgbClr val="0F2B36"/>
      </a:dk1>
      <a:lt1>
        <a:srgbClr val="FFFFFF"/>
      </a:lt1>
      <a:dk2>
        <a:srgbClr val="134D57"/>
      </a:dk2>
      <a:lt2>
        <a:srgbClr val="EFEFEF"/>
      </a:lt2>
      <a:accent1>
        <a:srgbClr val="AE90BB"/>
      </a:accent1>
      <a:accent2>
        <a:srgbClr val="E19464"/>
      </a:accent2>
      <a:accent3>
        <a:srgbClr val="73ABC9"/>
      </a:accent3>
      <a:accent4>
        <a:srgbClr val="B98D7A"/>
      </a:accent4>
      <a:accent5>
        <a:srgbClr val="2A4540"/>
      </a:accent5>
      <a:accent6>
        <a:srgbClr val="49837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AI Simple v2">
  <a:themeElements>
    <a:clrScheme name="Custom">
      <a:dk1>
        <a:srgbClr val="0F2B36"/>
      </a:dk1>
      <a:lt1>
        <a:srgbClr val="FFFFFF"/>
      </a:lt1>
      <a:dk2>
        <a:srgbClr val="134D57"/>
      </a:dk2>
      <a:lt2>
        <a:srgbClr val="EFEFEF"/>
      </a:lt2>
      <a:accent1>
        <a:srgbClr val="AE90BB"/>
      </a:accent1>
      <a:accent2>
        <a:srgbClr val="E19464"/>
      </a:accent2>
      <a:accent3>
        <a:srgbClr val="73ABC9"/>
      </a:accent3>
      <a:accent4>
        <a:srgbClr val="B98D7A"/>
      </a:accent4>
      <a:accent5>
        <a:srgbClr val="2A4540"/>
      </a:accent5>
      <a:accent6>
        <a:srgbClr val="49837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lidesAI Simple">
  <a:themeElements>
    <a:clrScheme name="Custom">
      <a:dk1>
        <a:srgbClr val="0F2B36"/>
      </a:dk1>
      <a:lt1>
        <a:srgbClr val="FFFFFF"/>
      </a:lt1>
      <a:dk2>
        <a:srgbClr val="134D57"/>
      </a:dk2>
      <a:lt2>
        <a:srgbClr val="EFEFEF"/>
      </a:lt2>
      <a:accent1>
        <a:srgbClr val="AE90BB"/>
      </a:accent1>
      <a:accent2>
        <a:srgbClr val="E19464"/>
      </a:accent2>
      <a:accent3>
        <a:srgbClr val="73ABC9"/>
      </a:accent3>
      <a:accent4>
        <a:srgbClr val="B98D7A"/>
      </a:accent4>
      <a:accent5>
        <a:srgbClr val="2A4540"/>
      </a:accent5>
      <a:accent6>
        <a:srgbClr val="49837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