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0" r:id="rId7"/>
    <p:sldId id="309" r:id="rId8"/>
    <p:sldId id="311" r:id="rId9"/>
    <p:sldId id="312" r:id="rId10"/>
    <p:sldId id="3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4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dirty="0"/>
              <a:t>Arabic Dialects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A Text Classification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59B59F4-CA9A-4910-8745-A7DC8747C91A}"/>
              </a:ext>
            </a:extLst>
          </p:cNvPr>
          <p:cNvSpPr txBox="1"/>
          <p:nvPr/>
        </p:nvSpPr>
        <p:spPr>
          <a:xfrm>
            <a:off x="6015586" y="6218903"/>
            <a:ext cx="625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                                    Omneya Essam Kamal</a:t>
            </a:r>
          </a:p>
          <a:p>
            <a:r>
              <a:rPr lang="en-GB" dirty="0"/>
              <a:t>  https://github.com/OmneyaEssam/Arabic-Dialects-Classification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4493"/>
            <a:ext cx="10058400" cy="156883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9B9804-FEDA-4013-8253-AAD1CBE4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i="0" u="none" strike="noStrike" baseline="0" dirty="0">
                <a:latin typeface="+mn-lt"/>
              </a:rPr>
              <a:t>Many countries speak Arabic; however, each country has its own dialect, the aim of this task is to build a model that predicts the dialect given the text.</a:t>
            </a:r>
          </a:p>
          <a:p>
            <a:pPr marL="0" indent="0">
              <a:buNone/>
            </a:pPr>
            <a:r>
              <a:rPr lang="en-GB" dirty="0"/>
              <a:t>What does the data look like ?</a:t>
            </a:r>
            <a:endParaRPr lang="en-GB" sz="2000" i="0" u="none" strike="noStrike" baseline="0" dirty="0">
              <a:latin typeface="+mn-lt"/>
            </a:endParaRP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FD9ECE-5C9C-495A-9B3F-A325F8CD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737" y="3305546"/>
            <a:ext cx="7119808" cy="256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970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060918-A630-4C24-8DFB-A046D799F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Steps:</a:t>
            </a:r>
          </a:p>
          <a:p>
            <a:r>
              <a:rPr lang="en-GB" dirty="0"/>
              <a:t>1- remove emojis</a:t>
            </a:r>
          </a:p>
          <a:p>
            <a:r>
              <a:rPr lang="en-GB" dirty="0"/>
              <a:t>2- remove usernames/handlers</a:t>
            </a:r>
          </a:p>
          <a:p>
            <a:r>
              <a:rPr lang="en-GB" dirty="0"/>
              <a:t>3- remove all http links</a:t>
            </a:r>
          </a:p>
          <a:p>
            <a:r>
              <a:rPr lang="en-GB" dirty="0"/>
              <a:t>4- remove all non Arabic characters</a:t>
            </a:r>
          </a:p>
          <a:p>
            <a:r>
              <a:rPr lang="en-GB" dirty="0"/>
              <a:t>5- remove repeated letters</a:t>
            </a:r>
          </a:p>
          <a:p>
            <a:r>
              <a:rPr lang="en-GB" dirty="0"/>
              <a:t>6- remove </a:t>
            </a:r>
            <a:r>
              <a:rPr lang="en-GB" dirty="0" err="1"/>
              <a:t>stopwords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951BF-72ED-4174-B6A3-3212DCA1A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06" y="2560087"/>
            <a:ext cx="6787871" cy="22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6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970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Machine learning model: Naïve Bayes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A6EC9-E8EF-42C4-ADE0-6C2C3AE7A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A- use SMOTE to solve data imbalance problem </a:t>
            </a:r>
          </a:p>
          <a:p>
            <a:r>
              <a:rPr lang="en-GB" dirty="0"/>
              <a:t>B- use TFIDF vectorizer as we need to extract</a:t>
            </a:r>
          </a:p>
          <a:p>
            <a:r>
              <a:rPr lang="en-GB" dirty="0"/>
              <a:t>    special words for each dialects</a:t>
            </a:r>
          </a:p>
          <a:p>
            <a:r>
              <a:rPr lang="en-GB" dirty="0"/>
              <a:t>Results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55881-D80F-4861-A333-90DDF5678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674" y="2106746"/>
            <a:ext cx="4222799" cy="27666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95AA58-D1D0-4D2C-9D44-02C89A55A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527" y="4022859"/>
            <a:ext cx="1794563" cy="85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5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970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Deep learning model: LSTM model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A6EC9-E8EF-42C4-ADE0-6C2C3AE7A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A- using </a:t>
            </a:r>
            <a:r>
              <a:rPr lang="en-GB" dirty="0" err="1"/>
              <a:t>Aravec</a:t>
            </a:r>
            <a:r>
              <a:rPr lang="en-GB" dirty="0"/>
              <a:t> word embedding</a:t>
            </a:r>
          </a:p>
          <a:p>
            <a:pPr marL="0" indent="0">
              <a:buNone/>
            </a:pPr>
            <a:r>
              <a:rPr lang="en-GB" dirty="0"/>
              <a:t> Results: train accuracy -&gt; 52.8%</a:t>
            </a:r>
          </a:p>
          <a:p>
            <a:pPr marL="0" indent="0">
              <a:buNone/>
            </a:pPr>
            <a:r>
              <a:rPr lang="en-GB" dirty="0"/>
              <a:t>            </a:t>
            </a:r>
            <a:r>
              <a:rPr lang="en-GB" dirty="0" err="1"/>
              <a:t>val</a:t>
            </a:r>
            <a:r>
              <a:rPr lang="en-GB" dirty="0"/>
              <a:t> accuracy  -&gt;  45.6%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53126-C860-4BDA-B364-1447A4F88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795" y="2255418"/>
            <a:ext cx="5752886" cy="276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2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970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Deep learning model: NN model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A6EC9-E8EF-42C4-ADE0-6C2C3AE7A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A- using TFIDF word vectorizer</a:t>
            </a:r>
          </a:p>
          <a:p>
            <a:pPr marL="0" indent="0">
              <a:buNone/>
            </a:pPr>
            <a:r>
              <a:rPr lang="en-GB" dirty="0"/>
              <a:t> Results: train accuracy -&gt; 51.4%</a:t>
            </a:r>
          </a:p>
          <a:p>
            <a:pPr marL="0" indent="0">
              <a:buNone/>
            </a:pPr>
            <a:r>
              <a:rPr lang="en-GB" dirty="0"/>
              <a:t>            </a:t>
            </a:r>
            <a:r>
              <a:rPr lang="en-GB" dirty="0" err="1"/>
              <a:t>val</a:t>
            </a:r>
            <a:r>
              <a:rPr lang="en-GB" dirty="0"/>
              <a:t> accuracy  -&gt;  46.5%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93793DF-5793-4FB2-A565-803C9E2A40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401410" cy="240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B629B9-B8EF-4EEF-B1A8-E9DE968F2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207" y="1938884"/>
            <a:ext cx="2332275" cy="43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5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970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Flask API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16A312-0516-46F5-8888-56D244B54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430" y="2125956"/>
            <a:ext cx="5423081" cy="3617896"/>
          </a:xfr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893793DF-5793-4FB2-A565-803C9E2A40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401410" cy="240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0FE6BD-6104-4969-AA26-4E5B3B449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25956"/>
            <a:ext cx="5844630" cy="361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712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5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6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7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{3490E635-8B5C-4AEC-88F1-E195ABD45749}tf11437505_win32</Template>
  <TotalTime>354</TotalTime>
  <Words>174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 Pro Cond Light</vt:lpstr>
      <vt:lpstr>Speak Pro</vt:lpstr>
      <vt:lpstr>RetrospectVTI</vt:lpstr>
      <vt:lpstr>Arabic Dialects Classification</vt:lpstr>
      <vt:lpstr>Problem statement</vt:lpstr>
      <vt:lpstr>Data preprocessing</vt:lpstr>
      <vt:lpstr>Machine learning model: Naïve Bayes</vt:lpstr>
      <vt:lpstr>Deep learning model: LSTM model </vt:lpstr>
      <vt:lpstr>Deep learning model: NN model </vt:lpstr>
      <vt:lpstr>Flask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Arabic Dialects Classification</dc:title>
  <dc:creator>omneya essam</dc:creator>
  <cp:lastModifiedBy>omneya essam</cp:lastModifiedBy>
  <cp:revision>8</cp:revision>
  <dcterms:created xsi:type="dcterms:W3CDTF">2022-03-13T17:24:53Z</dcterms:created>
  <dcterms:modified xsi:type="dcterms:W3CDTF">2022-03-13T23:19:25Z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