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86d6cf416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86d6cf41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6d6cf4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86d6cf4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6d6cf4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86d6cf4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86d6cf41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86d6cf41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86d6cf4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86d6cf4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86d6cf41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86d6cf41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86d6cf41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86d6cf4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86d6cf41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86d6cf41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86d6cf41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86d6cf41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86d6cf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86d6cf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86d6cf41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86d6cf4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86d6cf4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86d6cf4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86d6cf4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86d6cf4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86d6cf4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86d6cf4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86d6cf4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86d6cf4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16975" y="2472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Finlatics Data Science Case Project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30875" y="1745425"/>
            <a:ext cx="4929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6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Insights </a:t>
            </a:r>
            <a:endParaRPr b="1" sz="6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75" y="2508225"/>
            <a:ext cx="38481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600" y="261450"/>
            <a:ext cx="4693274" cy="402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67275" y="196725"/>
            <a:ext cx="4108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10 Youtube Channels based on no. of Subscribers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54525" y="1287375"/>
            <a:ext cx="33375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T-series has the most no. of subscribers .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0" y="334175"/>
            <a:ext cx="66960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717125" y="429375"/>
            <a:ext cx="36936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Category “shows” has the highest no. of </a:t>
            </a:r>
            <a:r>
              <a:rPr lang="en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subscribers across all the categories .</a:t>
            </a:r>
            <a:r>
              <a:rPr lang="en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50" y="312350"/>
            <a:ext cx="5146374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5000675" y="385750"/>
            <a:ext cx="31920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avg highest no. of videos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uploaded belong to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“News and Politics”  category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75" y="424125"/>
            <a:ext cx="4393113" cy="13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275" y="308325"/>
            <a:ext cx="3434183" cy="31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121850" y="2087175"/>
            <a:ext cx="35772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 has the max no. of Youtube channels around the world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about 440 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811150" y="1534575"/>
            <a:ext cx="19413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most of the Youtube channels make content for the “Entertainment” of people  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6" y="122275"/>
            <a:ext cx="5547525" cy="469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5945900" y="393025"/>
            <a:ext cx="26175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Around 11 Youtube channels behave as has very big deviation in yearly income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50" y="81975"/>
            <a:ext cx="3962400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4848000" y="531175"/>
            <a:ext cx="33228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 Highest no. of Youtube channel were created in the Year “2014” - 100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while 2nd highest was year 2013 - 78 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57200" y="386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Correlation b/w the No. of subscribers and the total number of video views is approximately 74 % , i.e </a:t>
            </a:r>
            <a:r>
              <a:rPr lang="en" sz="1400"/>
              <a:t>around 74 % of the subscribers watch the uploaded video content after subscribing.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overall subscribers in the last 30 days across all channels is </a:t>
            </a:r>
            <a:r>
              <a:rPr b="1" lang="en" sz="14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351,639,103.</a:t>
            </a:r>
            <a:endParaRPr b="1" sz="14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urier New"/>
              <a:buChar char="●"/>
            </a:pPr>
            <a:r>
              <a:rPr b="1" lang="en" sz="14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Around 77.5 % of the of the the population across the tertiary education enrollment use Youtube channels for education purposes.</a:t>
            </a:r>
            <a:endParaRPr b="1" sz="14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urier New"/>
              <a:buChar char="●"/>
            </a:pPr>
            <a:r>
              <a:rPr b="1" lang="en" sz="14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T-series Channel has the highest no. of avg subscribers added per month since its creation date  </a:t>
            </a:r>
            <a:endParaRPr b="1" sz="14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5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75" y="2257375"/>
            <a:ext cx="3255682" cy="28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108350" y="2385375"/>
            <a:ext cx="3439200" cy="2057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Spain has the most 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unemployment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rate 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of its total population 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approx 14 %</a:t>
            </a:r>
            <a:endParaRPr b="1" sz="1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followed by </a:t>
            </a:r>
            <a:endParaRPr b="1" sz="1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 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around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13.15 % </a:t>
            </a:r>
            <a:endParaRPr b="1" sz="1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Brazil 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around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12 %</a:t>
            </a:r>
            <a:endParaRPr b="1" sz="1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India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around 5.3 %</a:t>
            </a:r>
            <a:endParaRPr b="1" sz="1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91350" y="271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of top 10 Countries with highest no. of Youtube Channels: 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300" y="1035188"/>
            <a:ext cx="4099200" cy="39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289125" y="1534575"/>
            <a:ext cx="39264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India has the most population</a:t>
            </a:r>
            <a:endParaRPr sz="2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05" name="Google Shape;205;p3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3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3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3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3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3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3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3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3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3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15" name="Google Shape;215;p3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156425" y="11220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	Thank You </a:t>
            </a:r>
            <a:endParaRPr b="1" sz="5100"/>
          </a:p>
        </p:txBody>
      </p:sp>
      <p:grpSp>
        <p:nvGrpSpPr>
          <p:cNvPr id="217" name="Google Shape;217;p3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8" name="Google Shape;218;p3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9" name="Google Shape;219;p3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8" name="Google Shape;228;p3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9" name="Google Shape;229;p3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95625" y="125100"/>
            <a:ext cx="2492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Domain:</a:t>
            </a:r>
            <a:endParaRPr sz="3200"/>
          </a:p>
        </p:txBody>
      </p:sp>
      <p:sp>
        <p:nvSpPr>
          <p:cNvPr id="92" name="Google Shape;92;p14"/>
          <p:cNvSpPr txBox="1"/>
          <p:nvPr/>
        </p:nvSpPr>
        <p:spPr>
          <a:xfrm>
            <a:off x="454500" y="1133975"/>
            <a:ext cx="7566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“Media and Technology”</a:t>
            </a:r>
            <a:endParaRPr b="1" sz="3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		</a:t>
            </a:r>
            <a:endParaRPr b="1" sz="3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199075" y="2019400"/>
            <a:ext cx="70902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Analysing Youtube content creators dataset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019575" y="1154125"/>
            <a:ext cx="6686100" cy="3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collection of YouTube giants, this dataset offers a perfect avenue to analyze and gain valuable insights from the luminaries of the platform.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comprehensive details on top creators' subscriber counts, video views, upload frequency, country of origin, earnings, and more.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treasure trove of information is a must-explore for aspiring content creators, data enthusiasts, and anyone intrigued by the ever-evolving online content landscape.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Immerse yourself in the world of YouTube success and unlock a wealth of knowledge with this extraordinary dataset.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588125" y="208275"/>
            <a:ext cx="6453000" cy="74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About the Case Project 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213600" y="832175"/>
            <a:ext cx="4358400" cy="4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rank: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Position of the YouTube channel based on the number of subscribers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Youtuber: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Name of the YouTube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subscribers: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Number of subscribers to the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video views: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Total views across all videos on the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category: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Category or niche of the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Title of the YouTube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uploads: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Total number of videos uploaded on the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Country: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Country where the YouTube channel originates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Abbreviation: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Abbreviation of the country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created_year: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Year when the YouTube channel was created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created_month: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Month when the YouTube channel was created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created_date: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Exact date of the YouTube channel's creation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Gross tertiary education enrollment (%):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Percentage of the population enrolled in tertiary education in the country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Population: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Total population of the country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Unemployment rate: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Unemployment rate in the country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Urban_population: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Percentage of the population living in urban areas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Latitude: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Latitude coordinate of the country's location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Longitude: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Longitude coordinate of the country's location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534450" y="87575"/>
            <a:ext cx="6453000" cy="74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About the Dataset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572000" y="1163075"/>
            <a:ext cx="4346700" cy="4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channel_type: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Type of the YouTube channel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video_views_rank: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Ranking of the channel based on total video views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country_rank: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Ranking of the channel based on the number of subscribers within its country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channel_type_rank: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Ranking of the channel based on its type video_views_for_the_last_30_days: Total video views in the last 30 days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lowest_monthly_earnings: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Lowest estimated monthly earnings from the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highest_monthly_earnings: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Highest estimated monthly earnings from the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lowest_yearly_earnings: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Lowest estimated yearly earnings from the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highest_yearly_earnings: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Highest estimated yearly earnings from the channel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subscribers_for_last_30_days: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Number of new subscribers gained in the last 30 days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-593" t="0"/>
          <a:stretch/>
        </p:blipFill>
        <p:spPr>
          <a:xfrm>
            <a:off x="53575" y="0"/>
            <a:ext cx="9255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</a:t>
            </a:r>
            <a:r>
              <a:rPr b="1" lang="en"/>
              <a:t>Preprocessing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6825" y="94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Before Preprocessing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63" y="782400"/>
            <a:ext cx="8095268" cy="4136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 rot="10800000">
            <a:off x="2029000" y="3705100"/>
            <a:ext cx="469800" cy="42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/>
          <p:nvPr/>
        </p:nvCxnSpPr>
        <p:spPr>
          <a:xfrm flipH="1" rot="10800000">
            <a:off x="3214325" y="3624675"/>
            <a:ext cx="469800" cy="42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/>
          <p:nvPr/>
        </p:nvCxnSpPr>
        <p:spPr>
          <a:xfrm flipH="1" rot="10800000">
            <a:off x="4971175" y="3582350"/>
            <a:ext cx="469800" cy="42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475" y="152400"/>
            <a:ext cx="421717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308400" y="1608300"/>
            <a:ext cx="2835600" cy="19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missing</a:t>
            </a: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values in the Dataset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57425" y="34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After Preprocessing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25" y="691875"/>
            <a:ext cx="7685320" cy="419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1"/>
          <p:cNvCxnSpPr/>
          <p:nvPr/>
        </p:nvCxnSpPr>
        <p:spPr>
          <a:xfrm flipH="1" rot="10800000">
            <a:off x="1748675" y="3613475"/>
            <a:ext cx="579900" cy="42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 flipH="1" rot="10800000">
            <a:off x="2663900" y="3365150"/>
            <a:ext cx="836700" cy="67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/>
          <p:nvPr/>
        </p:nvCxnSpPr>
        <p:spPr>
          <a:xfrm flipH="1" rot="10800000">
            <a:off x="4651725" y="3458250"/>
            <a:ext cx="650100" cy="61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