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64" r:id="rId3"/>
    <p:sldId id="265" r:id="rId4"/>
    <p:sldId id="266" r:id="rId5"/>
    <p:sldId id="267" r:id="rId6"/>
    <p:sldId id="269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>
        <p:scale>
          <a:sx n="100" d="100"/>
          <a:sy n="100" d="100"/>
        </p:scale>
        <p:origin x="1277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DF5D4-4C68-43B1-9978-85E969A024B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7363E-F888-492B-8A74-DDD55A97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2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9801-8512-4169-8827-8E2EA00BA09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DFB2-0970-4AA5-8731-BEFC3E3A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9801-8512-4169-8827-8E2EA00BA09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DFB2-0970-4AA5-8731-BEFC3E3A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9801-8512-4169-8827-8E2EA00BA09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DFB2-0970-4AA5-8731-BEFC3E3A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54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AE3232-24B4-496C-A09A-7ECA641ED4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85" t="31907" r="1870" b="23859"/>
          <a:stretch/>
        </p:blipFill>
        <p:spPr>
          <a:xfrm>
            <a:off x="7143360" y="1425540"/>
            <a:ext cx="5023350" cy="19726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C8789C8-3D02-48E0-B07F-D95DA65A98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3"/>
          <a:stretch/>
        </p:blipFill>
        <p:spPr>
          <a:xfrm>
            <a:off x="1" y="1354865"/>
            <a:ext cx="7169781" cy="409448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293A5D4F-B069-4E1B-856B-1719C3DE0B7C}"/>
              </a:ext>
            </a:extLst>
          </p:cNvPr>
          <p:cNvSpPr/>
          <p:nvPr userDrawn="1"/>
        </p:nvSpPr>
        <p:spPr>
          <a:xfrm rot="548842">
            <a:off x="8693241" y="851434"/>
            <a:ext cx="3428934" cy="6780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A33B64-EAF1-4D7B-A31C-8D1E20002B3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81" y="3398177"/>
            <a:ext cx="2642831" cy="14820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631F44-83C3-47EC-89C2-42761759B31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74" y="3398176"/>
            <a:ext cx="2490837" cy="148204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D54B412-842B-4887-BFEA-71A9E538550A}"/>
              </a:ext>
            </a:extLst>
          </p:cNvPr>
          <p:cNvSpPr/>
          <p:nvPr userDrawn="1"/>
        </p:nvSpPr>
        <p:spPr>
          <a:xfrm rot="248660">
            <a:off x="6874112" y="4810263"/>
            <a:ext cx="4538465" cy="6780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21744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Ⅰ. 사업 목표 및 이해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개체 틀 1">
            <a:extLst>
              <a:ext uri="{FF2B5EF4-FFF2-40B4-BE49-F238E27FC236}">
                <a16:creationId xmlns:a16="http://schemas.microsoft.com/office/drawing/2014/main" id="{88B43E71-BBAA-4BA5-9FAC-29C9CCDE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42" y="266133"/>
            <a:ext cx="8323838" cy="555303"/>
          </a:xfrm>
          <a:prstGeom prst="rect">
            <a:avLst/>
          </a:prstGeom>
        </p:spPr>
        <p:txBody>
          <a:bodyPr lIns="0" anchor="ctr"/>
          <a:lstStyle>
            <a:lvl1pPr>
              <a:defRPr sz="2400" b="1">
                <a:solidFill>
                  <a:srgbClr val="3D3F41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205855" y="0"/>
            <a:ext cx="715554" cy="637736"/>
          </a:xfrm>
          <a:prstGeom prst="rect">
            <a:avLst/>
          </a:prstGeom>
          <a:solidFill>
            <a:srgbClr val="D86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7"/>
          <p:cNvSpPr/>
          <p:nvPr userDrawn="1"/>
        </p:nvSpPr>
        <p:spPr>
          <a:xfrm>
            <a:off x="407852" y="93784"/>
            <a:ext cx="715554" cy="637736"/>
          </a:xfrm>
          <a:prstGeom prst="rect">
            <a:avLst/>
          </a:prstGeom>
          <a:solidFill>
            <a:srgbClr val="3D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0" t="29475" r="15128" b="30524"/>
          <a:stretch/>
        </p:blipFill>
        <p:spPr>
          <a:xfrm>
            <a:off x="446070" y="160321"/>
            <a:ext cx="625469" cy="20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69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60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9801-8512-4169-8827-8E2EA00BA09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DFB2-0970-4AA5-8731-BEFC3E3A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4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9801-8512-4169-8827-8E2EA00BA09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DFB2-0970-4AA5-8731-BEFC3E3A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9801-8512-4169-8827-8E2EA00BA09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DFB2-0970-4AA5-8731-BEFC3E3A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6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9801-8512-4169-8827-8E2EA00BA09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DFB2-0970-4AA5-8731-BEFC3E3A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9801-8512-4169-8827-8E2EA00BA09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DFB2-0970-4AA5-8731-BEFC3E3A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7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9801-8512-4169-8827-8E2EA00BA09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DFB2-0970-4AA5-8731-BEFC3E3A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6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9801-8512-4169-8827-8E2EA00BA09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DFB2-0970-4AA5-8731-BEFC3E3A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6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9801-8512-4169-8827-8E2EA00BA09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DFB2-0970-4AA5-8731-BEFC3E3A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7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99801-8512-4169-8827-8E2EA00BA09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DFB2-0970-4AA5-8731-BEFC3E3A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8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6AB045C-07A5-408B-B039-D8314299FA8F}"/>
              </a:ext>
            </a:extLst>
          </p:cNvPr>
          <p:cNvSpPr txBox="1">
            <a:spLocks/>
          </p:cNvSpPr>
          <p:nvPr/>
        </p:nvSpPr>
        <p:spPr>
          <a:xfrm>
            <a:off x="893355" y="2791892"/>
            <a:ext cx="5478891" cy="5556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800" b="0" kern="1200" spc="-120" baseline="0" smtClean="0">
                <a:solidFill>
                  <a:srgbClr val="E1590D"/>
                </a:solidFill>
                <a:latin typeface="+mj-ea"/>
                <a:ea typeface="+mj-ea"/>
                <a:cs typeface="+mn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Customer Journey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Bahamas</a:t>
            </a:r>
            <a:endParaRPr lang="en-US" altLang="ko-KR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8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9A3F3C2-1ADB-4799-95EC-588161F24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4734" r="17241" b="3683"/>
          <a:stretch/>
        </p:blipFill>
        <p:spPr>
          <a:xfrm>
            <a:off x="3193647" y="1517992"/>
            <a:ext cx="2055202" cy="4162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그룹 9"/>
          <p:cNvGrpSpPr/>
          <p:nvPr/>
        </p:nvGrpSpPr>
        <p:grpSpPr>
          <a:xfrm>
            <a:off x="985870" y="1516840"/>
            <a:ext cx="2055202" cy="4162534"/>
            <a:chOff x="985870" y="1516840"/>
            <a:chExt cx="2055202" cy="416253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9A3F3C2-1ADB-4799-95EC-588161F24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42" t="4734" r="17241" b="3683"/>
            <a:stretch/>
          </p:blipFill>
          <p:spPr>
            <a:xfrm>
              <a:off x="985870" y="1516840"/>
              <a:ext cx="2055202" cy="416253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445" y="1975257"/>
              <a:ext cx="1757155" cy="321327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5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57" y="1992576"/>
            <a:ext cx="1789626" cy="3211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9" name="그룹 8"/>
          <p:cNvGrpSpPr/>
          <p:nvPr/>
        </p:nvGrpSpPr>
        <p:grpSpPr>
          <a:xfrm>
            <a:off x="5401424" y="1516840"/>
            <a:ext cx="2055202" cy="4162534"/>
            <a:chOff x="5401424" y="1516840"/>
            <a:chExt cx="2055202" cy="416253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A3F3C2-1ADB-4799-95EC-588161F24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42" t="4734" r="17241" b="3683"/>
            <a:stretch/>
          </p:blipFill>
          <p:spPr>
            <a:xfrm>
              <a:off x="5401424" y="1516840"/>
              <a:ext cx="2055202" cy="416253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527" y="1992575"/>
              <a:ext cx="1763076" cy="321106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aphicFrame>
        <p:nvGraphicFramePr>
          <p:cNvPr id="1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433127"/>
              </p:ext>
            </p:extLst>
          </p:nvPr>
        </p:nvGraphicFramePr>
        <p:xfrm>
          <a:off x="7954847" y="1771478"/>
          <a:ext cx="3476186" cy="1470020"/>
        </p:xfrm>
        <a:graphic>
          <a:graphicData uri="http://schemas.openxmlformats.org/drawingml/2006/table">
            <a:tbl>
              <a:tblPr/>
              <a:tblGrid>
                <a:gridCol w="340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5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77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126956" marR="126956" marT="63478" marB="6347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99965" marB="9996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  <a:defRPr/>
                      </a:pPr>
                      <a:r>
                        <a:rPr lang="en-US" altLang="ko-KR" sz="1000" b="1" kern="1200" spc="-8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Intro</a:t>
                      </a:r>
                      <a:endParaRPr lang="en-US" altLang="ko-KR" sz="1000" b="1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4974" marR="74974" marT="99965" marB="9996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99965" marB="9996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  <a:defRPr/>
                      </a:pPr>
                      <a:r>
                        <a:rPr lang="en-US" altLang="ko-KR" sz="1000" b="1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Access Requirement Guide</a:t>
                      </a:r>
                      <a:endParaRPr lang="en-US" altLang="ko-KR" sz="1000" b="1" kern="120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974" marR="74974" marT="99965" marB="9996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99965" marB="9996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  <a:defRPr/>
                      </a:pPr>
                      <a:r>
                        <a:rPr lang="en-US" altLang="ko-KR" sz="1000" b="1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OmniOne</a:t>
                      </a:r>
                      <a:r>
                        <a:rPr lang="en-US" altLang="ko-KR" sz="1000" b="1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main menu</a:t>
                      </a:r>
                      <a:endParaRPr lang="en-US" altLang="ko-KR" sz="1000" b="1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974" marR="74974" marT="99965" marB="9996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C064593F-B9A5-49BB-B45C-A6F6D563AEBE}"/>
              </a:ext>
            </a:extLst>
          </p:cNvPr>
          <p:cNvSpPr/>
          <p:nvPr/>
        </p:nvSpPr>
        <p:spPr bwMode="auto">
          <a:xfrm>
            <a:off x="962073" y="2189018"/>
            <a:ext cx="197641" cy="197641"/>
          </a:xfrm>
          <a:prstGeom prst="ellipse">
            <a:avLst/>
          </a:prstGeom>
          <a:solidFill>
            <a:srgbClr val="C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064593F-B9A5-49BB-B45C-A6F6D563AEBE}"/>
              </a:ext>
            </a:extLst>
          </p:cNvPr>
          <p:cNvSpPr/>
          <p:nvPr/>
        </p:nvSpPr>
        <p:spPr bwMode="auto">
          <a:xfrm>
            <a:off x="3193647" y="2164986"/>
            <a:ext cx="197641" cy="197641"/>
          </a:xfrm>
          <a:prstGeom prst="ellipse">
            <a:avLst/>
          </a:prstGeom>
          <a:solidFill>
            <a:srgbClr val="C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064593F-B9A5-49BB-B45C-A6F6D563AEBE}"/>
              </a:ext>
            </a:extLst>
          </p:cNvPr>
          <p:cNvSpPr/>
          <p:nvPr/>
        </p:nvSpPr>
        <p:spPr bwMode="auto">
          <a:xfrm>
            <a:off x="5401424" y="2164985"/>
            <a:ext cx="197641" cy="197641"/>
          </a:xfrm>
          <a:prstGeom prst="ellipse">
            <a:avLst/>
          </a:prstGeom>
          <a:solidFill>
            <a:srgbClr val="C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203736" y="182856"/>
            <a:ext cx="8323838" cy="55530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D3F41"/>
                </a:solidFill>
                <a:latin typeface="나눔바른고딕" panose="020B0600000101010101" charset="-127"/>
                <a:ea typeface="나눔바른고딕" panose="020B0600000101010101" charset="-127"/>
                <a:cs typeface="+mj-cs"/>
              </a:defRPr>
            </a:lvl1pPr>
          </a:lstStyle>
          <a:p>
            <a:r>
              <a:rPr lang="en-US" altLang="ko-KR" kern="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Introduction – Screen to be seen at your first login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9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9A3F3C2-1ADB-4799-95EC-588161F24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4734" r="17241" b="3683"/>
          <a:stretch/>
        </p:blipFill>
        <p:spPr>
          <a:xfrm>
            <a:off x="2898372" y="1489417"/>
            <a:ext cx="2055202" cy="4162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A3F3C2-1ADB-4799-95EC-588161F24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4734" r="17241" b="3683"/>
          <a:stretch/>
        </p:blipFill>
        <p:spPr>
          <a:xfrm>
            <a:off x="5106149" y="1488265"/>
            <a:ext cx="2055202" cy="4162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9A3F3C2-1ADB-4799-95EC-588161F24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4734" r="17241" b="3683"/>
          <a:stretch/>
        </p:blipFill>
        <p:spPr>
          <a:xfrm>
            <a:off x="7313926" y="1488265"/>
            <a:ext cx="2055202" cy="4162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9A3F3C2-1ADB-4799-95EC-588161F24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4734" r="17241" b="3683"/>
          <a:stretch/>
        </p:blipFill>
        <p:spPr>
          <a:xfrm>
            <a:off x="9521703" y="1488265"/>
            <a:ext cx="2055202" cy="4162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그룹 11"/>
          <p:cNvGrpSpPr/>
          <p:nvPr/>
        </p:nvGrpSpPr>
        <p:grpSpPr>
          <a:xfrm>
            <a:off x="690595" y="1488265"/>
            <a:ext cx="2055202" cy="4162534"/>
            <a:chOff x="690595" y="1488265"/>
            <a:chExt cx="2055202" cy="416253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9A3F3C2-1ADB-4799-95EC-588161F24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42" t="4734" r="17241" b="3683"/>
            <a:stretch/>
          </p:blipFill>
          <p:spPr>
            <a:xfrm>
              <a:off x="690595" y="1488265"/>
              <a:ext cx="2055202" cy="416253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24" y="1952624"/>
              <a:ext cx="1779726" cy="3248025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566" y="1924050"/>
            <a:ext cx="1831609" cy="32766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78"/>
          <a:stretch/>
        </p:blipFill>
        <p:spPr>
          <a:xfrm>
            <a:off x="5253091" y="1924049"/>
            <a:ext cx="1773712" cy="327659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51" b="32916"/>
          <a:stretch/>
        </p:blipFill>
        <p:spPr>
          <a:xfrm>
            <a:off x="7436267" y="2381249"/>
            <a:ext cx="1810520" cy="261937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11"/>
          <a:stretch/>
        </p:blipFill>
        <p:spPr>
          <a:xfrm>
            <a:off x="9677767" y="2257424"/>
            <a:ext cx="1743074" cy="2867026"/>
          </a:xfrm>
          <a:prstGeom prst="rect">
            <a:avLst/>
          </a:prstGeom>
        </p:spPr>
      </p:pic>
      <p:grpSp>
        <p:nvGrpSpPr>
          <p:cNvPr id="29" name="Tap">
            <a:extLst>
              <a:ext uri="{FF2B5EF4-FFF2-40B4-BE49-F238E27FC236}">
                <a16:creationId xmlns:a16="http://schemas.microsoft.com/office/drawing/2014/main" id="{413CA9CD-5283-47D3-BB07-CAB8D61F996B}"/>
              </a:ext>
            </a:extLst>
          </p:cNvPr>
          <p:cNvGrpSpPr>
            <a:grpSpLocks noChangeAspect="1"/>
          </p:cNvGrpSpPr>
          <p:nvPr/>
        </p:nvGrpSpPr>
        <p:grpSpPr>
          <a:xfrm>
            <a:off x="1714860" y="3562348"/>
            <a:ext cx="205061" cy="366507"/>
            <a:chOff x="1221853" y="1102937"/>
            <a:chExt cx="989536" cy="176860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0" name="Touch Point">
              <a:extLst>
                <a:ext uri="{FF2B5EF4-FFF2-40B4-BE49-F238E27FC236}">
                  <a16:creationId xmlns:a16="http://schemas.microsoft.com/office/drawing/2014/main" id="{0CF6BEEA-59B0-4DA5-83E5-4188CBC568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1853" y="1102937"/>
              <a:ext cx="880162" cy="880163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3226" tIns="0" rIns="33226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latinLnBrk="1"/>
              <a:endParaRPr kumimoji="1" lang="en-US" sz="739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Hand">
              <a:extLst>
                <a:ext uri="{FF2B5EF4-FFF2-40B4-BE49-F238E27FC236}">
                  <a16:creationId xmlns:a16="http://schemas.microsoft.com/office/drawing/2014/main" id="{1551A894-289D-4C02-A4E4-B4DF1A7E8D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5" y="1616074"/>
              <a:ext cx="982664" cy="1255470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Tap">
            <a:extLst>
              <a:ext uri="{FF2B5EF4-FFF2-40B4-BE49-F238E27FC236}">
                <a16:creationId xmlns:a16="http://schemas.microsoft.com/office/drawing/2014/main" id="{413CA9CD-5283-47D3-BB07-CAB8D61F996B}"/>
              </a:ext>
            </a:extLst>
          </p:cNvPr>
          <p:cNvGrpSpPr>
            <a:grpSpLocks noChangeAspect="1"/>
          </p:cNvGrpSpPr>
          <p:nvPr/>
        </p:nvGrpSpPr>
        <p:grpSpPr>
          <a:xfrm>
            <a:off x="3911804" y="3047998"/>
            <a:ext cx="205061" cy="366507"/>
            <a:chOff x="1221853" y="1102937"/>
            <a:chExt cx="989536" cy="176860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Touch Point">
              <a:extLst>
                <a:ext uri="{FF2B5EF4-FFF2-40B4-BE49-F238E27FC236}">
                  <a16:creationId xmlns:a16="http://schemas.microsoft.com/office/drawing/2014/main" id="{0CF6BEEA-59B0-4DA5-83E5-4188CBC568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1853" y="1102937"/>
              <a:ext cx="880162" cy="880163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3226" tIns="0" rIns="33226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latinLnBrk="1"/>
              <a:endParaRPr kumimoji="1" lang="en-US" sz="739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Hand">
              <a:extLst>
                <a:ext uri="{FF2B5EF4-FFF2-40B4-BE49-F238E27FC236}">
                  <a16:creationId xmlns:a16="http://schemas.microsoft.com/office/drawing/2014/main" id="{1551A894-289D-4C02-A4E4-B4DF1A7E8D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5" y="1616074"/>
              <a:ext cx="982664" cy="1255470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Tap">
            <a:extLst>
              <a:ext uri="{FF2B5EF4-FFF2-40B4-BE49-F238E27FC236}">
                <a16:creationId xmlns:a16="http://schemas.microsoft.com/office/drawing/2014/main" id="{413CA9CD-5283-47D3-BB07-CAB8D61F996B}"/>
              </a:ext>
            </a:extLst>
          </p:cNvPr>
          <p:cNvGrpSpPr>
            <a:grpSpLocks noChangeAspect="1"/>
          </p:cNvGrpSpPr>
          <p:nvPr/>
        </p:nvGrpSpPr>
        <p:grpSpPr>
          <a:xfrm>
            <a:off x="8712404" y="4505323"/>
            <a:ext cx="205061" cy="366507"/>
            <a:chOff x="1221853" y="1102937"/>
            <a:chExt cx="989536" cy="176860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Touch Point">
              <a:extLst>
                <a:ext uri="{FF2B5EF4-FFF2-40B4-BE49-F238E27FC236}">
                  <a16:creationId xmlns:a16="http://schemas.microsoft.com/office/drawing/2014/main" id="{0CF6BEEA-59B0-4DA5-83E5-4188CBC568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1853" y="1102937"/>
              <a:ext cx="880162" cy="880163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3226" tIns="0" rIns="33226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latinLnBrk="1"/>
              <a:endParaRPr kumimoji="1" lang="en-US" sz="739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Hand">
              <a:extLst>
                <a:ext uri="{FF2B5EF4-FFF2-40B4-BE49-F238E27FC236}">
                  <a16:creationId xmlns:a16="http://schemas.microsoft.com/office/drawing/2014/main" id="{1551A894-289D-4C02-A4E4-B4DF1A7E8D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5" y="1616074"/>
              <a:ext cx="982664" cy="1255470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Tap">
            <a:extLst>
              <a:ext uri="{FF2B5EF4-FFF2-40B4-BE49-F238E27FC236}">
                <a16:creationId xmlns:a16="http://schemas.microsoft.com/office/drawing/2014/main" id="{413CA9CD-5283-47D3-BB07-CAB8D61F996B}"/>
              </a:ext>
            </a:extLst>
          </p:cNvPr>
          <p:cNvGrpSpPr>
            <a:grpSpLocks noChangeAspect="1"/>
          </p:cNvGrpSpPr>
          <p:nvPr/>
        </p:nvGrpSpPr>
        <p:grpSpPr>
          <a:xfrm>
            <a:off x="11112704" y="4941196"/>
            <a:ext cx="205061" cy="366507"/>
            <a:chOff x="1221853" y="1102937"/>
            <a:chExt cx="989536" cy="176860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Touch Point">
              <a:extLst>
                <a:ext uri="{FF2B5EF4-FFF2-40B4-BE49-F238E27FC236}">
                  <a16:creationId xmlns:a16="http://schemas.microsoft.com/office/drawing/2014/main" id="{0CF6BEEA-59B0-4DA5-83E5-4188CBC568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1853" y="1102937"/>
              <a:ext cx="880162" cy="880163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3226" tIns="0" rIns="33226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latinLnBrk="1"/>
              <a:endParaRPr kumimoji="1" lang="en-US" sz="739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Hand">
              <a:extLst>
                <a:ext uri="{FF2B5EF4-FFF2-40B4-BE49-F238E27FC236}">
                  <a16:creationId xmlns:a16="http://schemas.microsoft.com/office/drawing/2014/main" id="{1551A894-289D-4C02-A4E4-B4DF1A7E8D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5" y="1616074"/>
              <a:ext cx="982664" cy="1255470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Rectangle 15"/>
          <p:cNvSpPr/>
          <p:nvPr/>
        </p:nvSpPr>
        <p:spPr>
          <a:xfrm>
            <a:off x="886584" y="5718918"/>
            <a:ext cx="1656551" cy="792480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Step 1: Click on “Add a credential”</a:t>
            </a:r>
            <a:endParaRPr lang="en-US" sz="1400" dirty="0"/>
          </a:p>
        </p:txBody>
      </p:sp>
      <p:sp>
        <p:nvSpPr>
          <p:cNvPr id="42" name="Rectangle 16"/>
          <p:cNvSpPr/>
          <p:nvPr/>
        </p:nvSpPr>
        <p:spPr>
          <a:xfrm>
            <a:off x="3137296" y="5718918"/>
            <a:ext cx="1656551" cy="792480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Step 2: Click on “Request”</a:t>
            </a:r>
            <a:endParaRPr lang="en-US" sz="1400" dirty="0"/>
          </a:p>
        </p:txBody>
      </p:sp>
      <p:sp>
        <p:nvSpPr>
          <p:cNvPr id="43" name="Rectangle 17"/>
          <p:cNvSpPr/>
          <p:nvPr/>
        </p:nvSpPr>
        <p:spPr>
          <a:xfrm>
            <a:off x="5370252" y="5697392"/>
            <a:ext cx="1656551" cy="792480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Step 3-1: Fill in your profile data</a:t>
            </a:r>
            <a:endParaRPr lang="en-US" sz="1400" dirty="0"/>
          </a:p>
        </p:txBody>
      </p:sp>
      <p:sp>
        <p:nvSpPr>
          <p:cNvPr id="44" name="Rectangle 18"/>
          <p:cNvSpPr/>
          <p:nvPr/>
        </p:nvSpPr>
        <p:spPr>
          <a:xfrm>
            <a:off x="7449678" y="5697392"/>
            <a:ext cx="1656551" cy="792480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Step 3-2: Take a picture of your passport</a:t>
            </a:r>
            <a:endParaRPr lang="en-US" sz="1400" dirty="0"/>
          </a:p>
        </p:txBody>
      </p:sp>
      <p:sp>
        <p:nvSpPr>
          <p:cNvPr id="45" name="Rectangle 19"/>
          <p:cNvSpPr/>
          <p:nvPr/>
        </p:nvSpPr>
        <p:spPr>
          <a:xfrm>
            <a:off x="9764290" y="5697392"/>
            <a:ext cx="1656551" cy="792480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Step 3-3: Take a selfie with your passport</a:t>
            </a:r>
            <a:endParaRPr lang="en-US" sz="1400" dirty="0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1203736" y="182856"/>
            <a:ext cx="8323838" cy="55530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D3F41"/>
                </a:solidFill>
                <a:latin typeface="나눔바른고딕" panose="020B0600000101010101" charset="-127"/>
                <a:ea typeface="나눔바른고딕" panose="020B0600000101010101" charset="-127"/>
                <a:cs typeface="+mj-cs"/>
              </a:defRPr>
            </a:lvl1pPr>
          </a:lstStyle>
          <a:p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a credential – </a:t>
            </a:r>
            <a:r>
              <a:rPr lang="en-US" altLang="ko-KR" dirty="0" smtClean="0"/>
              <a:t>Input </a:t>
            </a:r>
            <a:r>
              <a:rPr lang="en-US" altLang="ko-KR" dirty="0" smtClean="0"/>
              <a:t>data (1/2)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5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9A3F3C2-1ADB-4799-95EC-588161F24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4734" r="17241" b="3683"/>
          <a:stretch/>
        </p:blipFill>
        <p:spPr>
          <a:xfrm>
            <a:off x="2898372" y="1489417"/>
            <a:ext cx="2055202" cy="4162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A3F3C2-1ADB-4799-95EC-588161F24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4734" r="17241" b="3683"/>
          <a:stretch/>
        </p:blipFill>
        <p:spPr>
          <a:xfrm>
            <a:off x="690595" y="1488265"/>
            <a:ext cx="2055202" cy="4162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A3F3C2-1ADB-4799-95EC-588161F24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4734" r="17241" b="3683"/>
          <a:stretch/>
        </p:blipFill>
        <p:spPr>
          <a:xfrm>
            <a:off x="5106149" y="1488265"/>
            <a:ext cx="2055202" cy="4162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9A3F3C2-1ADB-4799-95EC-588161F24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4734" r="17241" b="3683"/>
          <a:stretch/>
        </p:blipFill>
        <p:spPr>
          <a:xfrm>
            <a:off x="7313926" y="1488265"/>
            <a:ext cx="2055202" cy="4162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9A3F3C2-1ADB-4799-95EC-588161F24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4734" r="17241" b="3683"/>
          <a:stretch/>
        </p:blipFill>
        <p:spPr>
          <a:xfrm>
            <a:off x="9521703" y="1488265"/>
            <a:ext cx="2055202" cy="4162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013" y="1929751"/>
            <a:ext cx="1812687" cy="32708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99" y="1912172"/>
            <a:ext cx="1791324" cy="32884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50" y="1921456"/>
            <a:ext cx="1848200" cy="32874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40" y="1912172"/>
            <a:ext cx="1832185" cy="32967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605" y="1912173"/>
            <a:ext cx="1802446" cy="3296772"/>
          </a:xfrm>
          <a:prstGeom prst="rect">
            <a:avLst/>
          </a:prstGeom>
        </p:spPr>
      </p:pic>
      <p:sp>
        <p:nvSpPr>
          <p:cNvPr id="17" name="Rectangle 15"/>
          <p:cNvSpPr/>
          <p:nvPr/>
        </p:nvSpPr>
        <p:spPr>
          <a:xfrm>
            <a:off x="889266" y="5649279"/>
            <a:ext cx="1656551" cy="1080909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Step 4-1: Analyzing data</a:t>
            </a:r>
            <a:endParaRPr lang="en-US" sz="1400" dirty="0"/>
          </a:p>
        </p:txBody>
      </p:sp>
      <p:sp>
        <p:nvSpPr>
          <p:cNvPr id="19" name="Rectangle 16"/>
          <p:cNvSpPr/>
          <p:nvPr/>
        </p:nvSpPr>
        <p:spPr>
          <a:xfrm>
            <a:off x="3057315" y="5649279"/>
            <a:ext cx="1656551" cy="1080909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Step 4-2: Verifying format</a:t>
            </a:r>
            <a:endParaRPr lang="en-US" sz="1400" dirty="0"/>
          </a:p>
        </p:txBody>
      </p:sp>
      <p:sp>
        <p:nvSpPr>
          <p:cNvPr id="20" name="Rectangle 17"/>
          <p:cNvSpPr/>
          <p:nvPr/>
        </p:nvSpPr>
        <p:spPr>
          <a:xfrm>
            <a:off x="5294130" y="5642135"/>
            <a:ext cx="1656551" cy="1080909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Step 5: Once you checked your profile, you can  submit your data</a:t>
            </a:r>
            <a:endParaRPr lang="en-US" sz="1400" dirty="0"/>
          </a:p>
        </p:txBody>
      </p:sp>
      <p:sp>
        <p:nvSpPr>
          <p:cNvPr id="22" name="Rectangle 18"/>
          <p:cNvSpPr/>
          <p:nvPr/>
        </p:nvSpPr>
        <p:spPr>
          <a:xfrm>
            <a:off x="7538752" y="5649279"/>
            <a:ext cx="1656551" cy="1080909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Step 6: Pop-up announcing the completion of the process </a:t>
            </a:r>
            <a:endParaRPr lang="en-US" sz="1400" dirty="0"/>
          </a:p>
        </p:txBody>
      </p:sp>
      <p:sp>
        <p:nvSpPr>
          <p:cNvPr id="23" name="Rectangle 19"/>
          <p:cNvSpPr/>
          <p:nvPr/>
        </p:nvSpPr>
        <p:spPr>
          <a:xfrm>
            <a:off x="9746529" y="5649279"/>
            <a:ext cx="1656551" cy="1080909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Step 7: Pop-up announcing the receipt of the reward</a:t>
            </a:r>
            <a:endParaRPr lang="en-US" sz="1400" dirty="0"/>
          </a:p>
        </p:txBody>
      </p:sp>
      <p:grpSp>
        <p:nvGrpSpPr>
          <p:cNvPr id="24" name="Tap">
            <a:extLst>
              <a:ext uri="{FF2B5EF4-FFF2-40B4-BE49-F238E27FC236}">
                <a16:creationId xmlns:a16="http://schemas.microsoft.com/office/drawing/2014/main" id="{413CA9CD-5283-47D3-BB07-CAB8D61F996B}"/>
              </a:ext>
            </a:extLst>
          </p:cNvPr>
          <p:cNvGrpSpPr>
            <a:grpSpLocks noChangeAspect="1"/>
          </p:cNvGrpSpPr>
          <p:nvPr/>
        </p:nvGrpSpPr>
        <p:grpSpPr>
          <a:xfrm>
            <a:off x="6745297" y="4942213"/>
            <a:ext cx="205061" cy="366507"/>
            <a:chOff x="1221853" y="1102937"/>
            <a:chExt cx="989536" cy="176860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5" name="Touch Point">
              <a:extLst>
                <a:ext uri="{FF2B5EF4-FFF2-40B4-BE49-F238E27FC236}">
                  <a16:creationId xmlns:a16="http://schemas.microsoft.com/office/drawing/2014/main" id="{0CF6BEEA-59B0-4DA5-83E5-4188CBC568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1853" y="1102937"/>
              <a:ext cx="880162" cy="880163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3226" tIns="0" rIns="33226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latinLnBrk="1"/>
              <a:endParaRPr kumimoji="1" lang="en-US" sz="739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Hand">
              <a:extLst>
                <a:ext uri="{FF2B5EF4-FFF2-40B4-BE49-F238E27FC236}">
                  <a16:creationId xmlns:a16="http://schemas.microsoft.com/office/drawing/2014/main" id="{1551A894-289D-4C02-A4E4-B4DF1A7E8D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5" y="1616074"/>
              <a:ext cx="982664" cy="1255470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Tap">
            <a:extLst>
              <a:ext uri="{FF2B5EF4-FFF2-40B4-BE49-F238E27FC236}">
                <a16:creationId xmlns:a16="http://schemas.microsoft.com/office/drawing/2014/main" id="{413CA9CD-5283-47D3-BB07-CAB8D61F996B}"/>
              </a:ext>
            </a:extLst>
          </p:cNvPr>
          <p:cNvGrpSpPr>
            <a:grpSpLocks noChangeAspect="1"/>
          </p:cNvGrpSpPr>
          <p:nvPr/>
        </p:nvGrpSpPr>
        <p:grpSpPr>
          <a:xfrm>
            <a:off x="8653374" y="3753702"/>
            <a:ext cx="205061" cy="366507"/>
            <a:chOff x="1221853" y="1102937"/>
            <a:chExt cx="989536" cy="176860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8" name="Touch Point">
              <a:extLst>
                <a:ext uri="{FF2B5EF4-FFF2-40B4-BE49-F238E27FC236}">
                  <a16:creationId xmlns:a16="http://schemas.microsoft.com/office/drawing/2014/main" id="{0CF6BEEA-59B0-4DA5-83E5-4188CBC568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1853" y="1102937"/>
              <a:ext cx="880162" cy="880163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3226" tIns="0" rIns="33226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latinLnBrk="1"/>
              <a:endParaRPr kumimoji="1" lang="en-US" sz="739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Hand">
              <a:extLst>
                <a:ext uri="{FF2B5EF4-FFF2-40B4-BE49-F238E27FC236}">
                  <a16:creationId xmlns:a16="http://schemas.microsoft.com/office/drawing/2014/main" id="{1551A894-289D-4C02-A4E4-B4DF1A7E8D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5" y="1616074"/>
              <a:ext cx="982664" cy="1255470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1203736" y="182856"/>
            <a:ext cx="8323838" cy="55530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D3F41"/>
                </a:solidFill>
                <a:latin typeface="나눔바른고딕" panose="020B0600000101010101" charset="-127"/>
                <a:ea typeface="나눔바른고딕" panose="020B0600000101010101" charset="-127"/>
                <a:cs typeface="+mj-cs"/>
              </a:defRPr>
            </a:lvl1pPr>
          </a:lstStyle>
          <a:p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a credential – Verification </a:t>
            </a:r>
            <a:r>
              <a:rPr lang="en-US" altLang="ko-KR" dirty="0" smtClean="0"/>
              <a:t>process</a:t>
            </a:r>
            <a:r>
              <a:rPr lang="en-US" altLang="ko-KR" dirty="0"/>
              <a:t> </a:t>
            </a:r>
            <a:r>
              <a:rPr lang="en-US" altLang="ko-KR" dirty="0" smtClean="0"/>
              <a:t>(2/2)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4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9A3F3C2-1ADB-4799-95EC-588161F24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4734" r="17241" b="3683"/>
          <a:stretch/>
        </p:blipFill>
        <p:spPr>
          <a:xfrm>
            <a:off x="2898372" y="849339"/>
            <a:ext cx="2055202" cy="4162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A3F3C2-1ADB-4799-95EC-588161F24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4734" r="17241" b="3683"/>
          <a:stretch/>
        </p:blipFill>
        <p:spPr>
          <a:xfrm>
            <a:off x="690595" y="848187"/>
            <a:ext cx="2055202" cy="4162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A3F3C2-1ADB-4799-95EC-588161F24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4734" r="17241" b="3683"/>
          <a:stretch/>
        </p:blipFill>
        <p:spPr>
          <a:xfrm>
            <a:off x="5106149" y="848187"/>
            <a:ext cx="2055202" cy="4162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9A3F3C2-1ADB-4799-95EC-588161F24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4734" r="17241" b="3683"/>
          <a:stretch/>
        </p:blipFill>
        <p:spPr>
          <a:xfrm>
            <a:off x="7313926" y="848187"/>
            <a:ext cx="2055202" cy="4162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9A3F3C2-1ADB-4799-95EC-588161F24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4734" r="17241" b="3683"/>
          <a:stretch/>
        </p:blipFill>
        <p:spPr>
          <a:xfrm>
            <a:off x="9521703" y="848187"/>
            <a:ext cx="2055202" cy="4162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8" y="1296307"/>
            <a:ext cx="1777557" cy="3235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898" y="1305832"/>
            <a:ext cx="1797278" cy="32356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80" y="1296307"/>
            <a:ext cx="1778770" cy="32452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71" y="1288898"/>
            <a:ext cx="1818454" cy="32621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1" y="1288899"/>
            <a:ext cx="1809750" cy="3281200"/>
          </a:xfrm>
          <a:prstGeom prst="rect">
            <a:avLst/>
          </a:prstGeom>
        </p:spPr>
      </p:pic>
      <p:grpSp>
        <p:nvGrpSpPr>
          <p:cNvPr id="23" name="Tap">
            <a:extLst>
              <a:ext uri="{FF2B5EF4-FFF2-40B4-BE49-F238E27FC236}">
                <a16:creationId xmlns:a16="http://schemas.microsoft.com/office/drawing/2014/main" id="{413CA9CD-5283-47D3-BB07-CAB8D61F996B}"/>
              </a:ext>
            </a:extLst>
          </p:cNvPr>
          <p:cNvGrpSpPr>
            <a:grpSpLocks noChangeAspect="1"/>
          </p:cNvGrpSpPr>
          <p:nvPr/>
        </p:nvGrpSpPr>
        <p:grpSpPr>
          <a:xfrm>
            <a:off x="10727266" y="2963147"/>
            <a:ext cx="205061" cy="366507"/>
            <a:chOff x="1032744" y="-2364031"/>
            <a:chExt cx="989536" cy="176860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" name="Touch Point">
              <a:extLst>
                <a:ext uri="{FF2B5EF4-FFF2-40B4-BE49-F238E27FC236}">
                  <a16:creationId xmlns:a16="http://schemas.microsoft.com/office/drawing/2014/main" id="{0CF6BEEA-59B0-4DA5-83E5-4188CBC568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2744" y="-2364031"/>
              <a:ext cx="880160" cy="880161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3226" tIns="0" rIns="33226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latinLnBrk="1"/>
              <a:endParaRPr kumimoji="1" lang="en-US" sz="739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Hand">
              <a:extLst>
                <a:ext uri="{FF2B5EF4-FFF2-40B4-BE49-F238E27FC236}">
                  <a16:creationId xmlns:a16="http://schemas.microsoft.com/office/drawing/2014/main" id="{1551A894-289D-4C02-A4E4-B4DF1A7E8D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616" y="-1850894"/>
              <a:ext cx="982664" cy="1255470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Title 1"/>
          <p:cNvSpPr txBox="1">
            <a:spLocks/>
          </p:cNvSpPr>
          <p:nvPr/>
        </p:nvSpPr>
        <p:spPr>
          <a:xfrm>
            <a:off x="1203736" y="182856"/>
            <a:ext cx="8323838" cy="55530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D3F41"/>
                </a:solidFill>
                <a:latin typeface="나눔바른고딕" panose="020B0600000101010101" charset="-127"/>
                <a:ea typeface="나눔바른고딕" panose="020B0600000101010101" charset="-127"/>
                <a:cs typeface="+mj-cs"/>
              </a:defRPr>
            </a:lvl1pPr>
          </a:lstStyle>
          <a:p>
            <a:r>
              <a:rPr lang="en-US" altLang="ko-KR" dirty="0"/>
              <a:t>QR Code Scanner</a:t>
            </a:r>
            <a:endParaRPr lang="en-US" dirty="0"/>
          </a:p>
        </p:txBody>
      </p:sp>
      <p:sp>
        <p:nvSpPr>
          <p:cNvPr id="27" name="직사각형 11"/>
          <p:cNvSpPr/>
          <p:nvPr/>
        </p:nvSpPr>
        <p:spPr>
          <a:xfrm>
            <a:off x="1073714" y="3579889"/>
            <a:ext cx="407885" cy="550201"/>
          </a:xfrm>
          <a:prstGeom prst="rect">
            <a:avLst/>
          </a:prstGeom>
          <a:solidFill>
            <a:srgbClr val="F53394">
              <a:alpha val="25098"/>
            </a:srgbClr>
          </a:solidFill>
          <a:ln w="1270">
            <a:solidFill>
              <a:srgbClr val="F533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979">
              <a:solidFill>
                <a:prstClr val="white"/>
              </a:solidFill>
            </a:endParaRPr>
          </a:p>
        </p:txBody>
      </p:sp>
      <p:grpSp>
        <p:nvGrpSpPr>
          <p:cNvPr id="19" name="Tap">
            <a:extLst>
              <a:ext uri="{FF2B5EF4-FFF2-40B4-BE49-F238E27FC236}">
                <a16:creationId xmlns:a16="http://schemas.microsoft.com/office/drawing/2014/main" id="{413CA9CD-5283-47D3-BB07-CAB8D61F996B}"/>
              </a:ext>
            </a:extLst>
          </p:cNvPr>
          <p:cNvGrpSpPr>
            <a:grpSpLocks noChangeAspect="1"/>
          </p:cNvGrpSpPr>
          <p:nvPr/>
        </p:nvGrpSpPr>
        <p:grpSpPr>
          <a:xfrm>
            <a:off x="1228466" y="3868052"/>
            <a:ext cx="205061" cy="366507"/>
            <a:chOff x="1221853" y="1102937"/>
            <a:chExt cx="989536" cy="176860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Touch Point">
              <a:extLst>
                <a:ext uri="{FF2B5EF4-FFF2-40B4-BE49-F238E27FC236}">
                  <a16:creationId xmlns:a16="http://schemas.microsoft.com/office/drawing/2014/main" id="{0CF6BEEA-59B0-4DA5-83E5-4188CBC568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1853" y="1102937"/>
              <a:ext cx="880162" cy="880163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3226" tIns="0" rIns="33226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latinLnBrk="1"/>
              <a:endParaRPr kumimoji="1" lang="en-US" sz="739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Hand">
              <a:extLst>
                <a:ext uri="{FF2B5EF4-FFF2-40B4-BE49-F238E27FC236}">
                  <a16:creationId xmlns:a16="http://schemas.microsoft.com/office/drawing/2014/main" id="{1551A894-289D-4C02-A4E4-B4DF1A7E8D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5" y="1616074"/>
              <a:ext cx="982664" cy="1255470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893273" y="5117058"/>
            <a:ext cx="1710649" cy="155044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Step 1: Click on “QR Code Scanner”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3072827" y="5117058"/>
            <a:ext cx="1706292" cy="155044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Step 2: Follow the instruction 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5280604" y="5117057"/>
            <a:ext cx="1706292" cy="155044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Step 3: Scan the QR code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7550970" y="5117056"/>
            <a:ext cx="1681422" cy="155044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Step 4: Verify your personal information and click on “Yes” if correct, otherwise click on “No”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9732647" y="5098373"/>
            <a:ext cx="1671502" cy="1539332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Step 5: Select the authentication method and perform to the authentication. After performing authentication, you will be redirected to step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435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9A3F3C2-1ADB-4799-95EC-588161F24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4734" r="17241" b="3683"/>
          <a:stretch/>
        </p:blipFill>
        <p:spPr>
          <a:xfrm>
            <a:off x="5778732" y="1337017"/>
            <a:ext cx="2055202" cy="4162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A3F3C2-1ADB-4799-95EC-588161F24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4734" r="17241" b="3683"/>
          <a:stretch/>
        </p:blipFill>
        <p:spPr>
          <a:xfrm>
            <a:off x="3570955" y="1335865"/>
            <a:ext cx="2055202" cy="4162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178" y="1783985"/>
            <a:ext cx="1777557" cy="32356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30" y="2419350"/>
            <a:ext cx="1732801" cy="1371600"/>
          </a:xfrm>
          <a:prstGeom prst="rect">
            <a:avLst/>
          </a:prstGeom>
        </p:spPr>
      </p:pic>
      <p:sp>
        <p:nvSpPr>
          <p:cNvPr id="11" name="Rectangle 7"/>
          <p:cNvSpPr/>
          <p:nvPr/>
        </p:nvSpPr>
        <p:spPr>
          <a:xfrm>
            <a:off x="6114000" y="4366684"/>
            <a:ext cx="1384663" cy="436789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to Menu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399393" y="4046731"/>
            <a:ext cx="407885" cy="550201"/>
          </a:xfrm>
          <a:prstGeom prst="rect">
            <a:avLst/>
          </a:prstGeom>
          <a:solidFill>
            <a:srgbClr val="F53394">
              <a:alpha val="25098"/>
            </a:srgbClr>
          </a:solidFill>
          <a:ln w="1270">
            <a:solidFill>
              <a:srgbClr val="F533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979">
              <a:solidFill>
                <a:prstClr val="white"/>
              </a:solidFill>
            </a:endParaRPr>
          </a:p>
        </p:txBody>
      </p:sp>
      <p:grpSp>
        <p:nvGrpSpPr>
          <p:cNvPr id="19" name="Tap">
            <a:extLst>
              <a:ext uri="{FF2B5EF4-FFF2-40B4-BE49-F238E27FC236}">
                <a16:creationId xmlns:a16="http://schemas.microsoft.com/office/drawing/2014/main" id="{413CA9CD-5283-47D3-BB07-CAB8D61F996B}"/>
              </a:ext>
            </a:extLst>
          </p:cNvPr>
          <p:cNvGrpSpPr>
            <a:grpSpLocks noChangeAspect="1"/>
          </p:cNvGrpSpPr>
          <p:nvPr/>
        </p:nvGrpSpPr>
        <p:grpSpPr>
          <a:xfrm>
            <a:off x="4500805" y="4283107"/>
            <a:ext cx="205061" cy="366507"/>
            <a:chOff x="1221853" y="1102937"/>
            <a:chExt cx="989536" cy="176860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Touch Point">
              <a:extLst>
                <a:ext uri="{FF2B5EF4-FFF2-40B4-BE49-F238E27FC236}">
                  <a16:creationId xmlns:a16="http://schemas.microsoft.com/office/drawing/2014/main" id="{0CF6BEEA-59B0-4DA5-83E5-4188CBC568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1853" y="1102937"/>
              <a:ext cx="880162" cy="880163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3226" tIns="0" rIns="33226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latinLnBrk="1"/>
              <a:endParaRPr kumimoji="1" lang="en-US" sz="739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Hand">
              <a:extLst>
                <a:ext uri="{FF2B5EF4-FFF2-40B4-BE49-F238E27FC236}">
                  <a16:creationId xmlns:a16="http://schemas.microsoft.com/office/drawing/2014/main" id="{1551A894-289D-4C02-A4E4-B4DF1A7E8D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5" y="1616074"/>
              <a:ext cx="982664" cy="1255470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ectangle 15"/>
          <p:cNvSpPr/>
          <p:nvPr/>
        </p:nvSpPr>
        <p:spPr>
          <a:xfrm>
            <a:off x="3722178" y="5556181"/>
            <a:ext cx="1592347" cy="868596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Step 1: Click on QR Code Scanner</a:t>
            </a:r>
            <a:endParaRPr lang="en-US" sz="1400" dirty="0"/>
          </a:p>
        </p:txBody>
      </p:sp>
      <p:sp>
        <p:nvSpPr>
          <p:cNvPr id="14" name="Rectangle 16"/>
          <p:cNvSpPr/>
          <p:nvPr/>
        </p:nvSpPr>
        <p:spPr>
          <a:xfrm>
            <a:off x="5939930" y="5556181"/>
            <a:ext cx="1656551" cy="868596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Step 2: Verify your credential</a:t>
            </a:r>
            <a:endParaRPr lang="en-US" sz="14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203736" y="182856"/>
            <a:ext cx="8323838" cy="55530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D3F41"/>
                </a:solidFill>
                <a:latin typeface="나눔바른고딕" panose="020B0600000101010101" charset="-127"/>
                <a:ea typeface="나눔바른고딕" panose="020B0600000101010101" charset="-127"/>
                <a:cs typeface="+mj-cs"/>
              </a:defRPr>
            </a:lvl1pPr>
          </a:lstStyle>
          <a:p>
            <a:r>
              <a:rPr lang="en-US" dirty="0" smtClean="0"/>
              <a:t>Credential Verification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939930" y="1783985"/>
            <a:ext cx="1558731" cy="2291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        </a:t>
            </a:r>
            <a:r>
              <a:rPr lang="en-US" sz="1100" dirty="0" smtClean="0">
                <a:solidFill>
                  <a:schemeClr val="tx1"/>
                </a:solidFill>
              </a:rPr>
              <a:t>My </a:t>
            </a:r>
            <a:r>
              <a:rPr lang="en-US" sz="1100" dirty="0" smtClean="0">
                <a:solidFill>
                  <a:schemeClr val="tx1"/>
                </a:solidFill>
              </a:rPr>
              <a:t>Credential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70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9A3F3C2-1ADB-4799-95EC-588161F24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4734" r="17241" b="3683"/>
          <a:stretch/>
        </p:blipFill>
        <p:spPr>
          <a:xfrm>
            <a:off x="5778732" y="1489417"/>
            <a:ext cx="2055202" cy="4162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A3F3C2-1ADB-4799-95EC-588161F24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4734" r="17241" b="3683"/>
          <a:stretch/>
        </p:blipFill>
        <p:spPr>
          <a:xfrm>
            <a:off x="3570955" y="1488265"/>
            <a:ext cx="2055202" cy="4162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178" y="1936385"/>
            <a:ext cx="1777557" cy="32356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34" y="1936385"/>
            <a:ext cx="1804326" cy="323569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844200" y="4202773"/>
            <a:ext cx="407885" cy="550201"/>
          </a:xfrm>
          <a:prstGeom prst="rect">
            <a:avLst/>
          </a:prstGeom>
          <a:solidFill>
            <a:srgbClr val="F53394">
              <a:alpha val="25098"/>
            </a:srgbClr>
          </a:solidFill>
          <a:ln w="1270">
            <a:solidFill>
              <a:srgbClr val="F533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979">
              <a:solidFill>
                <a:prstClr val="white"/>
              </a:solidFill>
            </a:endParaRPr>
          </a:p>
        </p:txBody>
      </p:sp>
      <p:grpSp>
        <p:nvGrpSpPr>
          <p:cNvPr id="19" name="Tap">
            <a:extLst>
              <a:ext uri="{FF2B5EF4-FFF2-40B4-BE49-F238E27FC236}">
                <a16:creationId xmlns:a16="http://schemas.microsoft.com/office/drawing/2014/main" id="{413CA9CD-5283-47D3-BB07-CAB8D61F996B}"/>
              </a:ext>
            </a:extLst>
          </p:cNvPr>
          <p:cNvGrpSpPr>
            <a:grpSpLocks noChangeAspect="1"/>
          </p:cNvGrpSpPr>
          <p:nvPr/>
        </p:nvGrpSpPr>
        <p:grpSpPr>
          <a:xfrm>
            <a:off x="4975492" y="4485037"/>
            <a:ext cx="205061" cy="366507"/>
            <a:chOff x="1221853" y="1102937"/>
            <a:chExt cx="989536" cy="176860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Touch Point">
              <a:extLst>
                <a:ext uri="{FF2B5EF4-FFF2-40B4-BE49-F238E27FC236}">
                  <a16:creationId xmlns:a16="http://schemas.microsoft.com/office/drawing/2014/main" id="{0CF6BEEA-59B0-4DA5-83E5-4188CBC568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1853" y="1102937"/>
              <a:ext cx="880162" cy="880163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3226" tIns="0" rIns="33226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latinLnBrk="1"/>
              <a:endParaRPr kumimoji="1" lang="en-US" sz="739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Hand">
              <a:extLst>
                <a:ext uri="{FF2B5EF4-FFF2-40B4-BE49-F238E27FC236}">
                  <a16:creationId xmlns:a16="http://schemas.microsoft.com/office/drawing/2014/main" id="{1551A894-289D-4C02-A4E4-B4DF1A7E8D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5" y="1616074"/>
              <a:ext cx="982664" cy="1255470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1203736" y="182856"/>
            <a:ext cx="8323838" cy="55530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D3F41"/>
                </a:solidFill>
                <a:latin typeface="나눔바른고딕" panose="020B0600000101010101" charset="-127"/>
                <a:ea typeface="나눔바른고딕" panose="020B0600000101010101" charset="-127"/>
                <a:cs typeface="+mj-cs"/>
              </a:defRPr>
            </a:lvl1pPr>
          </a:lstStyle>
          <a:p>
            <a:r>
              <a:rPr lang="en-US" altLang="ko-KR" dirty="0"/>
              <a:t>My </a:t>
            </a:r>
            <a:r>
              <a:rPr lang="en-US" altLang="ko-KR" dirty="0" err="1"/>
              <a:t>OmniOne</a:t>
            </a:r>
            <a:endParaRPr lang="en-US" dirty="0"/>
          </a:p>
        </p:txBody>
      </p:sp>
      <p:sp>
        <p:nvSpPr>
          <p:cNvPr id="31" name="Rectangle 15"/>
          <p:cNvSpPr/>
          <p:nvPr/>
        </p:nvSpPr>
        <p:spPr>
          <a:xfrm>
            <a:off x="3722178" y="5708581"/>
            <a:ext cx="1592347" cy="868596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Step 1: Click on QR Code Scanner</a:t>
            </a:r>
          </a:p>
        </p:txBody>
      </p:sp>
      <p:sp>
        <p:nvSpPr>
          <p:cNvPr id="32" name="Rectangle 16"/>
          <p:cNvSpPr/>
          <p:nvPr/>
        </p:nvSpPr>
        <p:spPr>
          <a:xfrm>
            <a:off x="5939930" y="5708581"/>
            <a:ext cx="1656551" cy="868596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Step 2: Verify your transaction history</a:t>
            </a:r>
          </a:p>
        </p:txBody>
      </p:sp>
    </p:spTree>
    <p:extLst>
      <p:ext uri="{BB962C8B-B14F-4D97-AF65-F5344CB8AC3E}">
        <p14:creationId xmlns:p14="http://schemas.microsoft.com/office/powerpoint/2010/main" val="395625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245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맑은 고딕</vt:lpstr>
      <vt:lpstr>나눔고딕</vt:lpstr>
      <vt:lpstr>나눔바른고딕</vt:lpstr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25</cp:revision>
  <dcterms:created xsi:type="dcterms:W3CDTF">2019-06-25T00:28:00Z</dcterms:created>
  <dcterms:modified xsi:type="dcterms:W3CDTF">2019-06-25T06:27:17Z</dcterms:modified>
</cp:coreProperties>
</file>