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A36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Document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914400" y="3657600"/>
            <a:ext cx="7315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4A556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By: Test Author | 2025-01-01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A36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297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is a **test document** with *various* formatting elements.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A36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Features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2976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Rich text support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output formats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Formula calculations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1A36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Sample Slide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bullets {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"First bullet point";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457200" y="493776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"Second bullet point";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457200" y="658368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"Third bullet point";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457200" y="8229600"/>
            <a:ext cx="8229600" cy="1371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800" dirty="0">
                <a:solidFill>
                  <a:srgbClr val="2D374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365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Sales Data</a:t>
            </a:r>
            <a:endParaRPr lang="en-US" sz="28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645920"/>
          <a:ext cx="8229600" cy="4297680"/>
        </p:xfrm>
        <a:graphic>
          <a:graphicData uri="http://schemas.openxmlformats.org/drawingml/2006/table">
            <a:tbl>
              <a:tblPr/>
              <a:tblGrid>
                <a:gridCol w="2057400"/>
                <a:gridCol w="2057400"/>
                <a:gridCol w="2057400"/>
                <a:gridCol w="2057400"/>
              </a:tblGrid>
              <a:tr h="14325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b="1" dirty="0">
                          <a:solidFill>
                            <a:srgbClr val="2D374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Region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b="1" dirty="0">
                          <a:solidFill>
                            <a:srgbClr val="2D374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Q1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b="1" dirty="0">
                          <a:solidFill>
                            <a:srgbClr val="2D374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Q2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b="1" dirty="0">
                          <a:solidFill>
                            <a:srgbClr val="2D374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Growth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</a:tr>
              <a:tr h="14325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North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100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120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FF"/>
                    </a:solidFill>
                  </a:tcPr>
                </a:tc>
              </a:tr>
              <a:tr h="14325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South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150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2D3748"/>
                          </a:solidFill>
                          <a:latin typeface="Arial" pitchFamily="34" charset="0"/>
                          <a:ea typeface="Arial" pitchFamily="34" charset="-122"/>
                          <a:cs typeface="Arial" pitchFamily="34" charset="-120"/>
                        </a:rPr>
                        <a:t>180</a:t>
                      </a:r>
                      <a:endParaRPr lang="en-US" sz="1400" dirty="0"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B6C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4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Generated by OmniScript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Document</dc:title>
  <dc:subject>Generated from OSF document</dc:subject>
  <dc:creator>Test Author</dc:creator>
  <cp:lastModifiedBy>Test Author</cp:lastModifiedBy>
  <cp:revision>1</cp:revision>
  <dcterms:created xsi:type="dcterms:W3CDTF">2025-06-28T17:13:48Z</dcterms:created>
  <dcterms:modified xsi:type="dcterms:W3CDTF">2025-06-28T17:13:48Z</dcterms:modified>
</cp:coreProperties>
</file>