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B4A565-7A61-B273-ABAE-273B01F30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E3302D-97AE-464F-E73A-8587EF92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746E17-A74F-0393-38A8-940EEA1C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F9817D-BAF7-CFE4-D4EA-CFF09CB1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CA2020-3E85-9492-E4B1-403B1FD5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38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5816F1-ABD1-0774-4A6B-311A5857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F4E3805-82B5-E64A-0859-BA60C06BD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50BB69-4DFF-FFBA-226E-5B001124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A93D20-0692-2777-669D-3DB0CE74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227457-3C5A-E187-353C-A2BC592D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609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3B217D7-FC9B-19C3-EDE8-5FABE9336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FBB897-8F4C-9547-E146-7CAE6C61F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86A134-C117-FAA8-D45D-619C4057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406D3A-C610-1358-7C4A-C5E5CB83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470267-5D42-54B6-ECE1-7E6662B4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96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1F6A11-21DF-2A42-1787-C16E709D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B984B4-EAF7-1546-1708-6435077D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DE6071-954E-7F84-FDDE-C5031136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E691A-1A29-D7B4-BA05-F1AD69D8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3C0AF1-FCF2-2AF9-1B09-F5568AB8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03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01486D-DC14-AF03-E423-80276A25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DC7837-B3AC-1AB8-749F-A84C99B1F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2DB124-476D-1154-E746-7FFC34B4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050ABF-D427-FEA5-38DF-91987490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490A63-B3DA-1A14-5A21-96E4F371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009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A0EDC8-0E1C-389E-0275-049CCB23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452419-EBF7-DBE4-5891-3D43CF0B7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64213DD-34AF-7BA3-00B2-43D63780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E93A5F-B263-9FBD-5FC9-29E0B631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3A71D1-F744-4EBF-CFD2-7D99C29C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BA5FB3-2425-BAA9-4173-88471745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43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02B7BB-AAA0-D283-6AD9-A605FCBC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A7FDB2-656A-23D5-CF1B-8021618A4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A37727-D088-08E3-1496-F61E78A55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631F875-B5BD-7AE5-472A-CED2AB557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A9421BD-3EF7-BAD7-D145-A5C3A00CF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C857E0-5071-C561-788B-8A55E5D3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99EDE2A-B50C-4895-348D-61FA2235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4D9BA40-D651-727F-B068-A2730824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04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E641BB-301D-B6A4-797A-0CA45390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6FF4F02-2F8D-4D8D-9657-26FE08F7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98891E-3028-34B7-3F94-1542A020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6E15497-25FE-48A5-3FA2-92503D6B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22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518194A-5554-127E-DEF0-FFCB94C5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B5A43D6-838D-0E8D-A64C-562CB7BE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6677B9-AA81-ED04-9B3A-89085880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38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F6D003-94A9-7F62-22CB-1E660D76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5D9002-CDBC-29D8-43E0-C3EE3EA8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85C5CD-5E3B-46AB-0238-D1AEB2810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994E9E-D015-E2EF-BD19-81DA601A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7F84A1-CC14-AFBB-B419-BB82DB2E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6A25AB5-C578-A36D-3A1D-16ECDE63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97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1ECBF3-FA7D-192B-15C3-E8AD14BC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F911745-63F2-EAA9-42D9-A190BD173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4C92C5-4F3B-2DD8-9291-B0982AF01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5C7FE7-5F24-880D-A797-EA3FCC1F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6F0D-826F-41C4-985F-786251EE2949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3CFDE4-2C4F-C464-C528-2D326B0C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76B558-2351-4502-380C-3FECE771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31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A06853B-739B-4388-50BC-10B25F3C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F1B9F8-72F1-0F34-BFCB-46DC2864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98707F-6AFE-E3CE-9C1C-5A869378C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6F0D-826F-41C4-985F-786251EE2949}" type="datetimeFigureOut">
              <a:rPr lang="it-IT" smtClean="0"/>
              <a:t>04/01/2024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01425F-25E7-9680-8D29-CF2D2CE2C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999CFE-8EDC-BE3C-1B54-0E48139F9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0555-5787-4240-A86F-2D1CF5B523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800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magine 40" descr="Immagine che contiene cerchio, Elementi grafici, logo, simbolo&#10;&#10;Descrizione generata automaticamente">
            <a:extLst>
              <a:ext uri="{FF2B5EF4-FFF2-40B4-BE49-F238E27FC236}">
                <a16:creationId xmlns:a16="http://schemas.microsoft.com/office/drawing/2014/main" id="{95DDF606-1693-583A-1285-DC204C1C7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24" y="2043435"/>
            <a:ext cx="426616" cy="426616"/>
          </a:xfrm>
          <a:prstGeom prst="rect">
            <a:avLst/>
          </a:prstGeom>
        </p:spPr>
      </p:pic>
      <p:pic>
        <p:nvPicPr>
          <p:cNvPr id="7" name="Immagine 6" descr="Immagine che contiene test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EC8CC827-3095-C72A-6BE1-4B51AA91A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65" y="2060834"/>
            <a:ext cx="716885" cy="71688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CD49225-80DC-7639-FF62-A41F7D4D1E7A}"/>
              </a:ext>
            </a:extLst>
          </p:cNvPr>
          <p:cNvSpPr txBox="1"/>
          <p:nvPr/>
        </p:nvSpPr>
        <p:spPr>
          <a:xfrm>
            <a:off x="1102049" y="2096030"/>
            <a:ext cx="1463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Processo di </a:t>
            </a:r>
          </a:p>
          <a:p>
            <a:r>
              <a:rPr lang="it-IT" sz="2000" b="1" dirty="0"/>
              <a:t>calibrazione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E15EDAD-EBFB-9FFC-DA80-B3EA20026BC3}"/>
              </a:ext>
            </a:extLst>
          </p:cNvPr>
          <p:cNvSpPr txBox="1"/>
          <p:nvPr/>
        </p:nvSpPr>
        <p:spPr>
          <a:xfrm>
            <a:off x="1102049" y="4066565"/>
            <a:ext cx="14477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Rilevazione</a:t>
            </a:r>
          </a:p>
          <a:p>
            <a:r>
              <a:rPr lang="it-IT" sz="2000" b="1" dirty="0"/>
              <a:t>alluminio o</a:t>
            </a:r>
          </a:p>
          <a:p>
            <a:r>
              <a:rPr lang="it-IT" sz="2000" b="1" dirty="0"/>
              <a:t>carta velina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C0BF40B-013B-9C74-3314-DBF278C05FCC}"/>
              </a:ext>
            </a:extLst>
          </p:cNvPr>
          <p:cNvSpPr txBox="1"/>
          <p:nvPr/>
        </p:nvSpPr>
        <p:spPr>
          <a:xfrm>
            <a:off x="2941161" y="2810235"/>
            <a:ext cx="124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calibrazione.cpp</a:t>
            </a:r>
          </a:p>
        </p:txBody>
      </p:sp>
      <p:pic>
        <p:nvPicPr>
          <p:cNvPr id="12" name="Immagine 11" descr="Immagine che contiene test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EA25759F-5ABE-0E36-9579-2B680EBF0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65" y="4276620"/>
            <a:ext cx="716885" cy="71688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0875AB-FA3B-7C5C-72C8-20319C4C2CC9}"/>
              </a:ext>
            </a:extLst>
          </p:cNvPr>
          <p:cNvSpPr txBox="1"/>
          <p:nvPr/>
        </p:nvSpPr>
        <p:spPr>
          <a:xfrm>
            <a:off x="2683776" y="5047009"/>
            <a:ext cx="156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twosurfacescheck.cpp</a:t>
            </a:r>
          </a:p>
        </p:txBody>
      </p:sp>
      <p:pic>
        <p:nvPicPr>
          <p:cNvPr id="19" name="Immagine 18" descr="Immagine che contiene logo, simbolo, Carattere, cerchio&#10;&#10;Descrizione generata automaticamente">
            <a:extLst>
              <a:ext uri="{FF2B5EF4-FFF2-40B4-BE49-F238E27FC236}">
                <a16:creationId xmlns:a16="http://schemas.microsoft.com/office/drawing/2014/main" id="{D34B0F4C-B9BE-E10B-B901-888F8C8D1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03" y="2053074"/>
            <a:ext cx="464220" cy="464220"/>
          </a:xfrm>
          <a:prstGeom prst="rect">
            <a:avLst/>
          </a:prstGeom>
        </p:spPr>
      </p:pic>
      <p:pic>
        <p:nvPicPr>
          <p:cNvPr id="21" name="Immagine 20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43B6E61F-0DFA-816F-9628-1FF70DDD2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01" y="2380819"/>
            <a:ext cx="464221" cy="46422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4BE0593-9E32-DFBC-B35F-122D7FDE8A7D}"/>
              </a:ext>
            </a:extLst>
          </p:cNvPr>
          <p:cNvSpPr txBox="1"/>
          <p:nvPr/>
        </p:nvSpPr>
        <p:spPr>
          <a:xfrm>
            <a:off x="4993470" y="2849030"/>
            <a:ext cx="1312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measurements</a:t>
            </a:r>
          </a:p>
        </p:txBody>
      </p:sp>
      <p:pic>
        <p:nvPicPr>
          <p:cNvPr id="27" name="Immagine 26" descr="Immagine che contiene logo, clipart, Elementi grafici, design&#10;&#10;Descrizione generata automaticamente">
            <a:extLst>
              <a:ext uri="{FF2B5EF4-FFF2-40B4-BE49-F238E27FC236}">
                <a16:creationId xmlns:a16="http://schemas.microsoft.com/office/drawing/2014/main" id="{4BAE41F8-64B2-94CD-5B71-F9EE9D509D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81" y="2143553"/>
            <a:ext cx="716885" cy="716885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717F65F-3B79-5D6E-1BFF-D486FCD65325}"/>
              </a:ext>
            </a:extLst>
          </p:cNvPr>
          <p:cNvSpPr txBox="1"/>
          <p:nvPr/>
        </p:nvSpPr>
        <p:spPr>
          <a:xfrm>
            <a:off x="7053845" y="2862819"/>
            <a:ext cx="993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analyse.py</a:t>
            </a:r>
          </a:p>
        </p:txBody>
      </p:sp>
      <p:pic>
        <p:nvPicPr>
          <p:cNvPr id="32" name="Immagine 31" descr="Immagine che contiene simbolo, Carattere, Elementi grafici, logo&#10;&#10;Descrizione generata automaticamente">
            <a:extLst>
              <a:ext uri="{FF2B5EF4-FFF2-40B4-BE49-F238E27FC236}">
                <a16:creationId xmlns:a16="http://schemas.microsoft.com/office/drawing/2014/main" id="{B9BE7754-F280-B912-5A26-D94D5DEB58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677" y="4349869"/>
            <a:ext cx="483488" cy="432714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DDBB0AE-9C09-1BBA-D944-B03A24F5D453}"/>
              </a:ext>
            </a:extLst>
          </p:cNvPr>
          <p:cNvSpPr txBox="1"/>
          <p:nvPr/>
        </p:nvSpPr>
        <p:spPr>
          <a:xfrm>
            <a:off x="4993470" y="5044640"/>
            <a:ext cx="131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twosurfaces_test/twosurfacescheckresults.txt</a:t>
            </a:r>
          </a:p>
        </p:txBody>
      </p:sp>
      <p:pic>
        <p:nvPicPr>
          <p:cNvPr id="37" name="Immagine 36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9C6B2CC1-65FE-EB94-E6B0-5CD251B9FF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24" y="2306066"/>
            <a:ext cx="426616" cy="426616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2746AC2-B94E-7A71-626A-A9F4F7E51EEF}"/>
              </a:ext>
            </a:extLst>
          </p:cNvPr>
          <p:cNvSpPr txBox="1"/>
          <p:nvPr/>
        </p:nvSpPr>
        <p:spPr>
          <a:xfrm>
            <a:off x="8794546" y="2970191"/>
            <a:ext cx="118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measurements/plots</a:t>
            </a:r>
          </a:p>
        </p:txBody>
      </p:sp>
      <p:pic>
        <p:nvPicPr>
          <p:cNvPr id="39" name="Immagine 38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0D5F67B2-80BB-F88D-923A-A78C77C23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24" y="2516635"/>
            <a:ext cx="426616" cy="426616"/>
          </a:xfrm>
          <a:prstGeom prst="rect">
            <a:avLst/>
          </a:prstGeom>
        </p:spPr>
      </p:pic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5C05D922-3506-86DF-9EEA-45A5AD6F9DD2}"/>
              </a:ext>
            </a:extLst>
          </p:cNvPr>
          <p:cNvCxnSpPr>
            <a:cxnSpLocks/>
          </p:cNvCxnSpPr>
          <p:nvPr/>
        </p:nvCxnSpPr>
        <p:spPr>
          <a:xfrm>
            <a:off x="7924533" y="2609717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22FB884A-95B8-BAB5-DB3E-75C54CAE00D4}"/>
              </a:ext>
            </a:extLst>
          </p:cNvPr>
          <p:cNvCxnSpPr>
            <a:cxnSpLocks/>
          </p:cNvCxnSpPr>
          <p:nvPr/>
        </p:nvCxnSpPr>
        <p:spPr>
          <a:xfrm>
            <a:off x="3914446" y="4725556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DA93E251-A4E6-F769-69A1-510CC2FEA405}"/>
              </a:ext>
            </a:extLst>
          </p:cNvPr>
          <p:cNvSpPr txBox="1"/>
          <p:nvPr/>
        </p:nvSpPr>
        <p:spPr>
          <a:xfrm>
            <a:off x="4098299" y="2263622"/>
            <a:ext cx="1031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generates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CAB2DDA1-EA71-FA1E-0D94-48CE86AEF0FD}"/>
              </a:ext>
            </a:extLst>
          </p:cNvPr>
          <p:cNvSpPr txBox="1"/>
          <p:nvPr/>
        </p:nvSpPr>
        <p:spPr>
          <a:xfrm>
            <a:off x="8060586" y="2302258"/>
            <a:ext cx="888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generates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4D39E790-A4E5-2A8D-CA0B-96775638FBF9}"/>
              </a:ext>
            </a:extLst>
          </p:cNvPr>
          <p:cNvSpPr txBox="1"/>
          <p:nvPr/>
        </p:nvSpPr>
        <p:spPr>
          <a:xfrm>
            <a:off x="5890692" y="2274213"/>
            <a:ext cx="1231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is analysed by</a:t>
            </a:r>
          </a:p>
        </p:txBody>
      </p:sp>
      <p:sp>
        <p:nvSpPr>
          <p:cNvPr id="2" name="CasellaDiTesto 56">
            <a:extLst>
              <a:ext uri="{FF2B5EF4-FFF2-40B4-BE49-F238E27FC236}">
                <a16:creationId xmlns:a16="http://schemas.microsoft.com/office/drawing/2014/main" id="{62B7C16B-6395-051F-46A1-7ABCA1AEBB83}"/>
              </a:ext>
            </a:extLst>
          </p:cNvPr>
          <p:cNvSpPr txBox="1"/>
          <p:nvPr/>
        </p:nvSpPr>
        <p:spPr>
          <a:xfrm>
            <a:off x="3837171" y="4384453"/>
            <a:ext cx="131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/>
              <a:t>gives output data</a:t>
            </a:r>
          </a:p>
          <a:p>
            <a:pPr algn="ctr"/>
            <a:endParaRPr lang="it-IT" sz="1200" dirty="0"/>
          </a:p>
          <a:p>
            <a:pPr algn="ctr"/>
            <a:r>
              <a:rPr lang="it-IT" sz="1200" dirty="0"/>
              <a:t>manually stored</a:t>
            </a:r>
          </a:p>
        </p:txBody>
      </p:sp>
      <p:pic>
        <p:nvPicPr>
          <p:cNvPr id="3" name="Immagine 2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86B361CC-EE6E-9547-70B3-E2D0037FB3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99" y="4590150"/>
            <a:ext cx="518692" cy="464221"/>
          </a:xfrm>
          <a:prstGeom prst="rect">
            <a:avLst/>
          </a:prstGeom>
        </p:spPr>
      </p:pic>
      <p:pic>
        <p:nvPicPr>
          <p:cNvPr id="4" name="Immagine 3" descr="Immagine che contiene logo, clipart, Elementi grafici, design&#10;&#10;Descrizione generata automaticamente">
            <a:extLst>
              <a:ext uri="{FF2B5EF4-FFF2-40B4-BE49-F238E27FC236}">
                <a16:creationId xmlns:a16="http://schemas.microsoft.com/office/drawing/2014/main" id="{292FA277-D77B-905E-6508-66B008DFB2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802" y="4319194"/>
            <a:ext cx="716885" cy="716885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6863F0F0-C7A5-37C1-98F6-523A0FC257E1}"/>
              </a:ext>
            </a:extLst>
          </p:cNvPr>
          <p:cNvCxnSpPr>
            <a:cxnSpLocks/>
          </p:cNvCxnSpPr>
          <p:nvPr/>
        </p:nvCxnSpPr>
        <p:spPr>
          <a:xfrm>
            <a:off x="5804646" y="4782583"/>
            <a:ext cx="124919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C29FA6-1976-D33E-B096-9C07A9B22A50}"/>
              </a:ext>
            </a:extLst>
          </p:cNvPr>
          <p:cNvSpPr txBox="1"/>
          <p:nvPr/>
        </p:nvSpPr>
        <p:spPr>
          <a:xfrm>
            <a:off x="5894416" y="4400638"/>
            <a:ext cx="1074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is analysed by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13273F4-F443-4DDA-DE31-60FAF703A64D}"/>
              </a:ext>
            </a:extLst>
          </p:cNvPr>
          <p:cNvSpPr txBox="1"/>
          <p:nvPr/>
        </p:nvSpPr>
        <p:spPr>
          <a:xfrm>
            <a:off x="6967799" y="5030784"/>
            <a:ext cx="1446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twosurfacestest.py</a:t>
            </a:r>
          </a:p>
        </p:txBody>
      </p:sp>
      <p:pic>
        <p:nvPicPr>
          <p:cNvPr id="17" name="Immagine 16" descr="Immagine che contiene cerchio, Elementi grafici, logo, simbolo&#10;&#10;Descrizione generata automaticamente">
            <a:extLst>
              <a:ext uri="{FF2B5EF4-FFF2-40B4-BE49-F238E27FC236}">
                <a16:creationId xmlns:a16="http://schemas.microsoft.com/office/drawing/2014/main" id="{DB9A9313-483C-CBE9-B42F-E509A02B1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620" y="4395645"/>
            <a:ext cx="426616" cy="426616"/>
          </a:xfrm>
          <a:prstGeom prst="rect">
            <a:avLst/>
          </a:prstGeom>
        </p:spPr>
      </p:pic>
      <p:pic>
        <p:nvPicPr>
          <p:cNvPr id="18" name="Immagine 17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0E846068-AB00-03BA-EADE-877C2B7AAD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008" y="4633206"/>
            <a:ext cx="426616" cy="42661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657A198-3ADA-EAE6-2D26-EB1428434CAE}"/>
              </a:ext>
            </a:extLst>
          </p:cNvPr>
          <p:cNvSpPr txBox="1"/>
          <p:nvPr/>
        </p:nvSpPr>
        <p:spPr>
          <a:xfrm>
            <a:off x="8750120" y="5040061"/>
            <a:ext cx="154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twosurfaces_test/</a:t>
            </a:r>
          </a:p>
          <a:p>
            <a:r>
              <a:rPr lang="it-IT" sz="1200" dirty="0"/>
              <a:t>grid_plot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6D0F233-280C-E3AA-9545-6F4A891026D9}"/>
              </a:ext>
            </a:extLst>
          </p:cNvPr>
          <p:cNvCxnSpPr>
            <a:cxnSpLocks/>
          </p:cNvCxnSpPr>
          <p:nvPr/>
        </p:nvCxnSpPr>
        <p:spPr>
          <a:xfrm>
            <a:off x="7946109" y="4748023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A56626C-8E44-51BC-C89B-18E1B8101622}"/>
              </a:ext>
            </a:extLst>
          </p:cNvPr>
          <p:cNvSpPr txBox="1"/>
          <p:nvPr/>
        </p:nvSpPr>
        <p:spPr>
          <a:xfrm>
            <a:off x="8122591" y="4449566"/>
            <a:ext cx="817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generates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843976AC-216E-FF75-AD1D-5FF1017060EE}"/>
              </a:ext>
            </a:extLst>
          </p:cNvPr>
          <p:cNvCxnSpPr>
            <a:cxnSpLocks/>
          </p:cNvCxnSpPr>
          <p:nvPr/>
        </p:nvCxnSpPr>
        <p:spPr>
          <a:xfrm>
            <a:off x="5924489" y="2578580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0989CECB-A7B9-D2E8-4657-D4E778CD7632}"/>
              </a:ext>
            </a:extLst>
          </p:cNvPr>
          <p:cNvCxnSpPr>
            <a:cxnSpLocks/>
          </p:cNvCxnSpPr>
          <p:nvPr/>
        </p:nvCxnSpPr>
        <p:spPr>
          <a:xfrm>
            <a:off x="3974280" y="2534007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62A3B6F7-5B71-4333-F128-46C9CEAD0E2D}"/>
              </a:ext>
            </a:extLst>
          </p:cNvPr>
          <p:cNvSpPr txBox="1"/>
          <p:nvPr/>
        </p:nvSpPr>
        <p:spPr>
          <a:xfrm>
            <a:off x="3687333" y="748536"/>
            <a:ext cx="403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u="sng" dirty="0"/>
              <a:t>STUDIO DEL SENSORE</a:t>
            </a:r>
          </a:p>
        </p:txBody>
      </p:sp>
    </p:spTree>
    <p:extLst>
      <p:ext uri="{BB962C8B-B14F-4D97-AF65-F5344CB8AC3E}">
        <p14:creationId xmlns:p14="http://schemas.microsoft.com/office/powerpoint/2010/main" val="372711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 descr="Immagine che contiene cerchio, Elementi grafici, logo, simbolo&#10;&#10;Descrizione generata automaticamente">
            <a:extLst>
              <a:ext uri="{FF2B5EF4-FFF2-40B4-BE49-F238E27FC236}">
                <a16:creationId xmlns:a16="http://schemas.microsoft.com/office/drawing/2014/main" id="{0375662E-3808-BF3D-8496-551EDA4D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445" y="2039338"/>
            <a:ext cx="426616" cy="42661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DE0377-91C9-D9A0-1B39-F560344DC822}"/>
              </a:ext>
            </a:extLst>
          </p:cNvPr>
          <p:cNvSpPr txBox="1"/>
          <p:nvPr/>
        </p:nvSpPr>
        <p:spPr>
          <a:xfrm>
            <a:off x="925141" y="2091855"/>
            <a:ext cx="1939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Acquisizione risposta del Meca</a:t>
            </a:r>
          </a:p>
        </p:txBody>
      </p:sp>
      <p:pic>
        <p:nvPicPr>
          <p:cNvPr id="5" name="Immagine 4" descr="Immagine che contiene test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D301297F-E35A-6713-AE1C-A42801475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83" y="2041286"/>
            <a:ext cx="716885" cy="71688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7F82597-2745-8BF2-5558-D30AE6888404}"/>
              </a:ext>
            </a:extLst>
          </p:cNvPr>
          <p:cNvSpPr txBox="1"/>
          <p:nvPr/>
        </p:nvSpPr>
        <p:spPr>
          <a:xfrm>
            <a:off x="2931611" y="2738186"/>
            <a:ext cx="1453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rispostavelocita.cpp</a:t>
            </a:r>
          </a:p>
        </p:txBody>
      </p:sp>
      <p:pic>
        <p:nvPicPr>
          <p:cNvPr id="7" name="Immagine 6" descr="Immagine che contiene logo, simbolo, Carattere, cerchio&#10;&#10;Descrizione generata automaticamente">
            <a:extLst>
              <a:ext uri="{FF2B5EF4-FFF2-40B4-BE49-F238E27FC236}">
                <a16:creationId xmlns:a16="http://schemas.microsoft.com/office/drawing/2014/main" id="{6C543121-7238-B668-B462-D0A1609D6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79" y="2003407"/>
            <a:ext cx="464220" cy="464220"/>
          </a:xfrm>
          <a:prstGeom prst="rect">
            <a:avLst/>
          </a:prstGeom>
        </p:spPr>
      </p:pic>
      <p:pic>
        <p:nvPicPr>
          <p:cNvPr id="8" name="Immagine 7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8A503724-0D5B-DDF0-314F-D3B234A3E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79" y="2255958"/>
            <a:ext cx="517909" cy="46422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D19F536-1631-9EB6-8C5C-38D17D2F8AE1}"/>
              </a:ext>
            </a:extLst>
          </p:cNvPr>
          <p:cNvSpPr txBox="1"/>
          <p:nvPr/>
        </p:nvSpPr>
        <p:spPr>
          <a:xfrm>
            <a:off x="5272583" y="2720178"/>
            <a:ext cx="67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control</a:t>
            </a:r>
          </a:p>
        </p:txBody>
      </p:sp>
      <p:pic>
        <p:nvPicPr>
          <p:cNvPr id="10" name="Immagine 9" descr="Immagine che contiene logo, clipart, Elementi grafici, design&#10;&#10;Descrizione generata automaticamente">
            <a:extLst>
              <a:ext uri="{FF2B5EF4-FFF2-40B4-BE49-F238E27FC236}">
                <a16:creationId xmlns:a16="http://schemas.microsoft.com/office/drawing/2014/main" id="{3DF3E07B-7671-3EE4-F7EC-6475F81BCC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736" y="2089492"/>
            <a:ext cx="661383" cy="66138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495C45F-3550-F6D8-5594-ABB544579A2F}"/>
              </a:ext>
            </a:extLst>
          </p:cNvPr>
          <p:cNvSpPr txBox="1"/>
          <p:nvPr/>
        </p:nvSpPr>
        <p:spPr>
          <a:xfrm>
            <a:off x="6823274" y="2758171"/>
            <a:ext cx="1279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plot_response.py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6B11FB7-7288-DFCE-1564-941397FBC740}"/>
              </a:ext>
            </a:extLst>
          </p:cNvPr>
          <p:cNvCxnSpPr>
            <a:cxnSpLocks/>
          </p:cNvCxnSpPr>
          <p:nvPr/>
        </p:nvCxnSpPr>
        <p:spPr>
          <a:xfrm>
            <a:off x="4050643" y="2378393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A68D089-E253-5303-FCED-CB4EDA88DFA9}"/>
              </a:ext>
            </a:extLst>
          </p:cNvPr>
          <p:cNvCxnSpPr>
            <a:cxnSpLocks/>
          </p:cNvCxnSpPr>
          <p:nvPr/>
        </p:nvCxnSpPr>
        <p:spPr>
          <a:xfrm>
            <a:off x="5998456" y="2392760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31B2E1-2860-763C-5C2A-47198EB4CA0F}"/>
              </a:ext>
            </a:extLst>
          </p:cNvPr>
          <p:cNvSpPr txBox="1"/>
          <p:nvPr/>
        </p:nvSpPr>
        <p:spPr>
          <a:xfrm>
            <a:off x="4152611" y="2081446"/>
            <a:ext cx="85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generates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2CD2FF8-EA95-2C0D-249C-E85AD0BCD20F}"/>
              </a:ext>
            </a:extLst>
          </p:cNvPr>
          <p:cNvSpPr txBox="1"/>
          <p:nvPr/>
        </p:nvSpPr>
        <p:spPr>
          <a:xfrm>
            <a:off x="6032953" y="2072971"/>
            <a:ext cx="106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is analysed by</a:t>
            </a:r>
          </a:p>
        </p:txBody>
      </p:sp>
      <p:pic>
        <p:nvPicPr>
          <p:cNvPr id="16" name="Immagine 15" descr="Immagine che contiene testo, lettera, carta, Prodotto di carta&#10;&#10;Descrizione generata automaticamente">
            <a:extLst>
              <a:ext uri="{FF2B5EF4-FFF2-40B4-BE49-F238E27FC236}">
                <a16:creationId xmlns:a16="http://schemas.microsoft.com/office/drawing/2014/main" id="{58FDF307-2AD4-E72B-C1ED-FF38135027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853" y="4428856"/>
            <a:ext cx="586593" cy="586593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7CED013-374F-33D9-2610-1185BAC226D2}"/>
              </a:ext>
            </a:extLst>
          </p:cNvPr>
          <p:cNvSpPr txBox="1"/>
          <p:nvPr/>
        </p:nvSpPr>
        <p:spPr>
          <a:xfrm>
            <a:off x="5759948" y="5148610"/>
            <a:ext cx="119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script_matlab/</a:t>
            </a:r>
          </a:p>
          <a:p>
            <a:r>
              <a:rPr lang="it-IT" sz="1200" dirty="0"/>
              <a:t>test_tf.mlx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311AB6A-E83C-605D-BB05-950096F4E0E6}"/>
              </a:ext>
            </a:extLst>
          </p:cNvPr>
          <p:cNvSpPr txBox="1"/>
          <p:nvPr/>
        </p:nvSpPr>
        <p:spPr>
          <a:xfrm>
            <a:off x="3687333" y="748536"/>
            <a:ext cx="403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u="sng" dirty="0"/>
              <a:t>STUDIO RISPOSTA MECA</a:t>
            </a:r>
          </a:p>
        </p:txBody>
      </p:sp>
      <p:pic>
        <p:nvPicPr>
          <p:cNvPr id="20" name="Immagine 19" descr="Immagine che contiene logo, simbolo, Carattere, cerchio&#10;&#10;Descrizione generata automaticamente">
            <a:extLst>
              <a:ext uri="{FF2B5EF4-FFF2-40B4-BE49-F238E27FC236}">
                <a16:creationId xmlns:a16="http://schemas.microsoft.com/office/drawing/2014/main" id="{D1756D72-2DE7-AA36-658A-4EB7E231D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649" y="2020536"/>
            <a:ext cx="464220" cy="464220"/>
          </a:xfrm>
          <a:prstGeom prst="rect">
            <a:avLst/>
          </a:prstGeom>
        </p:spPr>
      </p:pic>
      <p:pic>
        <p:nvPicPr>
          <p:cNvPr id="21" name="Immagine 20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B38628BC-0140-C81A-E2DA-EB5848FFA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306" y="2295219"/>
            <a:ext cx="517909" cy="46422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5FDCB9B-0230-AFA6-D3E5-0F26AC7A109A}"/>
              </a:ext>
            </a:extLst>
          </p:cNvPr>
          <p:cNvSpPr txBox="1"/>
          <p:nvPr/>
        </p:nvSpPr>
        <p:spPr>
          <a:xfrm>
            <a:off x="9175282" y="2758171"/>
            <a:ext cx="67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control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83792B0-A109-9241-D571-61F64F941545}"/>
              </a:ext>
            </a:extLst>
          </p:cNvPr>
          <p:cNvCxnSpPr>
            <a:cxnSpLocks/>
          </p:cNvCxnSpPr>
          <p:nvPr/>
        </p:nvCxnSpPr>
        <p:spPr>
          <a:xfrm>
            <a:off x="7857328" y="2420966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36EDCC1-6EC5-73AB-DFE2-750C61B25D33}"/>
              </a:ext>
            </a:extLst>
          </p:cNvPr>
          <p:cNvSpPr txBox="1"/>
          <p:nvPr/>
        </p:nvSpPr>
        <p:spPr>
          <a:xfrm>
            <a:off x="8002574" y="2111840"/>
            <a:ext cx="97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generates</a:t>
            </a:r>
          </a:p>
          <a:p>
            <a:endParaRPr lang="it-IT" sz="1200" dirty="0"/>
          </a:p>
          <a:p>
            <a:r>
              <a:rPr lang="it-IT" sz="1200" dirty="0"/>
              <a:t>other files in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EA972DA-A449-F240-EBD0-217B057CCC01}"/>
              </a:ext>
            </a:extLst>
          </p:cNvPr>
          <p:cNvSpPr txBox="1"/>
          <p:nvPr/>
        </p:nvSpPr>
        <p:spPr>
          <a:xfrm>
            <a:off x="925141" y="4535441"/>
            <a:ext cx="163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Cerca della fdt</a:t>
            </a:r>
          </a:p>
          <a:p>
            <a:r>
              <a:rPr lang="it-IT" b="1" dirty="0"/>
              <a:t>del Meca</a:t>
            </a:r>
          </a:p>
        </p:txBody>
      </p:sp>
      <p:pic>
        <p:nvPicPr>
          <p:cNvPr id="28" name="Immagine 27" descr="Immagine che contiene logo, clipart, Elementi grafici, design&#10;&#10;Descrizione generata automaticamente">
            <a:extLst>
              <a:ext uri="{FF2B5EF4-FFF2-40B4-BE49-F238E27FC236}">
                <a16:creationId xmlns:a16="http://schemas.microsoft.com/office/drawing/2014/main" id="{38F4F05E-F258-AAC0-7AF7-92A08B395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68" y="4479607"/>
            <a:ext cx="661383" cy="661383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65F0B33-9114-3BBA-43D5-D729FC9CE7BC}"/>
              </a:ext>
            </a:extLst>
          </p:cNvPr>
          <p:cNvSpPr txBox="1"/>
          <p:nvPr/>
        </p:nvSpPr>
        <p:spPr>
          <a:xfrm>
            <a:off x="4010968" y="5140990"/>
            <a:ext cx="801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find_tf.py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DBA8B49D-0E5A-50F6-A844-8B0971EE70C3}"/>
              </a:ext>
            </a:extLst>
          </p:cNvPr>
          <p:cNvCxnSpPr>
            <a:cxnSpLocks/>
            <a:stCxn id="22" idx="2"/>
            <a:endCxn id="28" idx="1"/>
          </p:cNvCxnSpPr>
          <p:nvPr/>
        </p:nvCxnSpPr>
        <p:spPr>
          <a:xfrm rot="5400000">
            <a:off x="5873643" y="1172496"/>
            <a:ext cx="1775129" cy="5500477"/>
          </a:xfrm>
          <a:prstGeom prst="bentConnector4">
            <a:avLst>
              <a:gd name="adj1" fmla="val 40685"/>
              <a:gd name="adj2" fmla="val 11957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1A573B4-F68D-1A1E-7AB2-8843EB407348}"/>
              </a:ext>
            </a:extLst>
          </p:cNvPr>
          <p:cNvSpPr txBox="1"/>
          <p:nvPr/>
        </p:nvSpPr>
        <p:spPr>
          <a:xfrm>
            <a:off x="2985665" y="4515224"/>
            <a:ext cx="106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is analysed by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A2A7CF84-D111-9852-DDBB-C2AF4ABC03F8}"/>
              </a:ext>
            </a:extLst>
          </p:cNvPr>
          <p:cNvCxnSpPr>
            <a:cxnSpLocks/>
          </p:cNvCxnSpPr>
          <p:nvPr/>
        </p:nvCxnSpPr>
        <p:spPr>
          <a:xfrm>
            <a:off x="4713116" y="4810299"/>
            <a:ext cx="113397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B8E05A6-1963-ADB0-0B4F-D5E0ABBE4653}"/>
              </a:ext>
            </a:extLst>
          </p:cNvPr>
          <p:cNvSpPr txBox="1"/>
          <p:nvPr/>
        </p:nvSpPr>
        <p:spPr>
          <a:xfrm>
            <a:off x="4882979" y="4481082"/>
            <a:ext cx="106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output is </a:t>
            </a:r>
          </a:p>
          <a:p>
            <a:endParaRPr lang="it-IT" sz="1200" dirty="0"/>
          </a:p>
          <a:p>
            <a:r>
              <a:rPr lang="it-IT" sz="1200" dirty="0"/>
              <a:t>used by</a:t>
            </a:r>
          </a:p>
        </p:txBody>
      </p:sp>
      <p:pic>
        <p:nvPicPr>
          <p:cNvPr id="2" name="Immagine 1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2096A197-7CF6-3433-21B4-93BC4A4CF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737" y="4722153"/>
            <a:ext cx="540576" cy="48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9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7954AF3-4D94-AEFC-46B7-05D8A2B18041}"/>
              </a:ext>
            </a:extLst>
          </p:cNvPr>
          <p:cNvSpPr txBox="1"/>
          <p:nvPr/>
        </p:nvSpPr>
        <p:spPr>
          <a:xfrm>
            <a:off x="2864928" y="656615"/>
            <a:ext cx="563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u="sng" dirty="0"/>
              <a:t>PROGETTAZIONE REGOLATORE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E6E3FC-9A36-B1D3-EE72-43E08D4B2E5F}"/>
              </a:ext>
            </a:extLst>
          </p:cNvPr>
          <p:cNvSpPr txBox="1"/>
          <p:nvPr/>
        </p:nvSpPr>
        <p:spPr>
          <a:xfrm>
            <a:off x="925141" y="1809529"/>
            <a:ext cx="1939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Progetto in luogo</a:t>
            </a:r>
          </a:p>
          <a:p>
            <a:r>
              <a:rPr lang="it-IT" b="1" dirty="0"/>
              <a:t>delle radici</a:t>
            </a:r>
          </a:p>
        </p:txBody>
      </p:sp>
      <p:pic>
        <p:nvPicPr>
          <p:cNvPr id="6" name="Immagine 5" descr="Immagine che contiene testo, lettera, carta, Prodotto di carta&#10;&#10;Descrizione generata automaticamente">
            <a:extLst>
              <a:ext uri="{FF2B5EF4-FFF2-40B4-BE49-F238E27FC236}">
                <a16:creationId xmlns:a16="http://schemas.microsoft.com/office/drawing/2014/main" id="{69FECF5A-75D5-7297-3F75-098779383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955" y="1516232"/>
            <a:ext cx="586593" cy="58659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111D11B-B1FC-4F05-5B8E-F3D0694007AF}"/>
              </a:ext>
            </a:extLst>
          </p:cNvPr>
          <p:cNvSpPr txBox="1"/>
          <p:nvPr/>
        </p:nvSpPr>
        <p:spPr>
          <a:xfrm>
            <a:off x="3353724" y="2294068"/>
            <a:ext cx="119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script_matlab/</a:t>
            </a:r>
          </a:p>
          <a:p>
            <a:r>
              <a:rPr lang="it-IT" sz="1200" dirty="0"/>
              <a:t>find_R.mlx</a:t>
            </a:r>
          </a:p>
        </p:txBody>
      </p:sp>
      <p:pic>
        <p:nvPicPr>
          <p:cNvPr id="8" name="Immagine 7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F84C650A-7786-2A9B-5771-594151AFF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839" y="1809529"/>
            <a:ext cx="540576" cy="48453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2ED3A5F-F59E-89A8-1292-1DF62FC97B86}"/>
              </a:ext>
            </a:extLst>
          </p:cNvPr>
          <p:cNvSpPr txBox="1"/>
          <p:nvPr/>
        </p:nvSpPr>
        <p:spPr>
          <a:xfrm>
            <a:off x="925141" y="3322203"/>
            <a:ext cx="203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Test  Simulink in anello chiuso</a:t>
            </a:r>
          </a:p>
        </p:txBody>
      </p:sp>
      <p:pic>
        <p:nvPicPr>
          <p:cNvPr id="11" name="Immagine 10" descr="Immagine che contiene design&#10;&#10;Descrizione generata automaticamente con attendibilità media">
            <a:extLst>
              <a:ext uri="{FF2B5EF4-FFF2-40B4-BE49-F238E27FC236}">
                <a16:creationId xmlns:a16="http://schemas.microsoft.com/office/drawing/2014/main" id="{CFEFED55-220B-6906-E510-E85CF8030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999" y="3079933"/>
            <a:ext cx="401583" cy="484539"/>
          </a:xfrm>
          <a:prstGeom prst="rect">
            <a:avLst/>
          </a:prstGeom>
        </p:spPr>
      </p:pic>
      <p:pic>
        <p:nvPicPr>
          <p:cNvPr id="12" name="Immagine 11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51C3F312-C0E8-B31C-9BDA-6E16E7C99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37" y="3453093"/>
            <a:ext cx="540576" cy="48453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C6C3DEC-6E39-95FA-6532-B31DB1D999E2}"/>
              </a:ext>
            </a:extLst>
          </p:cNvPr>
          <p:cNvSpPr txBox="1"/>
          <p:nvPr/>
        </p:nvSpPr>
        <p:spPr>
          <a:xfrm>
            <a:off x="3301858" y="3937632"/>
            <a:ext cx="1194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script_matlab/</a:t>
            </a:r>
          </a:p>
          <a:p>
            <a:r>
              <a:rPr lang="it-IT" sz="1200" dirty="0"/>
              <a:t>sistema_finale_ciclo_chiuso.slx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7E570D2-4EEA-84CB-D958-A2CE3F6B8050}"/>
              </a:ext>
            </a:extLst>
          </p:cNvPr>
          <p:cNvCxnSpPr>
            <a:cxnSpLocks/>
          </p:cNvCxnSpPr>
          <p:nvPr/>
        </p:nvCxnSpPr>
        <p:spPr>
          <a:xfrm flipV="1">
            <a:off x="4442179" y="2083523"/>
            <a:ext cx="1585741" cy="1254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E2578C2-E085-175A-2B99-2457B91D5680}"/>
              </a:ext>
            </a:extLst>
          </p:cNvPr>
          <p:cNvCxnSpPr>
            <a:cxnSpLocks/>
          </p:cNvCxnSpPr>
          <p:nvPr/>
        </p:nvCxnSpPr>
        <p:spPr>
          <a:xfrm flipV="1">
            <a:off x="4442180" y="3681273"/>
            <a:ext cx="1561055" cy="698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Immagine 21" descr="Immagine che contiene cerchio, Elementi grafici, logo, simbolo&#10;&#10;Descrizione generata automaticamente">
            <a:extLst>
              <a:ext uri="{FF2B5EF4-FFF2-40B4-BE49-F238E27FC236}">
                <a16:creationId xmlns:a16="http://schemas.microsoft.com/office/drawing/2014/main" id="{C3FB23A4-7AEE-A1F4-2F94-488DA2A77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14" y="1420966"/>
            <a:ext cx="426616" cy="426616"/>
          </a:xfrm>
          <a:prstGeom prst="rect">
            <a:avLst/>
          </a:prstGeom>
        </p:spPr>
      </p:pic>
      <p:pic>
        <p:nvPicPr>
          <p:cNvPr id="23" name="Immagine 22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D800A180-C9ED-9B3D-7471-A787F70E5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14" y="1683597"/>
            <a:ext cx="426616" cy="426616"/>
          </a:xfrm>
          <a:prstGeom prst="rect">
            <a:avLst/>
          </a:prstGeom>
        </p:spPr>
      </p:pic>
      <p:pic>
        <p:nvPicPr>
          <p:cNvPr id="24" name="Immagine 23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88912914-52C8-1BC0-498B-0B1FAA81D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14" y="1894166"/>
            <a:ext cx="426616" cy="426616"/>
          </a:xfrm>
          <a:prstGeom prst="rect">
            <a:avLst/>
          </a:prstGeom>
        </p:spPr>
      </p:pic>
      <p:pic>
        <p:nvPicPr>
          <p:cNvPr id="28" name="Immagine 27" descr="Immagine che contiene cerchio, Elementi grafici, logo, simbolo&#10;&#10;Descrizione generata automaticamente">
            <a:extLst>
              <a:ext uri="{FF2B5EF4-FFF2-40B4-BE49-F238E27FC236}">
                <a16:creationId xmlns:a16="http://schemas.microsoft.com/office/drawing/2014/main" id="{DB02535A-E947-51D2-2744-C2EB81DCE0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15" y="3046235"/>
            <a:ext cx="426616" cy="426616"/>
          </a:xfrm>
          <a:prstGeom prst="rect">
            <a:avLst/>
          </a:prstGeom>
        </p:spPr>
      </p:pic>
      <p:pic>
        <p:nvPicPr>
          <p:cNvPr id="29" name="Immagine 28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339930BF-7880-D1D2-B717-EC8418E2F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15" y="3308866"/>
            <a:ext cx="426616" cy="426616"/>
          </a:xfrm>
          <a:prstGeom prst="rect">
            <a:avLst/>
          </a:prstGeom>
        </p:spPr>
      </p:pic>
      <p:pic>
        <p:nvPicPr>
          <p:cNvPr id="30" name="Immagine 29" descr="Immagine che contiene giallo, schermata, design&#10;&#10;Descrizione generata automaticamente">
            <a:extLst>
              <a:ext uri="{FF2B5EF4-FFF2-40B4-BE49-F238E27FC236}">
                <a16:creationId xmlns:a16="http://schemas.microsoft.com/office/drawing/2014/main" id="{8515E266-70AE-7F2E-99C1-9890C14BB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15" y="3519435"/>
            <a:ext cx="426616" cy="426616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85F1C49-B341-6F49-36F9-7D538A821D88}"/>
              </a:ext>
            </a:extLst>
          </p:cNvPr>
          <p:cNvSpPr txBox="1"/>
          <p:nvPr/>
        </p:nvSpPr>
        <p:spPr>
          <a:xfrm>
            <a:off x="5925133" y="3946051"/>
            <a:ext cx="13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script_matlab/</a:t>
            </a:r>
          </a:p>
          <a:p>
            <a:r>
              <a:rPr lang="it-IT" sz="1200" dirty="0"/>
              <a:t>img_project/</a:t>
            </a:r>
          </a:p>
          <a:p>
            <a:r>
              <a:rPr lang="it-IT" sz="1200" dirty="0"/>
              <a:t>sometestsimages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1711F0E-2BAD-CC4D-6124-E972F51E688E}"/>
              </a:ext>
            </a:extLst>
          </p:cNvPr>
          <p:cNvSpPr txBox="1"/>
          <p:nvPr/>
        </p:nvSpPr>
        <p:spPr>
          <a:xfrm>
            <a:off x="4476742" y="1786576"/>
            <a:ext cx="1551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some screen </a:t>
            </a:r>
            <a:r>
              <a:rPr lang="it-IT" sz="1050" dirty="0"/>
              <a:t>captures</a:t>
            </a:r>
            <a:endParaRPr lang="it-IT" sz="1200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1F09AE5-EDE0-8B79-567B-D8D9064BFB56}"/>
              </a:ext>
            </a:extLst>
          </p:cNvPr>
          <p:cNvSpPr txBox="1"/>
          <p:nvPr/>
        </p:nvSpPr>
        <p:spPr>
          <a:xfrm>
            <a:off x="4487483" y="3420959"/>
            <a:ext cx="1551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some screen captures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CF10CFE7-AB37-4612-DDC7-2805B4EE0C7C}"/>
              </a:ext>
            </a:extLst>
          </p:cNvPr>
          <p:cNvSpPr txBox="1"/>
          <p:nvPr/>
        </p:nvSpPr>
        <p:spPr>
          <a:xfrm>
            <a:off x="5925132" y="2260247"/>
            <a:ext cx="13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script_matlab/</a:t>
            </a:r>
          </a:p>
          <a:p>
            <a:r>
              <a:rPr lang="it-IT" sz="1200" dirty="0"/>
              <a:t>img_project/</a:t>
            </a:r>
          </a:p>
          <a:p>
            <a:r>
              <a:rPr lang="it-IT" sz="1200" dirty="0"/>
              <a:t>rootlocusimages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ED46BAC-B804-B5F3-0E53-7800CE501076}"/>
              </a:ext>
            </a:extLst>
          </p:cNvPr>
          <p:cNvSpPr txBox="1"/>
          <p:nvPr/>
        </p:nvSpPr>
        <p:spPr>
          <a:xfrm>
            <a:off x="925141" y="5279041"/>
            <a:ext cx="203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Realizzazione</a:t>
            </a:r>
          </a:p>
        </p:txBody>
      </p:sp>
      <p:pic>
        <p:nvPicPr>
          <p:cNvPr id="10" name="Immagine 9" descr="Immagine che contiene test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6E4C9E17-D8B5-EC27-5FEC-520CD058C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37" y="4898993"/>
            <a:ext cx="866869" cy="86686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E0440A4-AF2A-487E-0573-BE9565D81B7F}"/>
              </a:ext>
            </a:extLst>
          </p:cNvPr>
          <p:cNvSpPr txBox="1"/>
          <p:nvPr/>
        </p:nvSpPr>
        <p:spPr>
          <a:xfrm>
            <a:off x="3695381" y="5648373"/>
            <a:ext cx="672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R.cpp</a:t>
            </a:r>
          </a:p>
        </p:txBody>
      </p:sp>
      <p:pic>
        <p:nvPicPr>
          <p:cNvPr id="15" name="Immagine 14" descr="Immagine che contiene logo, simbolo, Carattere, cerchio&#10;&#10;Descrizione generata automaticamente">
            <a:extLst>
              <a:ext uri="{FF2B5EF4-FFF2-40B4-BE49-F238E27FC236}">
                <a16:creationId xmlns:a16="http://schemas.microsoft.com/office/drawing/2014/main" id="{5093D021-8934-2523-E977-A726183FA0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202" y="5041369"/>
            <a:ext cx="646331" cy="646331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E111DAD-2A93-300D-A880-4C25361BC37F}"/>
              </a:ext>
            </a:extLst>
          </p:cNvPr>
          <p:cNvSpPr txBox="1"/>
          <p:nvPr/>
        </p:nvSpPr>
        <p:spPr>
          <a:xfrm>
            <a:off x="5992515" y="5688564"/>
            <a:ext cx="1094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data_test.csv</a:t>
            </a:r>
          </a:p>
        </p:txBody>
      </p:sp>
      <p:pic>
        <p:nvPicPr>
          <p:cNvPr id="20" name="Immagine 19" descr="Immagine che contiene logo, clipart, Elementi grafici, design&#10;&#10;Descrizione generata automaticamente">
            <a:extLst>
              <a:ext uri="{FF2B5EF4-FFF2-40B4-BE49-F238E27FC236}">
                <a16:creationId xmlns:a16="http://schemas.microsoft.com/office/drawing/2014/main" id="{DB29C0F4-2A79-FA31-BB84-DE2E0BF1C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62" y="5036693"/>
            <a:ext cx="661383" cy="661383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C40FCD0-B9CB-3577-B42D-42DEAEA8A591}"/>
              </a:ext>
            </a:extLst>
          </p:cNvPr>
          <p:cNvSpPr txBox="1"/>
          <p:nvPr/>
        </p:nvSpPr>
        <p:spPr>
          <a:xfrm>
            <a:off x="8379451" y="5698076"/>
            <a:ext cx="153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analyse_data_test.py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22590F75-4A88-6019-2EB7-1C805BD0400A}"/>
              </a:ext>
            </a:extLst>
          </p:cNvPr>
          <p:cNvCxnSpPr>
            <a:cxnSpLocks/>
          </p:cNvCxnSpPr>
          <p:nvPr/>
        </p:nvCxnSpPr>
        <p:spPr>
          <a:xfrm flipV="1">
            <a:off x="4452898" y="5319377"/>
            <a:ext cx="1539617" cy="105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3B29FA5-E77F-E5F5-B8F0-692B17E82C86}"/>
              </a:ext>
            </a:extLst>
          </p:cNvPr>
          <p:cNvSpPr txBox="1"/>
          <p:nvPr/>
        </p:nvSpPr>
        <p:spPr>
          <a:xfrm>
            <a:off x="4693747" y="5036693"/>
            <a:ext cx="85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generates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382F981-40DB-3EDA-169A-8385F97816B3}"/>
              </a:ext>
            </a:extLst>
          </p:cNvPr>
          <p:cNvSpPr txBox="1"/>
          <p:nvPr/>
        </p:nvSpPr>
        <p:spPr>
          <a:xfrm>
            <a:off x="7381123" y="5076954"/>
            <a:ext cx="106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is analysed by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3B63CED5-66AD-A041-B92C-A77D697826A8}"/>
              </a:ext>
            </a:extLst>
          </p:cNvPr>
          <p:cNvCxnSpPr>
            <a:cxnSpLocks/>
          </p:cNvCxnSpPr>
          <p:nvPr/>
        </p:nvCxnSpPr>
        <p:spPr>
          <a:xfrm flipV="1">
            <a:off x="7109145" y="5337774"/>
            <a:ext cx="1539617" cy="105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205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184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SCHETTINI</dc:creator>
  <cp:lastModifiedBy>FRANCESCO SCHETTINI</cp:lastModifiedBy>
  <cp:revision>10</cp:revision>
  <dcterms:created xsi:type="dcterms:W3CDTF">2023-12-28T12:15:35Z</dcterms:created>
  <dcterms:modified xsi:type="dcterms:W3CDTF">2024-01-04T13:21:49Z</dcterms:modified>
</cp:coreProperties>
</file>