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322" r:id="rId5"/>
    <p:sldId id="323" r:id="rId6"/>
    <p:sldId id="324" r:id="rId7"/>
    <p:sldId id="325" r:id="rId8"/>
  </p:sldIdLst>
  <p:sldSz cx="12188825" cy="6858000"/>
  <p:notesSz cx="6858000" cy="9144000"/>
  <p:custDataLst>
    <p:tags r:id="rId11"/>
  </p:custDataLst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64" d="100"/>
          <a:sy n="64" d="100"/>
        </p:scale>
        <p:origin x="680" y="4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450CD9-CA5D-4D8D-A3F8-C1597F05875A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2023年5月15日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3802FC6-85F7-4D1F-BA47-B3E54C95DB9D}" type="datetime2">
              <a:rPr lang="zh-TW" altLang="en-US" smtClean="0"/>
              <a:pPr/>
              <a:t>2023年5月15日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3199CD-3E1B-4AE6-990F-76F925F5EA9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82EB6A-8E3B-4C9D-9EDF-40B2F59445E0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62AAE9-072A-402D-916E-3516A51DF6DA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C387E-5D99-41F5-8B24-44763A8102CA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41124-85E5-4670-9424-1D97D76CD143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6A46C-E9B1-4F7E-B578-412EEC9FE096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DE65F-8892-45F4-8FFE-F113E76B13F1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6E80D-E7D0-49F6-89BA-E7BBCEAF20DC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AABFE-8A8F-4F9D-8CC8-3F021BFCEE32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43B0-0770-4C81-9855-49DB4A366EF5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ABB7E-5660-4D11-BDEE-9A166251CAD9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F972-CCEA-426E-9ABF-7E9916ECB629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10FBEA-2576-4ED6-9CA3-8AF6E5C38053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手勢控制簡報播放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Demo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作者： 許哲豪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5A7-052F-47FA-AEC5-98BA8442FFB3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23906-1B79-4BCF-7508-6609133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B7874-D833-224F-6D5C-3A397612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357CA-FC9C-20CC-984A-98B06E43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C41124-85E5-4670-9424-1D97D76CD143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9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FCB96-4047-A37A-7739-97CD0367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FB062-D25E-31BE-B1CB-88073B4A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5BEDBD-1858-B409-C98B-DA66B5BC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C41124-85E5-4670-9424-1D97D76CD143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1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754A3-4E05-A5EE-9692-A5816D64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C68D3-8F56-AE26-AD60-BA7AAF7A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83C3C-6BCB-6590-3C1C-388EDEA7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C41124-85E5-4670-9424-1D97D76CD143}" type="datetime2">
              <a:rPr lang="zh-TW" altLang="en-US" noProof="0" smtClean="0"/>
              <a:t>2023年5月15日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0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藍色原子設計範本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892_TF03460636.potx" id="{9F3C36E9-CA6A-4151-8393-ADE3875A3DBB}" vid="{56596BA8-22AC-48CA-ACC6-6FE12A2FC40D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藍色原子設計投影片</Template>
  <TotalTime>3</TotalTime>
  <Words>19</Words>
  <Application>Microsoft Office PowerPoint</Application>
  <PresentationFormat>自訂</PresentationFormat>
  <Paragraphs>10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Microsoft JhengHei UI</vt:lpstr>
      <vt:lpstr>Arial</vt:lpstr>
      <vt:lpstr>藍色原子設計範本</vt:lpstr>
      <vt:lpstr>手勢控制簡報播放Demo</vt:lpstr>
      <vt:lpstr>第一頁</vt:lpstr>
      <vt:lpstr>第二頁</vt:lpstr>
      <vt:lpstr>第三頁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手勢控制簡報播放Demo</dc:title>
  <dc:creator>jack hsu</dc:creator>
  <cp:lastModifiedBy>jack hsu</cp:lastModifiedBy>
  <cp:revision>1</cp:revision>
  <dcterms:created xsi:type="dcterms:W3CDTF">2023-05-15T01:49:40Z</dcterms:created>
  <dcterms:modified xsi:type="dcterms:W3CDTF">2023-05-15T01:53:06Z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