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5" r:id="rId6"/>
    <p:sldId id="366" r:id="rId7"/>
    <p:sldId id="367" r:id="rId8"/>
    <p:sldId id="368" r:id="rId9"/>
    <p:sldId id="369" r:id="rId10"/>
    <p:sldId id="370" r:id="rId11"/>
    <p:sldId id="334" r:id="rId12"/>
    <p:sldId id="355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34E4C-4D9F-4AC9-9ED9-0D82ABDA840C}" v="6" dt="2022-12-14T18:28:27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14,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29" y="1836964"/>
            <a:ext cx="8070397" cy="17932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Multiple Sleeping Barber 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Team NO. </a:t>
            </a:r>
          </a:p>
          <a:p>
            <a:r>
              <a:rPr lang="en-US" dirty="0">
                <a:latin typeface="+mj-lt"/>
              </a:rPr>
              <a:t>Discussion : </a:t>
            </a:r>
          </a:p>
          <a:p>
            <a:r>
              <a:rPr lang="en-US" dirty="0">
                <a:latin typeface="+mj-lt"/>
              </a:rPr>
              <a:t>TA :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FD048E3-A702-FA2B-A9F5-231A959A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29" y="2084354"/>
            <a:ext cx="8955176" cy="42478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96ED3-BC73-1BD5-7FAB-AD16D5E550CD}"/>
              </a:ext>
            </a:extLst>
          </p:cNvPr>
          <p:cNvSpPr txBox="1"/>
          <p:nvPr/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Flowchart</a:t>
            </a:r>
          </a:p>
        </p:txBody>
      </p:sp>
      <p:sp>
        <p:nvSpPr>
          <p:cNvPr id="51" name="Date Placeholder 4">
            <a:extLst>
              <a:ext uri="{FF2B5EF4-FFF2-40B4-BE49-F238E27FC236}">
                <a16:creationId xmlns:a16="http://schemas.microsoft.com/office/drawing/2014/main" id="{56061F14-EC98-EF52-ECF4-859EE02ADC9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December 14, 2022</a:t>
            </a:fld>
            <a:endParaRPr lang="en-US">
              <a:latin typeface="+mn-lt"/>
            </a:endParaRPr>
          </a:p>
        </p:txBody>
      </p:sp>
      <p:sp>
        <p:nvSpPr>
          <p:cNvPr id="52" name="Footer Placeholder 5">
            <a:extLst>
              <a:ext uri="{FF2B5EF4-FFF2-40B4-BE49-F238E27FC236}">
                <a16:creationId xmlns:a16="http://schemas.microsoft.com/office/drawing/2014/main" id="{21F58393-21FE-EBD8-81A4-D1C2B7651B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Annual Review</a:t>
            </a:r>
            <a:endParaRPr lang="en-US" b="0"/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2500DABC-CD7C-1F6C-A8BB-0063FBD222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48" name="Date Placeholder 8">
            <a:extLst>
              <a:ext uri="{FF2B5EF4-FFF2-40B4-BE49-F238E27FC236}">
                <a16:creationId xmlns:a16="http://schemas.microsoft.com/office/drawing/2014/main" id="{3D05D76E-4534-DD63-3AB3-34220C9978E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December 14, 2022</a:t>
            </a:fld>
            <a:endParaRPr lang="en-US">
              <a:latin typeface="+mn-lt"/>
            </a:endParaRPr>
          </a:p>
        </p:txBody>
      </p:sp>
      <p:sp>
        <p:nvSpPr>
          <p:cNvPr id="24" name="Footer Placeholder 9">
            <a:extLst>
              <a:ext uri="{FF2B5EF4-FFF2-40B4-BE49-F238E27FC236}">
                <a16:creationId xmlns:a16="http://schemas.microsoft.com/office/drawing/2014/main" id="{A5B09A86-87B8-BEB1-C05E-1A66377656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Annual Review</a:t>
            </a:r>
            <a:endParaRPr lang="en-US" b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D54D5E33-1B40-7896-3986-7FB1847483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38" name="Date Placeholder 8">
            <a:extLst>
              <a:ext uri="{FF2B5EF4-FFF2-40B4-BE49-F238E27FC236}">
                <a16:creationId xmlns:a16="http://schemas.microsoft.com/office/drawing/2014/main" id="{14363A5A-F807-0AE9-2BE3-B8163945776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December 14, 2022</a:t>
            </a:fld>
            <a:endParaRPr lang="en-US">
              <a:latin typeface="+mn-lt"/>
            </a:endParaRP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03E435D9-9C14-27B8-EB7B-FB4E3F75A7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25" name="Date Placeholder 6">
            <a:extLst>
              <a:ext uri="{FF2B5EF4-FFF2-40B4-BE49-F238E27FC236}">
                <a16:creationId xmlns:a16="http://schemas.microsoft.com/office/drawing/2014/main" id="{F165CBF5-241A-7826-6580-0AE6D78B714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latin typeface="+mn-lt"/>
            </a:endParaRPr>
          </a:p>
        </p:txBody>
      </p:sp>
      <p:sp>
        <p:nvSpPr>
          <p:cNvPr id="22" name="Slide Number Placeholder 8">
            <a:extLst>
              <a:ext uri="{FF2B5EF4-FFF2-40B4-BE49-F238E27FC236}">
                <a16:creationId xmlns:a16="http://schemas.microsoft.com/office/drawing/2014/main" id="{D0101ED3-6BD4-8603-36A4-91612B4BFC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500DABC-CD7C-1F6C-A8BB-0063FBD22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571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37" y="993886"/>
            <a:ext cx="10391163" cy="54187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1 ) Sleep Barber</a:t>
            </a:r>
            <a:br>
              <a:rPr lang="en-US" sz="1800" dirty="0"/>
            </a:br>
            <a:r>
              <a:rPr lang="en-US" sz="1800" dirty="0"/>
              <a:t>2 ) Enter Customer</a:t>
            </a:r>
            <a:br>
              <a:rPr lang="en-US" sz="1800" dirty="0"/>
            </a:br>
            <a:r>
              <a:rPr lang="en-US" sz="1800" dirty="0"/>
              <a:t>3 ) If ( Available Seats ) :</a:t>
            </a:r>
            <a:br>
              <a:rPr lang="en-US" sz="1800" dirty="0"/>
            </a:br>
            <a:r>
              <a:rPr lang="en-US" sz="1800" dirty="0"/>
              <a:t>	 Wake up Barber</a:t>
            </a:r>
            <a:br>
              <a:rPr lang="en-US" sz="1800" dirty="0"/>
            </a:br>
            <a:r>
              <a:rPr lang="en-US" sz="1800" dirty="0"/>
              <a:t>	  Cutting Customer’s hair</a:t>
            </a:r>
            <a:br>
              <a:rPr lang="en-US" sz="1800" dirty="0"/>
            </a:br>
            <a:r>
              <a:rPr lang="en-US" sz="1800" dirty="0"/>
              <a:t>     Else : </a:t>
            </a:r>
            <a:br>
              <a:rPr lang="en-US" sz="1800" dirty="0"/>
            </a:br>
            <a:r>
              <a:rPr lang="en-US" sz="1800" dirty="0"/>
              <a:t>	 Waits in waiting room</a:t>
            </a:r>
            <a:br>
              <a:rPr lang="en-US" sz="1800" dirty="0"/>
            </a:br>
            <a:r>
              <a:rPr lang="en-US" sz="1800" dirty="0"/>
              <a:t>4 ) Cutting hair is done </a:t>
            </a:r>
            <a:br>
              <a:rPr lang="en-US" sz="1800" dirty="0"/>
            </a:br>
            <a:r>
              <a:rPr lang="en-US" sz="1800" dirty="0"/>
              <a:t>5 ) Barber checks waiting room</a:t>
            </a:r>
            <a:br>
              <a:rPr lang="en-US" sz="1800" dirty="0"/>
            </a:br>
            <a:r>
              <a:rPr lang="en-US" sz="1800" dirty="0"/>
              <a:t>6 ) If ( Customer is waiting ) :</a:t>
            </a:r>
            <a:br>
              <a:rPr lang="en-US" sz="1800" dirty="0"/>
            </a:br>
            <a:r>
              <a:rPr lang="en-US" sz="1800" dirty="0"/>
              <a:t>	Get seat </a:t>
            </a:r>
            <a:br>
              <a:rPr lang="en-US" sz="1800" dirty="0"/>
            </a:br>
            <a:r>
              <a:rPr lang="en-US" sz="1800" dirty="0"/>
              <a:t>	Get cutting hair</a:t>
            </a:r>
            <a:br>
              <a:rPr lang="en-US" sz="1800" dirty="0"/>
            </a:br>
            <a:r>
              <a:rPr lang="en-US" sz="1800" dirty="0"/>
              <a:t>Else :</a:t>
            </a:r>
            <a:br>
              <a:rPr lang="en-US" sz="1800" dirty="0"/>
            </a:br>
            <a:r>
              <a:rPr lang="en-US" sz="1800" dirty="0"/>
              <a:t>	Sleep Barber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A88D6-CDE0-062B-709C-8F4A3EB26A45}"/>
              </a:ext>
            </a:extLst>
          </p:cNvPr>
          <p:cNvSpPr txBox="1"/>
          <p:nvPr/>
        </p:nvSpPr>
        <p:spPr>
          <a:xfrm>
            <a:off x="3770492" y="224445"/>
            <a:ext cx="4023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>
                    <a:lumMod val="95000"/>
                    <a:lumOff val="5000"/>
                  </a:schemeClr>
                </a:solidFill>
              </a:rPr>
              <a:t>Pseudocode</a:t>
            </a:r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9" y="1637715"/>
            <a:ext cx="10341204" cy="4734805"/>
          </a:xfrm>
        </p:spPr>
        <p:txBody>
          <a:bodyPr/>
          <a:lstStyle/>
          <a:p>
            <a:r>
              <a:rPr lang="en-US" sz="2000" b="1" dirty="0"/>
              <a:t>Problem</a:t>
            </a:r>
            <a:r>
              <a:rPr lang="en-US" sz="2000" dirty="0"/>
              <a:t> :</a:t>
            </a:r>
            <a:br>
              <a:rPr lang="en-US" dirty="0"/>
            </a:br>
            <a:r>
              <a:rPr lang="en-US" sz="2000" dirty="0"/>
              <a:t>there might be a scenario in which the customer ends up waiting on the barber and a barber waiting on the customer which what result to a deadlock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Example Scenario 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customer walks on and sees the barber still cutting hair while waiting he went to WC</a:t>
            </a:r>
            <a:br>
              <a:rPr lang="en-US" sz="2000" dirty="0"/>
            </a:br>
            <a:r>
              <a:rPr lang="en-US" sz="2000" dirty="0"/>
              <a:t>simultaneously, the barber finished cutting the hair of the 1</a:t>
            </a:r>
            <a:r>
              <a:rPr lang="en-US" sz="2000" baseline="30000" dirty="0"/>
              <a:t>st</a:t>
            </a:r>
            <a:r>
              <a:rPr lang="en-US" sz="2000" dirty="0"/>
              <a:t> customer and checks if a customer is waiting at the waiting room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10E52-EE9D-E6C2-5EAE-CD4E073C9D02}"/>
              </a:ext>
            </a:extLst>
          </p:cNvPr>
          <p:cNvSpPr txBox="1"/>
          <p:nvPr/>
        </p:nvSpPr>
        <p:spPr>
          <a:xfrm>
            <a:off x="2422187" y="856034"/>
            <a:ext cx="570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Deadlock :</a:t>
            </a:r>
          </a:p>
        </p:txBody>
      </p:sp>
    </p:spTree>
    <p:extLst>
      <p:ext uri="{BB962C8B-B14F-4D97-AF65-F5344CB8AC3E}">
        <p14:creationId xmlns:p14="http://schemas.microsoft.com/office/powerpoint/2010/main" val="35639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9" y="1637715"/>
            <a:ext cx="10341204" cy="4734805"/>
          </a:xfrm>
        </p:spPr>
        <p:txBody>
          <a:bodyPr>
            <a:noAutofit/>
          </a:bodyPr>
          <a:lstStyle/>
          <a:p>
            <a:r>
              <a:rPr lang="en-US" sz="1800" b="1" dirty="0"/>
              <a:t>Solution</a:t>
            </a:r>
            <a:r>
              <a:rPr lang="en-US" sz="1800" dirty="0"/>
              <a:t> : </a:t>
            </a:r>
            <a:br>
              <a:rPr lang="en-US" sz="1800" dirty="0"/>
            </a:br>
            <a:r>
              <a:rPr lang="en-US" sz="1800" dirty="0"/>
              <a:t>barber check waiting room to see if there is any customer before go to sleep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Code</a:t>
            </a:r>
            <a:r>
              <a:rPr lang="en-US" sz="1800" dirty="0"/>
              <a:t> :</a:t>
            </a:r>
            <a:br>
              <a:rPr lang="en-US" sz="1800" dirty="0"/>
            </a:br>
            <a:r>
              <a:rPr lang="en-US" sz="1800" dirty="0"/>
              <a:t>while(</a:t>
            </a:r>
            <a:r>
              <a:rPr lang="en-US" sz="1800" dirty="0" err="1"/>
              <a:t>listCustomer.size</a:t>
            </a:r>
            <a:r>
              <a:rPr lang="en-US" sz="1800" dirty="0"/>
              <a:t>()==0) {</a:t>
            </a:r>
            <a:br>
              <a:rPr lang="en-US" sz="1800" dirty="0"/>
            </a:br>
            <a:r>
              <a:rPr lang="en-US" sz="1800" dirty="0"/>
              <a:t>            </a:t>
            </a:r>
            <a:br>
              <a:rPr lang="en-US" sz="1800" dirty="0"/>
            </a:br>
            <a:r>
              <a:rPr lang="en-US" sz="1800" dirty="0"/>
              <a:t>                </a:t>
            </a:r>
            <a:r>
              <a:rPr lang="en-US" sz="1800" dirty="0" err="1"/>
              <a:t>System.out.println</a:t>
            </a:r>
            <a:r>
              <a:rPr lang="en-US" sz="1800" dirty="0"/>
              <a:t>("\u001B[35m"+"\</a:t>
            </a:r>
            <a:r>
              <a:rPr lang="en-US" sz="1800" dirty="0" err="1"/>
              <a:t>nBarber</a:t>
            </a:r>
            <a:r>
              <a:rPr lang="en-US" sz="1800" dirty="0"/>
              <a:t> "+</a:t>
            </a:r>
            <a:r>
              <a:rPr lang="en-US" sz="1800" dirty="0" err="1"/>
              <a:t>barberId</a:t>
            </a:r>
            <a:r>
              <a:rPr lang="en-US" sz="1800" dirty="0"/>
              <a:t>+" is waiting "</a:t>
            </a:r>
            <a:br>
              <a:rPr lang="en-US" sz="1800" dirty="0"/>
            </a:br>
            <a:r>
              <a:rPr lang="en-US" sz="1800" dirty="0"/>
              <a:t>                    + "for the customer and sleeps in his chair"+"\u001B[0m");//purple</a:t>
            </a:r>
            <a:br>
              <a:rPr lang="en-US" sz="1800" dirty="0"/>
            </a:br>
            <a:r>
              <a:rPr lang="en-US" sz="1800" dirty="0"/>
              <a:t>                </a:t>
            </a:r>
            <a:br>
              <a:rPr lang="en-US" sz="1800" dirty="0"/>
            </a:br>
            <a:r>
              <a:rPr lang="en-US" sz="1800" dirty="0"/>
              <a:t>                try {</a:t>
            </a:r>
            <a:br>
              <a:rPr lang="en-US" sz="1800" dirty="0"/>
            </a:br>
            <a:r>
              <a:rPr lang="en-US" sz="1800" dirty="0"/>
              <a:t>                </a:t>
            </a:r>
            <a:br>
              <a:rPr lang="en-US" sz="1800" dirty="0"/>
            </a:br>
            <a:r>
              <a:rPr lang="en-US" sz="1800" dirty="0"/>
              <a:t>                    </a:t>
            </a:r>
            <a:r>
              <a:rPr lang="en-US" sz="1800" dirty="0" err="1"/>
              <a:t>listCustomer.wait</a:t>
            </a:r>
            <a:r>
              <a:rPr lang="en-US" sz="1800" dirty="0"/>
              <a:t>();              //barber sleeps if there are no customers in the shop</a:t>
            </a:r>
            <a:br>
              <a:rPr lang="en-US" sz="1800" dirty="0"/>
            </a:br>
            <a:r>
              <a:rPr lang="en-US" sz="1800" dirty="0"/>
              <a:t>                }</a:t>
            </a:r>
            <a:br>
              <a:rPr lang="en-US" sz="1800" dirty="0"/>
            </a:br>
            <a:r>
              <a:rPr lang="en-US" sz="1800" dirty="0"/>
              <a:t>                catch(</a:t>
            </a:r>
            <a:r>
              <a:rPr lang="en-US" sz="1800" dirty="0" err="1"/>
              <a:t>InterruptedException</a:t>
            </a:r>
            <a:r>
              <a:rPr lang="en-US" sz="1800" dirty="0"/>
              <a:t> </a:t>
            </a:r>
            <a:r>
              <a:rPr lang="en-US" sz="1800" dirty="0" err="1"/>
              <a:t>iex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        </a:t>
            </a:r>
            <a:br>
              <a:rPr lang="en-US" sz="1800" dirty="0"/>
            </a:br>
            <a:r>
              <a:rPr lang="en-US" sz="1800" dirty="0"/>
              <a:t>                    </a:t>
            </a:r>
            <a:r>
              <a:rPr lang="en-US" sz="1800" dirty="0" err="1"/>
              <a:t>iex.printStackTrace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        }</a:t>
            </a:r>
            <a:br>
              <a:rPr lang="en-US" sz="1800" dirty="0"/>
            </a:br>
            <a:r>
              <a:rPr lang="en-US" sz="1800" dirty="0"/>
              <a:t>    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10E52-EE9D-E6C2-5EAE-CD4E073C9D02}"/>
              </a:ext>
            </a:extLst>
          </p:cNvPr>
          <p:cNvSpPr txBox="1"/>
          <p:nvPr/>
        </p:nvSpPr>
        <p:spPr>
          <a:xfrm>
            <a:off x="2422187" y="856034"/>
            <a:ext cx="570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Deadlock Solution :</a:t>
            </a:r>
          </a:p>
        </p:txBody>
      </p:sp>
    </p:spTree>
    <p:extLst>
      <p:ext uri="{BB962C8B-B14F-4D97-AF65-F5344CB8AC3E}">
        <p14:creationId xmlns:p14="http://schemas.microsoft.com/office/powerpoint/2010/main" val="100044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9" y="1637716"/>
            <a:ext cx="10341204" cy="508359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Problem</a:t>
            </a:r>
            <a:r>
              <a:rPr lang="en-US" sz="2000" dirty="0"/>
              <a:t> :</a:t>
            </a:r>
            <a:br>
              <a:rPr lang="en-US" dirty="0"/>
            </a:br>
            <a:r>
              <a:rPr lang="en-US" dirty="0"/>
              <a:t>starvation might happen to a customer who is waiting for along time when the customer don’t follow order or when the barber calls out a customer randomly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 Scenario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barber shop doesn’t give customers in waiting room a paper that represent their numbers in waiting room so if the customer no 1 isn’t in the waiting room and gone to WC the barber neve know that when he checks the waiting room he will take a customer randomly that’s will cause of a customer or more never get their turn entering to the barber which cause the starvation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10E52-EE9D-E6C2-5EAE-CD4E073C9D02}"/>
              </a:ext>
            </a:extLst>
          </p:cNvPr>
          <p:cNvSpPr txBox="1"/>
          <p:nvPr/>
        </p:nvSpPr>
        <p:spPr>
          <a:xfrm>
            <a:off x="2422187" y="856034"/>
            <a:ext cx="570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Starvation :</a:t>
            </a:r>
          </a:p>
        </p:txBody>
      </p:sp>
    </p:spTree>
    <p:extLst>
      <p:ext uri="{BB962C8B-B14F-4D97-AF65-F5344CB8AC3E}">
        <p14:creationId xmlns:p14="http://schemas.microsoft.com/office/powerpoint/2010/main" val="238455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9" y="1637715"/>
            <a:ext cx="10341204" cy="4734805"/>
          </a:xfrm>
        </p:spPr>
        <p:txBody>
          <a:bodyPr/>
          <a:lstStyle/>
          <a:p>
            <a:r>
              <a:rPr lang="en-US" dirty="0"/>
              <a:t>Solution :</a:t>
            </a:r>
            <a:br>
              <a:rPr lang="en-US" dirty="0"/>
            </a:br>
            <a:r>
              <a:rPr lang="en-US" dirty="0"/>
              <a:t>the problem of starvation can be solved by utilizing a queue or linked list where customers are added as they arrive , so that the barber may serve them on a 1</a:t>
            </a:r>
            <a:r>
              <a:rPr lang="en-US" baseline="30000" dirty="0"/>
              <a:t>st</a:t>
            </a:r>
            <a:r>
              <a:rPr lang="en-US" dirty="0"/>
              <a:t> come 1</a:t>
            </a:r>
            <a:r>
              <a:rPr lang="en-US" baseline="30000" dirty="0"/>
              <a:t>st</a:t>
            </a:r>
            <a:r>
              <a:rPr lang="en-US" dirty="0"/>
              <a:t> serve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Code :</a:t>
            </a:r>
            <a:br>
              <a:rPr lang="ar-EG" dirty="0"/>
            </a:br>
            <a:r>
              <a:rPr lang="en-US" dirty="0"/>
              <a:t>customer = (Customer)((LinkedList&lt;?&gt;)</a:t>
            </a:r>
            <a:r>
              <a:rPr lang="en-US" dirty="0" err="1"/>
              <a:t>listCustomer</a:t>
            </a:r>
            <a:r>
              <a:rPr lang="en-US" dirty="0"/>
              <a:t>).poll();  //takes the first customer from the head of the list for haircut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10E52-EE9D-E6C2-5EAE-CD4E073C9D02}"/>
              </a:ext>
            </a:extLst>
          </p:cNvPr>
          <p:cNvSpPr txBox="1"/>
          <p:nvPr/>
        </p:nvSpPr>
        <p:spPr>
          <a:xfrm>
            <a:off x="1875433" y="856034"/>
            <a:ext cx="570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Starvation Solution  :</a:t>
            </a:r>
          </a:p>
        </p:txBody>
      </p:sp>
    </p:spTree>
    <p:extLst>
      <p:ext uri="{BB962C8B-B14F-4D97-AF65-F5344CB8AC3E}">
        <p14:creationId xmlns:p14="http://schemas.microsoft.com/office/powerpoint/2010/main" val="14203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55" y="3045437"/>
            <a:ext cx="5715165" cy="610863"/>
          </a:xfrm>
        </p:spPr>
        <p:txBody>
          <a:bodyPr>
            <a:normAutofit/>
          </a:bodyPr>
          <a:lstStyle/>
          <a:p>
            <a:r>
              <a:rPr lang="en-US" dirty="0"/>
              <a:t>Real World Application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6" y="2460396"/>
            <a:ext cx="10429188" cy="4081806"/>
          </a:xfrm>
        </p:spPr>
        <p:txBody>
          <a:bodyPr/>
          <a:lstStyle/>
          <a:p>
            <a:r>
              <a:rPr lang="en-US" dirty="0"/>
              <a:t>Agents are idle when there is no customers . </a:t>
            </a:r>
            <a:br>
              <a:rPr lang="en-US" dirty="0"/>
            </a:br>
            <a:r>
              <a:rPr lang="en-US" dirty="0"/>
              <a:t>When a Customer enter the Agent serve the Customer </a:t>
            </a:r>
            <a:br>
              <a:rPr lang="en-US" dirty="0"/>
            </a:br>
            <a:r>
              <a:rPr lang="en-US" dirty="0"/>
              <a:t>If the Agents are not available the Customer waits in waiting room until the Agent finish then be available .</a:t>
            </a:r>
            <a:br>
              <a:rPr lang="en-US" dirty="0"/>
            </a:br>
            <a:r>
              <a:rPr lang="en-US" dirty="0"/>
              <a:t>Without lost any customer .</a:t>
            </a:r>
            <a:br>
              <a:rPr lang="en-US" dirty="0"/>
            </a:br>
            <a:r>
              <a:rPr lang="en-US" dirty="0"/>
              <a:t>The serve is be like that the 1</a:t>
            </a:r>
            <a:r>
              <a:rPr lang="en-US" baseline="30000" dirty="0"/>
              <a:t>st</a:t>
            </a:r>
            <a:r>
              <a:rPr lang="en-US" dirty="0"/>
              <a:t> come who 1</a:t>
            </a:r>
            <a:r>
              <a:rPr lang="en-US" baseline="30000" dirty="0"/>
              <a:t>st</a:t>
            </a:r>
            <a:r>
              <a:rPr lang="en-US" dirty="0"/>
              <a:t> serve.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18E8D-CB99-E60D-9138-BE0C6E3E30CD}"/>
              </a:ext>
            </a:extLst>
          </p:cNvPr>
          <p:cNvSpPr txBox="1"/>
          <p:nvPr/>
        </p:nvSpPr>
        <p:spPr>
          <a:xfrm>
            <a:off x="2762054" y="735291"/>
            <a:ext cx="6023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Call Center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0eee21-a462-4fed-92d5-2d406a70877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62BA77198A74AA7736B384A1EF7C6" ma:contentTypeVersion="9" ma:contentTypeDescription="Create a new document." ma:contentTypeScope="" ma:versionID="f1d08855af2fcd112385836079921ade">
  <xsd:schema xmlns:xsd="http://www.w3.org/2001/XMLSchema" xmlns:xs="http://www.w3.org/2001/XMLSchema" xmlns:p="http://schemas.microsoft.com/office/2006/metadata/properties" xmlns:ns3="a30eee21-a462-4fed-92d5-2d406a70877f" xmlns:ns4="bcb731c7-3f29-47df-b256-05d5847c5bfc" targetNamespace="http://schemas.microsoft.com/office/2006/metadata/properties" ma:root="true" ma:fieldsID="a5f4225550f4bceaf83110032eb40bb5" ns3:_="" ns4:_="">
    <xsd:import namespace="a30eee21-a462-4fed-92d5-2d406a70877f"/>
    <xsd:import namespace="bcb731c7-3f29-47df-b256-05d5847c5b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eee21-a462-4fed-92d5-2d406a708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31c7-3f29-47df-b256-05d5847c5b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a30eee21-a462-4fed-92d5-2d406a70877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cb731c7-3f29-47df-b256-05d5847c5bf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084C36-3AA1-49C6-91C6-E7C795B83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eee21-a462-4fed-92d5-2d406a70877f"/>
    <ds:schemaRef ds:uri="bcb731c7-3f29-47df-b256-05d5847c5b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324</TotalTime>
  <Words>562</Words>
  <Application>Microsoft Office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Theme1</vt:lpstr>
      <vt:lpstr>Multiple Sleeping Barber Shop</vt:lpstr>
      <vt:lpstr>PowerPoint Presentation</vt:lpstr>
      <vt:lpstr>1 ) Sleep Barber 2 ) Enter Customer 3 ) If ( Available Seats ) :   Wake up Barber    Cutting Customer’s hair      Else :    Waits in waiting room 4 ) Cutting hair is done  5 ) Barber checks waiting room 6 ) If ( Customer is waiting ) :  Get seat   Get cutting hair Else :  Sleep Barber</vt:lpstr>
      <vt:lpstr>Problem : there might be a scenario in which the customer ends up waiting on the barber and a barber waiting on the customer which what result to a deadlock  Example Scenario : a customer walks on and sees the barber still cutting hair while waiting he went to WC simultaneously, the barber finished cutting the hair of the 1st customer and checks if a customer is waiting at the waiting room  </vt:lpstr>
      <vt:lpstr>Solution :  barber check waiting room to see if there is any customer before go to sleep   Code : while(listCustomer.size()==0) {                              System.out.println("\u001B[35m"+"\nBarber "+barberId+" is waiting "                     + "for the customer and sleeps in his chair"+"\u001B[0m");//purple                                  try {                                      listCustomer.wait();              //barber sleeps if there are no customers in the shop                 }                 catch(InterruptedException iex) {                                      iex.printStackTrace();                 }             }</vt:lpstr>
      <vt:lpstr>Problem : starvation might happen to a customer who is waiting for along time when the customer don’t follow order or when the barber calls out a customer randomly   Example Scenario : the barber shop doesn’t give customers in waiting room a paper that represent their numbers in waiting room so if the customer no 1 isn’t in the waiting room and gone to WC the barber neve know that when he checks the waiting room he will take a customer randomly that’s will cause of a customer or more never get their turn entering to the barber which cause the starvation  </vt:lpstr>
      <vt:lpstr>Solution : the problem of starvation can be solved by utilizing a queue or linked list where customers are added as they arrive , so that the barber may serve them on a 1st come 1st serve  Code : customer = (Customer)((LinkedList&lt;?&gt;)listCustomer).poll();  //takes the first customer from the head of the list for haircut</vt:lpstr>
      <vt:lpstr>Real World Application</vt:lpstr>
      <vt:lpstr>Agents are idle when there is no customers .  When a Customer enter the Agent serve the Customer  If the Agents are not available the Customer waits in waiting room until the Agent finish then be available . Without lost any customer . The serve is be like that the 1st come who 1st serve.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Sleeping Barber Shop</dc:title>
  <dc:creator>Rana Kamal</dc:creator>
  <cp:lastModifiedBy>Rana Kamal</cp:lastModifiedBy>
  <cp:revision>2</cp:revision>
  <dcterms:created xsi:type="dcterms:W3CDTF">2022-12-14T14:37:36Z</dcterms:created>
  <dcterms:modified xsi:type="dcterms:W3CDTF">2022-12-14T20:02:32Z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0x0101000BE62BA77198A74AA7736B384A1EF7C6</vt:lpwstr>
  </property>
</Properties>
</file>