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bb0418c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bb0418c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bb0418c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bb0418c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bb0418c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bb0418c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bb0418c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bb0418c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bb0418c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bb0418c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bb0418c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bb0418c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bb0418c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bb0418c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bb0418c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bb0418c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7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333333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Big Mountain Resort, Montana </a:t>
            </a:r>
            <a:endParaRPr sz="2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925" y="1416800"/>
            <a:ext cx="5332224" cy="355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45">
                <a:solidFill>
                  <a:srgbClr val="002C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 Situation and Challenges</a:t>
            </a:r>
            <a:endParaRPr b="1" sz="2545">
              <a:solidFill>
                <a:srgbClr val="002C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2C46"/>
              </a:buClr>
              <a:buSzPts val="1500"/>
              <a:buChar char="●"/>
            </a:pPr>
            <a:r>
              <a:rPr lang="en" sz="1500">
                <a:solidFill>
                  <a:srgbClr val="002C46"/>
                </a:solidFill>
                <a:highlight>
                  <a:srgbClr val="FFFFFF"/>
                </a:highlight>
              </a:rPr>
              <a:t>Big Mountain Resort currently charges $81.00 per ticket.</a:t>
            </a:r>
            <a:endParaRPr sz="1500">
              <a:solidFill>
                <a:srgbClr val="002C46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2C46"/>
              </a:buClr>
              <a:buSzPts val="1500"/>
              <a:buChar char="●"/>
            </a:pPr>
            <a:r>
              <a:rPr lang="en" sz="1500">
                <a:solidFill>
                  <a:srgbClr val="002C46"/>
                </a:solidFill>
                <a:highlight>
                  <a:srgbClr val="FFFFFF"/>
                </a:highlight>
              </a:rPr>
              <a:t>Recent addition of a new chair lift increased operating costs by $1,540,000 this season.</a:t>
            </a:r>
            <a:endParaRPr sz="1500">
              <a:solidFill>
                <a:srgbClr val="002C46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2C46"/>
              </a:buClr>
              <a:buSzPts val="1500"/>
              <a:buChar char="●"/>
            </a:pPr>
            <a:r>
              <a:rPr lang="en" sz="1500">
                <a:solidFill>
                  <a:srgbClr val="002C46"/>
                </a:solidFill>
                <a:highlight>
                  <a:srgbClr val="FFFFFF"/>
                </a:highlight>
              </a:rPr>
              <a:t>Need to optimize ticket pricing to maximize revenue and cover new costs.</a:t>
            </a:r>
            <a:endParaRPr sz="1500">
              <a:solidFill>
                <a:srgbClr val="002C46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2128375"/>
            <a:ext cx="4335525" cy="298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433" y="1948750"/>
            <a:ext cx="4564059" cy="31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672" y="1017725"/>
            <a:ext cx="5944300" cy="35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Objectives and </a:t>
            </a:r>
            <a:r>
              <a:rPr b="1" lang="en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Criteria</a:t>
            </a:r>
            <a:r>
              <a:rPr b="1" lang="en" sz="2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Success</a:t>
            </a:r>
            <a:endParaRPr b="1" sz="2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-54050" y="1572025"/>
            <a:ext cx="36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Achieve a 10% increase in total revenue by the end of the current ski season.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Fully offset the additional operating costs of $1,540,000 for the new chair lift within six months.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 and implement a dynamic pricing model.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Maintain or improve customer satisfaction levels.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Recommendations and Key Findings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65"/>
          </a:p>
          <a:p>
            <a:pPr indent="-2868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lang="en" sz="1565"/>
              <a:t>Increase ticket price to $95.87 based on model suggestions.</a:t>
            </a:r>
            <a:endParaRPr sz="1565"/>
          </a:p>
          <a:p>
            <a:pPr indent="-2868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lang="en" sz="1565"/>
              <a:t>Important features: vertical drop, snowmaking area, total chairs, fast quads, runs, longest run, trams, skiable terrain.</a:t>
            </a:r>
            <a:endParaRPr sz="1565"/>
          </a:p>
          <a:p>
            <a:pPr indent="-2868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lang="en" sz="1565"/>
              <a:t>Scenario analysis suggests focusing on increasing vertical drop and adding a new chair lift.</a:t>
            </a:r>
            <a:endParaRPr sz="15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56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65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325" y="1294533"/>
            <a:ext cx="4216800" cy="342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Wrangling and EDA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70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dataset: 330 rows, 27 columns.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Addressed missing data and ensured data integrity.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Exploratory Data Analysis (EDA) findings.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700" y="0"/>
            <a:ext cx="29653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Baseline Model and Linear Regression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25" y="1200900"/>
            <a:ext cx="4672876" cy="3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1350" y="1121125"/>
            <a:ext cx="450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baseline using average price.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model with key features.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of the linear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Roboto"/>
                <a:ea typeface="Roboto"/>
                <a:cs typeface="Roboto"/>
                <a:sym typeface="Roboto"/>
              </a:rPr>
              <a:t> Random Forest Model</a:t>
            </a:r>
            <a:endParaRPr b="1" sz="252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500" y="1417750"/>
            <a:ext cx="4584726" cy="3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6200" y="1706775"/>
            <a:ext cx="41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the random forest regressor.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mean absolute error and less variability.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test set performance.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Scenario 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28200"/>
            <a:ext cx="34224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scenarios for cost-cutting or revenue increase.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findings for each scenario.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for future improvements.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825" y="1323700"/>
            <a:ext cx="5141474" cy="29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Summary and Conclusion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23700"/>
            <a:ext cx="4185300" cy="3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the journey from baseline model to random forest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recommendations and rationale.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the chosen model for business decisions.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950" y="887625"/>
            <a:ext cx="4736325" cy="43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