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3"/>
  </p:notesMasterIdLst>
  <p:sldIdLst>
    <p:sldId id="256" r:id="rId2"/>
    <p:sldId id="258" r:id="rId3"/>
    <p:sldId id="260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9144000" cy="5143500" type="screen16x9"/>
  <p:notesSz cx="6858000" cy="9144000"/>
  <p:embeddedFontLst>
    <p:embeddedFont>
      <p:font typeface="DM Mono" panose="020B0509040201040103" pitchFamily="49" charset="0"/>
      <p:regular r:id="rId14"/>
      <p:italic r:id="rId15"/>
    </p:embeddedFont>
    <p:embeddedFont>
      <p:font typeface="Montserrat" panose="00000500000000000000" pitchFamily="2" charset="0"/>
      <p:regular r:id="rId16"/>
      <p:bold r:id="rId17"/>
    </p:embeddedFont>
    <p:embeddedFont>
      <p:font typeface="Oswald" panose="00000500000000000000" pitchFamily="2" charset="0"/>
      <p:regular r:id="rId18"/>
      <p:bold r:id="rId19"/>
    </p:embeddedFont>
    <p:embeddedFont>
      <p:font typeface="Raleway" pitchFamily="2" charset="0"/>
      <p:regular r:id="rId20"/>
      <p:bold r:id="rId21"/>
      <p:italic r:id="rId22"/>
      <p:boldItalic r:id="rId23"/>
    </p:embeddedFont>
    <p:embeddedFont>
      <p:font typeface="Raleway Black" pitchFamily="2" charset="0"/>
      <p:bold r:id="rId24"/>
      <p:bold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9C55BCC-A7B9-435B-8F90-1656E6427FEF}">
  <a:tblStyle styleId="{29C55BCC-A7B9-435B-8F90-1656E6427F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1BFE3D-745F-48C0-AD82-5A4565E951F0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D3CADC-3A07-4534-8F52-3C21BAE1C8E7}">
      <dgm:prSet phldrT="[Text]"/>
      <dgm:spPr/>
      <dgm:t>
        <a:bodyPr/>
        <a:lstStyle/>
        <a:p>
          <a:r>
            <a:rPr lang="en-US" dirty="0"/>
            <a:t>Requirement Analysis</a:t>
          </a:r>
        </a:p>
      </dgm:t>
    </dgm:pt>
    <dgm:pt modelId="{54BE4A76-786E-4898-AFF0-41BA2899766E}" type="parTrans" cxnId="{A970E0AC-06BA-48CA-B99E-3A050715D1B4}">
      <dgm:prSet/>
      <dgm:spPr/>
      <dgm:t>
        <a:bodyPr/>
        <a:lstStyle/>
        <a:p>
          <a:endParaRPr lang="en-US"/>
        </a:p>
      </dgm:t>
    </dgm:pt>
    <dgm:pt modelId="{4A439085-AE90-497C-9F49-6B0880FF72DC}" type="sibTrans" cxnId="{A970E0AC-06BA-48CA-B99E-3A050715D1B4}">
      <dgm:prSet/>
      <dgm:spPr/>
      <dgm:t>
        <a:bodyPr/>
        <a:lstStyle/>
        <a:p>
          <a:endParaRPr lang="en-US"/>
        </a:p>
      </dgm:t>
    </dgm:pt>
    <dgm:pt modelId="{6F69156D-7CDA-48E9-A74F-89533118B0A5}">
      <dgm:prSet phldrT="[Text]"/>
      <dgm:spPr/>
      <dgm:t>
        <a:bodyPr/>
        <a:lstStyle/>
        <a:p>
          <a:r>
            <a:rPr lang="en-US" dirty="0"/>
            <a:t>Test Planning</a:t>
          </a:r>
        </a:p>
      </dgm:t>
    </dgm:pt>
    <dgm:pt modelId="{B35E9970-0AA0-4AA3-891B-C2C94230FFF1}" type="parTrans" cxnId="{D24C55EE-649F-4690-9A0A-FACD374B36B9}">
      <dgm:prSet/>
      <dgm:spPr/>
      <dgm:t>
        <a:bodyPr/>
        <a:lstStyle/>
        <a:p>
          <a:endParaRPr lang="en-US"/>
        </a:p>
      </dgm:t>
    </dgm:pt>
    <dgm:pt modelId="{A4169082-3BB2-4C52-A8FE-EE0336E0EC52}" type="sibTrans" cxnId="{D24C55EE-649F-4690-9A0A-FACD374B36B9}">
      <dgm:prSet/>
      <dgm:spPr/>
      <dgm:t>
        <a:bodyPr/>
        <a:lstStyle/>
        <a:p>
          <a:endParaRPr lang="en-US"/>
        </a:p>
      </dgm:t>
    </dgm:pt>
    <dgm:pt modelId="{64CAE7CB-7ECC-4C79-8066-C7E8243D93CD}">
      <dgm:prSet phldrT="[Text]"/>
      <dgm:spPr/>
      <dgm:t>
        <a:bodyPr/>
        <a:lstStyle/>
        <a:p>
          <a:r>
            <a:rPr lang="en-US" dirty="0"/>
            <a:t>Test Case Development</a:t>
          </a:r>
        </a:p>
      </dgm:t>
    </dgm:pt>
    <dgm:pt modelId="{001604AA-0F57-4954-A7A2-9A4AD6A9FBD2}" type="parTrans" cxnId="{D2EC4047-7E10-43BC-B4DE-F2F38EFAE0B1}">
      <dgm:prSet/>
      <dgm:spPr/>
      <dgm:t>
        <a:bodyPr/>
        <a:lstStyle/>
        <a:p>
          <a:endParaRPr lang="en-US"/>
        </a:p>
      </dgm:t>
    </dgm:pt>
    <dgm:pt modelId="{0043230B-7623-48B8-923E-EC49832AEA7C}" type="sibTrans" cxnId="{D2EC4047-7E10-43BC-B4DE-F2F38EFAE0B1}">
      <dgm:prSet/>
      <dgm:spPr/>
      <dgm:t>
        <a:bodyPr/>
        <a:lstStyle/>
        <a:p>
          <a:endParaRPr lang="en-US"/>
        </a:p>
      </dgm:t>
    </dgm:pt>
    <dgm:pt modelId="{EC4818F1-7BAE-4431-A052-ED57B64E68B1}">
      <dgm:prSet phldrT="[Text]"/>
      <dgm:spPr/>
      <dgm:t>
        <a:bodyPr/>
        <a:lstStyle/>
        <a:p>
          <a:r>
            <a:rPr lang="en-US" dirty="0"/>
            <a:t>Defect Reporting &amp; Tracking</a:t>
          </a:r>
        </a:p>
      </dgm:t>
    </dgm:pt>
    <dgm:pt modelId="{F0C5C935-A46C-4AE5-8745-D93F62EDEEC5}" type="parTrans" cxnId="{044EDFCE-DF30-4DA3-BB03-3F0B7A6B9F62}">
      <dgm:prSet/>
      <dgm:spPr/>
      <dgm:t>
        <a:bodyPr/>
        <a:lstStyle/>
        <a:p>
          <a:endParaRPr lang="en-US"/>
        </a:p>
      </dgm:t>
    </dgm:pt>
    <dgm:pt modelId="{64A2FBB4-DDFD-4CE4-9DA3-9C9E2CD6CFE4}" type="sibTrans" cxnId="{044EDFCE-DF30-4DA3-BB03-3F0B7A6B9F62}">
      <dgm:prSet/>
      <dgm:spPr/>
      <dgm:t>
        <a:bodyPr/>
        <a:lstStyle/>
        <a:p>
          <a:endParaRPr lang="en-US"/>
        </a:p>
      </dgm:t>
    </dgm:pt>
    <dgm:pt modelId="{2EAA6AE9-5A1E-4821-BC74-22C2E3A66515}">
      <dgm:prSet/>
      <dgm:spPr/>
      <dgm:t>
        <a:bodyPr/>
        <a:lstStyle/>
        <a:p>
          <a:r>
            <a:rPr lang="en-US" dirty="0"/>
            <a:t>Test Execution</a:t>
          </a:r>
        </a:p>
      </dgm:t>
    </dgm:pt>
    <dgm:pt modelId="{8AFFEA1D-54B2-4ADC-B342-C5B43CF9C299}" type="parTrans" cxnId="{306C28D4-E2E5-4984-AC32-5988434281B9}">
      <dgm:prSet/>
      <dgm:spPr/>
      <dgm:t>
        <a:bodyPr/>
        <a:lstStyle/>
        <a:p>
          <a:endParaRPr lang="en-US"/>
        </a:p>
      </dgm:t>
    </dgm:pt>
    <dgm:pt modelId="{BCDB95BF-5988-42FD-8328-B59D5E25490B}" type="sibTrans" cxnId="{306C28D4-E2E5-4984-AC32-5988434281B9}">
      <dgm:prSet/>
      <dgm:spPr/>
      <dgm:t>
        <a:bodyPr/>
        <a:lstStyle/>
        <a:p>
          <a:endParaRPr lang="en-US"/>
        </a:p>
      </dgm:t>
    </dgm:pt>
    <dgm:pt modelId="{00B75703-FE5F-44B9-A954-D5FB8A38A2BF}">
      <dgm:prSet/>
      <dgm:spPr/>
      <dgm:t>
        <a:bodyPr/>
        <a:lstStyle/>
        <a:p>
          <a:r>
            <a:rPr lang="en-US"/>
            <a:t>Test Environment Setup</a:t>
          </a:r>
        </a:p>
      </dgm:t>
    </dgm:pt>
    <dgm:pt modelId="{8442DDEF-305A-4686-B8D9-4B3BFD5973BA}" type="parTrans" cxnId="{1B0ABBFC-A9E2-49FA-AF11-A9250B2234E3}">
      <dgm:prSet/>
      <dgm:spPr/>
      <dgm:t>
        <a:bodyPr/>
        <a:lstStyle/>
        <a:p>
          <a:endParaRPr lang="en-US"/>
        </a:p>
      </dgm:t>
    </dgm:pt>
    <dgm:pt modelId="{C59AF2CE-9A8E-4687-B18D-FC330D5FFC8F}" type="sibTrans" cxnId="{1B0ABBFC-A9E2-49FA-AF11-A9250B2234E3}">
      <dgm:prSet/>
      <dgm:spPr/>
      <dgm:t>
        <a:bodyPr/>
        <a:lstStyle/>
        <a:p>
          <a:endParaRPr lang="en-US"/>
        </a:p>
      </dgm:t>
    </dgm:pt>
    <dgm:pt modelId="{395F050D-58D6-4AAD-B971-93E9A09465DC}">
      <dgm:prSet/>
      <dgm:spPr/>
      <dgm:t>
        <a:bodyPr/>
        <a:lstStyle/>
        <a:p>
          <a:r>
            <a:rPr lang="en-US" dirty="0"/>
            <a:t>Test Closure</a:t>
          </a:r>
        </a:p>
      </dgm:t>
    </dgm:pt>
    <dgm:pt modelId="{44CE0623-BA09-4C2A-8D83-D0731FFAAB4B}" type="parTrans" cxnId="{5FCB8EEF-2764-404A-9936-FFCE59E4D55F}">
      <dgm:prSet/>
      <dgm:spPr/>
      <dgm:t>
        <a:bodyPr/>
        <a:lstStyle/>
        <a:p>
          <a:endParaRPr lang="en-US"/>
        </a:p>
      </dgm:t>
    </dgm:pt>
    <dgm:pt modelId="{6D083EE1-9693-4AAA-BA33-FC4C372566D6}" type="sibTrans" cxnId="{5FCB8EEF-2764-404A-9936-FFCE59E4D55F}">
      <dgm:prSet/>
      <dgm:spPr/>
      <dgm:t>
        <a:bodyPr/>
        <a:lstStyle/>
        <a:p>
          <a:endParaRPr lang="en-US"/>
        </a:p>
      </dgm:t>
    </dgm:pt>
    <dgm:pt modelId="{5AD466B0-8108-46C0-9632-0680F49AB8F0}" type="pres">
      <dgm:prSet presAssocID="{891BFE3D-745F-48C0-AD82-5A4565E951F0}" presName="cycle" presStyleCnt="0">
        <dgm:presLayoutVars>
          <dgm:dir/>
          <dgm:resizeHandles val="exact"/>
        </dgm:presLayoutVars>
      </dgm:prSet>
      <dgm:spPr/>
    </dgm:pt>
    <dgm:pt modelId="{7664EDF7-ACA8-4207-B369-9F77D903DF6F}" type="pres">
      <dgm:prSet presAssocID="{CAD3CADC-3A07-4534-8F52-3C21BAE1C8E7}" presName="node" presStyleLbl="node1" presStyleIdx="0" presStyleCnt="7">
        <dgm:presLayoutVars>
          <dgm:bulletEnabled val="1"/>
        </dgm:presLayoutVars>
      </dgm:prSet>
      <dgm:spPr/>
    </dgm:pt>
    <dgm:pt modelId="{7358C98B-4A29-423F-9326-2283E34DD873}" type="pres">
      <dgm:prSet presAssocID="{4A439085-AE90-497C-9F49-6B0880FF72DC}" presName="sibTrans" presStyleLbl="sibTrans2D1" presStyleIdx="0" presStyleCnt="7"/>
      <dgm:spPr/>
    </dgm:pt>
    <dgm:pt modelId="{9A965250-1F67-4391-A033-A816C83502DF}" type="pres">
      <dgm:prSet presAssocID="{4A439085-AE90-497C-9F49-6B0880FF72DC}" presName="connectorText" presStyleLbl="sibTrans2D1" presStyleIdx="0" presStyleCnt="7"/>
      <dgm:spPr/>
    </dgm:pt>
    <dgm:pt modelId="{356A48CE-E363-4270-B16A-24234BBFF5BE}" type="pres">
      <dgm:prSet presAssocID="{6F69156D-7CDA-48E9-A74F-89533118B0A5}" presName="node" presStyleLbl="node1" presStyleIdx="1" presStyleCnt="7">
        <dgm:presLayoutVars>
          <dgm:bulletEnabled val="1"/>
        </dgm:presLayoutVars>
      </dgm:prSet>
      <dgm:spPr/>
    </dgm:pt>
    <dgm:pt modelId="{F7D32003-C43F-430C-8441-06D2AF080906}" type="pres">
      <dgm:prSet presAssocID="{A4169082-3BB2-4C52-A8FE-EE0336E0EC52}" presName="sibTrans" presStyleLbl="sibTrans2D1" presStyleIdx="1" presStyleCnt="7"/>
      <dgm:spPr/>
    </dgm:pt>
    <dgm:pt modelId="{2B5E7109-1367-4CA3-9DAE-9EA25887E10C}" type="pres">
      <dgm:prSet presAssocID="{A4169082-3BB2-4C52-A8FE-EE0336E0EC52}" presName="connectorText" presStyleLbl="sibTrans2D1" presStyleIdx="1" presStyleCnt="7"/>
      <dgm:spPr/>
    </dgm:pt>
    <dgm:pt modelId="{B44FF5E6-5C10-480B-BBB8-2AEE9210AAB5}" type="pres">
      <dgm:prSet presAssocID="{64CAE7CB-7ECC-4C79-8066-C7E8243D93CD}" presName="node" presStyleLbl="node1" presStyleIdx="2" presStyleCnt="7">
        <dgm:presLayoutVars>
          <dgm:bulletEnabled val="1"/>
        </dgm:presLayoutVars>
      </dgm:prSet>
      <dgm:spPr/>
    </dgm:pt>
    <dgm:pt modelId="{93B302EE-01D9-4F22-B875-92918DC6EC03}" type="pres">
      <dgm:prSet presAssocID="{0043230B-7623-48B8-923E-EC49832AEA7C}" presName="sibTrans" presStyleLbl="sibTrans2D1" presStyleIdx="2" presStyleCnt="7"/>
      <dgm:spPr/>
    </dgm:pt>
    <dgm:pt modelId="{0EA705AE-988F-4358-8E0F-21A845A2C2AC}" type="pres">
      <dgm:prSet presAssocID="{0043230B-7623-48B8-923E-EC49832AEA7C}" presName="connectorText" presStyleLbl="sibTrans2D1" presStyleIdx="2" presStyleCnt="7"/>
      <dgm:spPr/>
    </dgm:pt>
    <dgm:pt modelId="{EADCD0F2-29DF-42E2-8B1C-93B394CA6C40}" type="pres">
      <dgm:prSet presAssocID="{00B75703-FE5F-44B9-A954-D5FB8A38A2BF}" presName="node" presStyleLbl="node1" presStyleIdx="3" presStyleCnt="7">
        <dgm:presLayoutVars>
          <dgm:bulletEnabled val="1"/>
        </dgm:presLayoutVars>
      </dgm:prSet>
      <dgm:spPr/>
    </dgm:pt>
    <dgm:pt modelId="{DCEDE879-666F-414D-84C9-E5B72A2D8700}" type="pres">
      <dgm:prSet presAssocID="{C59AF2CE-9A8E-4687-B18D-FC330D5FFC8F}" presName="sibTrans" presStyleLbl="sibTrans2D1" presStyleIdx="3" presStyleCnt="7"/>
      <dgm:spPr/>
    </dgm:pt>
    <dgm:pt modelId="{02238DA1-89BF-47BF-9E90-CEFD348D0DE5}" type="pres">
      <dgm:prSet presAssocID="{C59AF2CE-9A8E-4687-B18D-FC330D5FFC8F}" presName="connectorText" presStyleLbl="sibTrans2D1" presStyleIdx="3" presStyleCnt="7"/>
      <dgm:spPr/>
    </dgm:pt>
    <dgm:pt modelId="{94A8CEFD-9202-417E-9427-29F019BF63AE}" type="pres">
      <dgm:prSet presAssocID="{2EAA6AE9-5A1E-4821-BC74-22C2E3A66515}" presName="node" presStyleLbl="node1" presStyleIdx="4" presStyleCnt="7">
        <dgm:presLayoutVars>
          <dgm:bulletEnabled val="1"/>
        </dgm:presLayoutVars>
      </dgm:prSet>
      <dgm:spPr/>
    </dgm:pt>
    <dgm:pt modelId="{1D3B9559-DAEB-4398-A478-B3B586C25747}" type="pres">
      <dgm:prSet presAssocID="{BCDB95BF-5988-42FD-8328-B59D5E25490B}" presName="sibTrans" presStyleLbl="sibTrans2D1" presStyleIdx="4" presStyleCnt="7"/>
      <dgm:spPr/>
    </dgm:pt>
    <dgm:pt modelId="{5F4F8CB5-890B-4C16-8A8F-8C3CBA8720D5}" type="pres">
      <dgm:prSet presAssocID="{BCDB95BF-5988-42FD-8328-B59D5E25490B}" presName="connectorText" presStyleLbl="sibTrans2D1" presStyleIdx="4" presStyleCnt="7"/>
      <dgm:spPr/>
    </dgm:pt>
    <dgm:pt modelId="{A985E5C9-C13A-4BA9-A6C1-0DC8AAED0E9A}" type="pres">
      <dgm:prSet presAssocID="{EC4818F1-7BAE-4431-A052-ED57B64E68B1}" presName="node" presStyleLbl="node1" presStyleIdx="5" presStyleCnt="7">
        <dgm:presLayoutVars>
          <dgm:bulletEnabled val="1"/>
        </dgm:presLayoutVars>
      </dgm:prSet>
      <dgm:spPr/>
    </dgm:pt>
    <dgm:pt modelId="{4DAB52CD-50E6-4498-AA8C-D154D26DB780}" type="pres">
      <dgm:prSet presAssocID="{64A2FBB4-DDFD-4CE4-9DA3-9C9E2CD6CFE4}" presName="sibTrans" presStyleLbl="sibTrans2D1" presStyleIdx="5" presStyleCnt="7"/>
      <dgm:spPr/>
    </dgm:pt>
    <dgm:pt modelId="{59CC6150-0FAD-41CC-A4E1-BD7C31182141}" type="pres">
      <dgm:prSet presAssocID="{64A2FBB4-DDFD-4CE4-9DA3-9C9E2CD6CFE4}" presName="connectorText" presStyleLbl="sibTrans2D1" presStyleIdx="5" presStyleCnt="7"/>
      <dgm:spPr/>
    </dgm:pt>
    <dgm:pt modelId="{5E011E7B-7989-4760-B23A-46D8A8B15DD8}" type="pres">
      <dgm:prSet presAssocID="{395F050D-58D6-4AAD-B971-93E9A09465DC}" presName="node" presStyleLbl="node1" presStyleIdx="6" presStyleCnt="7">
        <dgm:presLayoutVars>
          <dgm:bulletEnabled val="1"/>
        </dgm:presLayoutVars>
      </dgm:prSet>
      <dgm:spPr/>
    </dgm:pt>
    <dgm:pt modelId="{26D47565-6EDE-40B6-BD08-520301F21524}" type="pres">
      <dgm:prSet presAssocID="{6D083EE1-9693-4AAA-BA33-FC4C372566D6}" presName="sibTrans" presStyleLbl="sibTrans2D1" presStyleIdx="6" presStyleCnt="7"/>
      <dgm:spPr/>
    </dgm:pt>
    <dgm:pt modelId="{1300E20B-B075-47FD-B5FF-14EEA876F827}" type="pres">
      <dgm:prSet presAssocID="{6D083EE1-9693-4AAA-BA33-FC4C372566D6}" presName="connectorText" presStyleLbl="sibTrans2D1" presStyleIdx="6" presStyleCnt="7"/>
      <dgm:spPr/>
    </dgm:pt>
  </dgm:ptLst>
  <dgm:cxnLst>
    <dgm:cxn modelId="{28A1E605-6B79-4814-B7D3-D65CAAFF9390}" type="presOf" srcId="{A4169082-3BB2-4C52-A8FE-EE0336E0EC52}" destId="{F7D32003-C43F-430C-8441-06D2AF080906}" srcOrd="0" destOrd="0" presId="urn:microsoft.com/office/officeart/2005/8/layout/cycle2"/>
    <dgm:cxn modelId="{F7CA2C07-BB0C-45F6-B962-CEB64E931996}" type="presOf" srcId="{0043230B-7623-48B8-923E-EC49832AEA7C}" destId="{93B302EE-01D9-4F22-B875-92918DC6EC03}" srcOrd="0" destOrd="0" presId="urn:microsoft.com/office/officeart/2005/8/layout/cycle2"/>
    <dgm:cxn modelId="{A6B87821-6D61-4CBD-B09B-86D98815D837}" type="presOf" srcId="{BCDB95BF-5988-42FD-8328-B59D5E25490B}" destId="{5F4F8CB5-890B-4C16-8A8F-8C3CBA8720D5}" srcOrd="1" destOrd="0" presId="urn:microsoft.com/office/officeart/2005/8/layout/cycle2"/>
    <dgm:cxn modelId="{D8340431-FB4B-47A0-A2E4-92D3D2CFE5B5}" type="presOf" srcId="{4A439085-AE90-497C-9F49-6B0880FF72DC}" destId="{7358C98B-4A29-423F-9326-2283E34DD873}" srcOrd="0" destOrd="0" presId="urn:microsoft.com/office/officeart/2005/8/layout/cycle2"/>
    <dgm:cxn modelId="{3BF0B037-2F49-4015-8876-5687B209F6B7}" type="presOf" srcId="{C59AF2CE-9A8E-4687-B18D-FC330D5FFC8F}" destId="{DCEDE879-666F-414D-84C9-E5B72A2D8700}" srcOrd="0" destOrd="0" presId="urn:microsoft.com/office/officeart/2005/8/layout/cycle2"/>
    <dgm:cxn modelId="{49B89D3A-3407-488B-9B32-4B0839829BC7}" type="presOf" srcId="{00B75703-FE5F-44B9-A954-D5FB8A38A2BF}" destId="{EADCD0F2-29DF-42E2-8B1C-93B394CA6C40}" srcOrd="0" destOrd="0" presId="urn:microsoft.com/office/officeart/2005/8/layout/cycle2"/>
    <dgm:cxn modelId="{DC2AAE5F-EB7C-4E9E-BFD9-8F1F751F8FF0}" type="presOf" srcId="{64CAE7CB-7ECC-4C79-8066-C7E8243D93CD}" destId="{B44FF5E6-5C10-480B-BBB8-2AEE9210AAB5}" srcOrd="0" destOrd="0" presId="urn:microsoft.com/office/officeart/2005/8/layout/cycle2"/>
    <dgm:cxn modelId="{738FA663-270D-4AC0-9679-E40CB776246B}" type="presOf" srcId="{CAD3CADC-3A07-4534-8F52-3C21BAE1C8E7}" destId="{7664EDF7-ACA8-4207-B369-9F77D903DF6F}" srcOrd="0" destOrd="0" presId="urn:microsoft.com/office/officeart/2005/8/layout/cycle2"/>
    <dgm:cxn modelId="{50EA0B65-1EC7-4214-9870-A46A0DEB573F}" type="presOf" srcId="{4A439085-AE90-497C-9F49-6B0880FF72DC}" destId="{9A965250-1F67-4391-A033-A816C83502DF}" srcOrd="1" destOrd="0" presId="urn:microsoft.com/office/officeart/2005/8/layout/cycle2"/>
    <dgm:cxn modelId="{D2EC4047-7E10-43BC-B4DE-F2F38EFAE0B1}" srcId="{891BFE3D-745F-48C0-AD82-5A4565E951F0}" destId="{64CAE7CB-7ECC-4C79-8066-C7E8243D93CD}" srcOrd="2" destOrd="0" parTransId="{001604AA-0F57-4954-A7A2-9A4AD6A9FBD2}" sibTransId="{0043230B-7623-48B8-923E-EC49832AEA7C}"/>
    <dgm:cxn modelId="{9E75B847-1629-402E-968A-1FEBD80F50E3}" type="presOf" srcId="{6D083EE1-9693-4AAA-BA33-FC4C372566D6}" destId="{1300E20B-B075-47FD-B5FF-14EEA876F827}" srcOrd="1" destOrd="0" presId="urn:microsoft.com/office/officeart/2005/8/layout/cycle2"/>
    <dgm:cxn modelId="{B6021269-C369-434E-B5FA-4FE246CD654D}" type="presOf" srcId="{C59AF2CE-9A8E-4687-B18D-FC330D5FFC8F}" destId="{02238DA1-89BF-47BF-9E90-CEFD348D0DE5}" srcOrd="1" destOrd="0" presId="urn:microsoft.com/office/officeart/2005/8/layout/cycle2"/>
    <dgm:cxn modelId="{73C55D4F-39DA-40FA-8490-3A5212F8F08B}" type="presOf" srcId="{EC4818F1-7BAE-4431-A052-ED57B64E68B1}" destId="{A985E5C9-C13A-4BA9-A6C1-0DC8AAED0E9A}" srcOrd="0" destOrd="0" presId="urn:microsoft.com/office/officeart/2005/8/layout/cycle2"/>
    <dgm:cxn modelId="{A9FD4E53-D25D-4EBA-8554-FF316D5F3420}" type="presOf" srcId="{64A2FBB4-DDFD-4CE4-9DA3-9C9E2CD6CFE4}" destId="{59CC6150-0FAD-41CC-A4E1-BD7C31182141}" srcOrd="1" destOrd="0" presId="urn:microsoft.com/office/officeart/2005/8/layout/cycle2"/>
    <dgm:cxn modelId="{1ADFD375-9B47-484F-B1BD-4097D5086F16}" type="presOf" srcId="{A4169082-3BB2-4C52-A8FE-EE0336E0EC52}" destId="{2B5E7109-1367-4CA3-9DAE-9EA25887E10C}" srcOrd="1" destOrd="0" presId="urn:microsoft.com/office/officeart/2005/8/layout/cycle2"/>
    <dgm:cxn modelId="{D8001476-DAC0-49F7-9D95-26B60B314BB9}" type="presOf" srcId="{395F050D-58D6-4AAD-B971-93E9A09465DC}" destId="{5E011E7B-7989-4760-B23A-46D8A8B15DD8}" srcOrd="0" destOrd="0" presId="urn:microsoft.com/office/officeart/2005/8/layout/cycle2"/>
    <dgm:cxn modelId="{48E26B7E-6A7B-4E5D-8CDC-CF8240F3F946}" type="presOf" srcId="{6D083EE1-9693-4AAA-BA33-FC4C372566D6}" destId="{26D47565-6EDE-40B6-BD08-520301F21524}" srcOrd="0" destOrd="0" presId="urn:microsoft.com/office/officeart/2005/8/layout/cycle2"/>
    <dgm:cxn modelId="{5A2F8F94-85EA-4D56-BC00-C2CAA31BA0DC}" type="presOf" srcId="{891BFE3D-745F-48C0-AD82-5A4565E951F0}" destId="{5AD466B0-8108-46C0-9632-0680F49AB8F0}" srcOrd="0" destOrd="0" presId="urn:microsoft.com/office/officeart/2005/8/layout/cycle2"/>
    <dgm:cxn modelId="{A970E0AC-06BA-48CA-B99E-3A050715D1B4}" srcId="{891BFE3D-745F-48C0-AD82-5A4565E951F0}" destId="{CAD3CADC-3A07-4534-8F52-3C21BAE1C8E7}" srcOrd="0" destOrd="0" parTransId="{54BE4A76-786E-4898-AFF0-41BA2899766E}" sibTransId="{4A439085-AE90-497C-9F49-6B0880FF72DC}"/>
    <dgm:cxn modelId="{17CDC2B3-0465-4552-9A1C-823ADD2C6217}" type="presOf" srcId="{64A2FBB4-DDFD-4CE4-9DA3-9C9E2CD6CFE4}" destId="{4DAB52CD-50E6-4498-AA8C-D154D26DB780}" srcOrd="0" destOrd="0" presId="urn:microsoft.com/office/officeart/2005/8/layout/cycle2"/>
    <dgm:cxn modelId="{CE6527BA-65F5-4252-A5F7-1E71AA4ED080}" type="presOf" srcId="{0043230B-7623-48B8-923E-EC49832AEA7C}" destId="{0EA705AE-988F-4358-8E0F-21A845A2C2AC}" srcOrd="1" destOrd="0" presId="urn:microsoft.com/office/officeart/2005/8/layout/cycle2"/>
    <dgm:cxn modelId="{48EF21C4-962D-4423-94F9-CC868F23D613}" type="presOf" srcId="{BCDB95BF-5988-42FD-8328-B59D5E25490B}" destId="{1D3B9559-DAEB-4398-A478-B3B586C25747}" srcOrd="0" destOrd="0" presId="urn:microsoft.com/office/officeart/2005/8/layout/cycle2"/>
    <dgm:cxn modelId="{044EDFCE-DF30-4DA3-BB03-3F0B7A6B9F62}" srcId="{891BFE3D-745F-48C0-AD82-5A4565E951F0}" destId="{EC4818F1-7BAE-4431-A052-ED57B64E68B1}" srcOrd="5" destOrd="0" parTransId="{F0C5C935-A46C-4AE5-8745-D93F62EDEEC5}" sibTransId="{64A2FBB4-DDFD-4CE4-9DA3-9C9E2CD6CFE4}"/>
    <dgm:cxn modelId="{30DB43D0-ED81-4B1F-A47C-AFFB00987B1D}" type="presOf" srcId="{2EAA6AE9-5A1E-4821-BC74-22C2E3A66515}" destId="{94A8CEFD-9202-417E-9427-29F019BF63AE}" srcOrd="0" destOrd="0" presId="urn:microsoft.com/office/officeart/2005/8/layout/cycle2"/>
    <dgm:cxn modelId="{306C28D4-E2E5-4984-AC32-5988434281B9}" srcId="{891BFE3D-745F-48C0-AD82-5A4565E951F0}" destId="{2EAA6AE9-5A1E-4821-BC74-22C2E3A66515}" srcOrd="4" destOrd="0" parTransId="{8AFFEA1D-54B2-4ADC-B342-C5B43CF9C299}" sibTransId="{BCDB95BF-5988-42FD-8328-B59D5E25490B}"/>
    <dgm:cxn modelId="{5444E0DB-DE46-4751-B605-8FE9A078F0BD}" type="presOf" srcId="{6F69156D-7CDA-48E9-A74F-89533118B0A5}" destId="{356A48CE-E363-4270-B16A-24234BBFF5BE}" srcOrd="0" destOrd="0" presId="urn:microsoft.com/office/officeart/2005/8/layout/cycle2"/>
    <dgm:cxn modelId="{D24C55EE-649F-4690-9A0A-FACD374B36B9}" srcId="{891BFE3D-745F-48C0-AD82-5A4565E951F0}" destId="{6F69156D-7CDA-48E9-A74F-89533118B0A5}" srcOrd="1" destOrd="0" parTransId="{B35E9970-0AA0-4AA3-891B-C2C94230FFF1}" sibTransId="{A4169082-3BB2-4C52-A8FE-EE0336E0EC52}"/>
    <dgm:cxn modelId="{5FCB8EEF-2764-404A-9936-FFCE59E4D55F}" srcId="{891BFE3D-745F-48C0-AD82-5A4565E951F0}" destId="{395F050D-58D6-4AAD-B971-93E9A09465DC}" srcOrd="6" destOrd="0" parTransId="{44CE0623-BA09-4C2A-8D83-D0731FFAAB4B}" sibTransId="{6D083EE1-9693-4AAA-BA33-FC4C372566D6}"/>
    <dgm:cxn modelId="{1B0ABBFC-A9E2-49FA-AF11-A9250B2234E3}" srcId="{891BFE3D-745F-48C0-AD82-5A4565E951F0}" destId="{00B75703-FE5F-44B9-A954-D5FB8A38A2BF}" srcOrd="3" destOrd="0" parTransId="{8442DDEF-305A-4686-B8D9-4B3BFD5973BA}" sibTransId="{C59AF2CE-9A8E-4687-B18D-FC330D5FFC8F}"/>
    <dgm:cxn modelId="{C07476B8-AE2E-46B0-8A45-AC8AB9F7B3DA}" type="presParOf" srcId="{5AD466B0-8108-46C0-9632-0680F49AB8F0}" destId="{7664EDF7-ACA8-4207-B369-9F77D903DF6F}" srcOrd="0" destOrd="0" presId="urn:microsoft.com/office/officeart/2005/8/layout/cycle2"/>
    <dgm:cxn modelId="{959B9BF8-4201-4F51-8D50-342ECF81231A}" type="presParOf" srcId="{5AD466B0-8108-46C0-9632-0680F49AB8F0}" destId="{7358C98B-4A29-423F-9326-2283E34DD873}" srcOrd="1" destOrd="0" presId="urn:microsoft.com/office/officeart/2005/8/layout/cycle2"/>
    <dgm:cxn modelId="{44AD446A-4DC5-4A17-8AAC-B192F3012947}" type="presParOf" srcId="{7358C98B-4A29-423F-9326-2283E34DD873}" destId="{9A965250-1F67-4391-A033-A816C83502DF}" srcOrd="0" destOrd="0" presId="urn:microsoft.com/office/officeart/2005/8/layout/cycle2"/>
    <dgm:cxn modelId="{7300FD64-C3DD-4D4F-9E7B-1FA9955ED418}" type="presParOf" srcId="{5AD466B0-8108-46C0-9632-0680F49AB8F0}" destId="{356A48CE-E363-4270-B16A-24234BBFF5BE}" srcOrd="2" destOrd="0" presId="urn:microsoft.com/office/officeart/2005/8/layout/cycle2"/>
    <dgm:cxn modelId="{32C3BBFC-F7C4-48AD-8888-CE0642357796}" type="presParOf" srcId="{5AD466B0-8108-46C0-9632-0680F49AB8F0}" destId="{F7D32003-C43F-430C-8441-06D2AF080906}" srcOrd="3" destOrd="0" presId="urn:microsoft.com/office/officeart/2005/8/layout/cycle2"/>
    <dgm:cxn modelId="{28587DCD-912C-4C12-AD73-BEF3066A5020}" type="presParOf" srcId="{F7D32003-C43F-430C-8441-06D2AF080906}" destId="{2B5E7109-1367-4CA3-9DAE-9EA25887E10C}" srcOrd="0" destOrd="0" presId="urn:microsoft.com/office/officeart/2005/8/layout/cycle2"/>
    <dgm:cxn modelId="{E48811FA-37A5-4EC5-8205-59913FC6ABAC}" type="presParOf" srcId="{5AD466B0-8108-46C0-9632-0680F49AB8F0}" destId="{B44FF5E6-5C10-480B-BBB8-2AEE9210AAB5}" srcOrd="4" destOrd="0" presId="urn:microsoft.com/office/officeart/2005/8/layout/cycle2"/>
    <dgm:cxn modelId="{03A0340C-A034-413B-9877-C4D66004F8E6}" type="presParOf" srcId="{5AD466B0-8108-46C0-9632-0680F49AB8F0}" destId="{93B302EE-01D9-4F22-B875-92918DC6EC03}" srcOrd="5" destOrd="0" presId="urn:microsoft.com/office/officeart/2005/8/layout/cycle2"/>
    <dgm:cxn modelId="{E5146D8F-B874-4D3B-9321-840577E8B449}" type="presParOf" srcId="{93B302EE-01D9-4F22-B875-92918DC6EC03}" destId="{0EA705AE-988F-4358-8E0F-21A845A2C2AC}" srcOrd="0" destOrd="0" presId="urn:microsoft.com/office/officeart/2005/8/layout/cycle2"/>
    <dgm:cxn modelId="{83CFDAD8-7FF7-42C4-86D3-A742134AE0C0}" type="presParOf" srcId="{5AD466B0-8108-46C0-9632-0680F49AB8F0}" destId="{EADCD0F2-29DF-42E2-8B1C-93B394CA6C40}" srcOrd="6" destOrd="0" presId="urn:microsoft.com/office/officeart/2005/8/layout/cycle2"/>
    <dgm:cxn modelId="{DC8E5FA6-7BAA-41B3-AF6B-C5402DF8D718}" type="presParOf" srcId="{5AD466B0-8108-46C0-9632-0680F49AB8F0}" destId="{DCEDE879-666F-414D-84C9-E5B72A2D8700}" srcOrd="7" destOrd="0" presId="urn:microsoft.com/office/officeart/2005/8/layout/cycle2"/>
    <dgm:cxn modelId="{E5B399ED-70E7-4C24-AD9E-B341383AEEEA}" type="presParOf" srcId="{DCEDE879-666F-414D-84C9-E5B72A2D8700}" destId="{02238DA1-89BF-47BF-9E90-CEFD348D0DE5}" srcOrd="0" destOrd="0" presId="urn:microsoft.com/office/officeart/2005/8/layout/cycle2"/>
    <dgm:cxn modelId="{0B252117-0B42-43B3-A24A-FC5FBDE8618C}" type="presParOf" srcId="{5AD466B0-8108-46C0-9632-0680F49AB8F0}" destId="{94A8CEFD-9202-417E-9427-29F019BF63AE}" srcOrd="8" destOrd="0" presId="urn:microsoft.com/office/officeart/2005/8/layout/cycle2"/>
    <dgm:cxn modelId="{00762EB1-7D58-4D94-A37A-9A57B866EA7E}" type="presParOf" srcId="{5AD466B0-8108-46C0-9632-0680F49AB8F0}" destId="{1D3B9559-DAEB-4398-A478-B3B586C25747}" srcOrd="9" destOrd="0" presId="urn:microsoft.com/office/officeart/2005/8/layout/cycle2"/>
    <dgm:cxn modelId="{94EFEB0A-F83F-456B-B12E-F499B328F084}" type="presParOf" srcId="{1D3B9559-DAEB-4398-A478-B3B586C25747}" destId="{5F4F8CB5-890B-4C16-8A8F-8C3CBA8720D5}" srcOrd="0" destOrd="0" presId="urn:microsoft.com/office/officeart/2005/8/layout/cycle2"/>
    <dgm:cxn modelId="{3826CBF6-34EB-4585-9494-DA8070AC28F3}" type="presParOf" srcId="{5AD466B0-8108-46C0-9632-0680F49AB8F0}" destId="{A985E5C9-C13A-4BA9-A6C1-0DC8AAED0E9A}" srcOrd="10" destOrd="0" presId="urn:microsoft.com/office/officeart/2005/8/layout/cycle2"/>
    <dgm:cxn modelId="{ED0E56D7-CD44-49D5-AE83-766A00F91890}" type="presParOf" srcId="{5AD466B0-8108-46C0-9632-0680F49AB8F0}" destId="{4DAB52CD-50E6-4498-AA8C-D154D26DB780}" srcOrd="11" destOrd="0" presId="urn:microsoft.com/office/officeart/2005/8/layout/cycle2"/>
    <dgm:cxn modelId="{7CE6BC47-2D72-4AAE-BE1A-405D2017E635}" type="presParOf" srcId="{4DAB52CD-50E6-4498-AA8C-D154D26DB780}" destId="{59CC6150-0FAD-41CC-A4E1-BD7C31182141}" srcOrd="0" destOrd="0" presId="urn:microsoft.com/office/officeart/2005/8/layout/cycle2"/>
    <dgm:cxn modelId="{91997480-D3E6-44D7-BDF4-AA1A6813FCC4}" type="presParOf" srcId="{5AD466B0-8108-46C0-9632-0680F49AB8F0}" destId="{5E011E7B-7989-4760-B23A-46D8A8B15DD8}" srcOrd="12" destOrd="0" presId="urn:microsoft.com/office/officeart/2005/8/layout/cycle2"/>
    <dgm:cxn modelId="{564EF1D6-A0D7-4F45-8F54-4F18E4037ACB}" type="presParOf" srcId="{5AD466B0-8108-46C0-9632-0680F49AB8F0}" destId="{26D47565-6EDE-40B6-BD08-520301F21524}" srcOrd="13" destOrd="0" presId="urn:microsoft.com/office/officeart/2005/8/layout/cycle2"/>
    <dgm:cxn modelId="{E1753135-6646-419C-8795-146B791874B9}" type="presParOf" srcId="{26D47565-6EDE-40B6-BD08-520301F21524}" destId="{1300E20B-B075-47FD-B5FF-14EEA876F827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40026A-5871-465F-9CAC-102ACE789B48}" type="doc">
      <dgm:prSet loTypeId="urn:microsoft.com/office/officeart/2011/layout/CircleProcess" loCatId="process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0805309-7C4C-4852-9758-2CD3F036B191}">
      <dgm:prSet phldrT="[Text]"/>
      <dgm:spPr/>
      <dgm:t>
        <a:bodyPr/>
        <a:lstStyle/>
        <a:p>
          <a:r>
            <a:rPr lang="en-US"/>
            <a:t>Login Screen </a:t>
          </a:r>
          <a:endParaRPr lang="en-US" dirty="0"/>
        </a:p>
      </dgm:t>
    </dgm:pt>
    <dgm:pt modelId="{BC853261-848B-4B8C-A4DF-3371A469FDCC}" type="parTrans" cxnId="{8E948635-C7D7-4709-AB27-6D1BB810B482}">
      <dgm:prSet/>
      <dgm:spPr/>
      <dgm:t>
        <a:bodyPr/>
        <a:lstStyle/>
        <a:p>
          <a:endParaRPr lang="en-US"/>
        </a:p>
      </dgm:t>
    </dgm:pt>
    <dgm:pt modelId="{C96EBB65-D146-4BA8-AE53-1554D86B3C1D}" type="sibTrans" cxnId="{8E948635-C7D7-4709-AB27-6D1BB810B482}">
      <dgm:prSet/>
      <dgm:spPr/>
      <dgm:t>
        <a:bodyPr/>
        <a:lstStyle/>
        <a:p>
          <a:endParaRPr lang="en-US"/>
        </a:p>
      </dgm:t>
    </dgm:pt>
    <dgm:pt modelId="{5D52B599-25F3-4512-BB69-899282C849F0}">
      <dgm:prSet phldrT="[Text]"/>
      <dgm:spPr/>
      <dgm:t>
        <a:bodyPr/>
        <a:lstStyle/>
        <a:p>
          <a:r>
            <a:rPr lang="en-US"/>
            <a:t>Inventory Products </a:t>
          </a:r>
          <a:endParaRPr lang="en-US" dirty="0"/>
        </a:p>
      </dgm:t>
    </dgm:pt>
    <dgm:pt modelId="{AD232272-01CF-46CE-AB52-D7E4CFF4B31A}" type="parTrans" cxnId="{E9206E0A-CA5A-46BF-BA33-C96B20A4C4F4}">
      <dgm:prSet/>
      <dgm:spPr/>
      <dgm:t>
        <a:bodyPr/>
        <a:lstStyle/>
        <a:p>
          <a:endParaRPr lang="en-US"/>
        </a:p>
      </dgm:t>
    </dgm:pt>
    <dgm:pt modelId="{BEFF7CC1-B16E-4146-BA1C-30B481AAABED}" type="sibTrans" cxnId="{E9206E0A-CA5A-46BF-BA33-C96B20A4C4F4}">
      <dgm:prSet/>
      <dgm:spPr/>
      <dgm:t>
        <a:bodyPr/>
        <a:lstStyle/>
        <a:p>
          <a:endParaRPr lang="en-US"/>
        </a:p>
      </dgm:t>
    </dgm:pt>
    <dgm:pt modelId="{C6E9A6CA-AE97-4F4C-B3B7-18CC351D5522}">
      <dgm:prSet phldrT="[Text]"/>
      <dgm:spPr/>
      <dgm:t>
        <a:bodyPr/>
        <a:lstStyle/>
        <a:p>
          <a:r>
            <a:rPr lang="en-US"/>
            <a:t>Individual Product Page</a:t>
          </a:r>
          <a:endParaRPr lang="en-US" dirty="0"/>
        </a:p>
      </dgm:t>
    </dgm:pt>
    <dgm:pt modelId="{009B7EF3-B9C0-4428-8E30-8BA368A0DE89}" type="parTrans" cxnId="{B7307C6F-F20D-441F-91BD-4DD03E2BE13E}">
      <dgm:prSet/>
      <dgm:spPr/>
      <dgm:t>
        <a:bodyPr/>
        <a:lstStyle/>
        <a:p>
          <a:endParaRPr lang="en-US"/>
        </a:p>
      </dgm:t>
    </dgm:pt>
    <dgm:pt modelId="{E332CF4A-C844-40B0-BCFD-90005F95C9D9}" type="sibTrans" cxnId="{B7307C6F-F20D-441F-91BD-4DD03E2BE13E}">
      <dgm:prSet/>
      <dgm:spPr/>
      <dgm:t>
        <a:bodyPr/>
        <a:lstStyle/>
        <a:p>
          <a:endParaRPr lang="en-US"/>
        </a:p>
      </dgm:t>
    </dgm:pt>
    <dgm:pt modelId="{7BAC28B8-216D-4414-8545-A6BB8CEA68CF}">
      <dgm:prSet/>
      <dgm:spPr/>
      <dgm:t>
        <a:bodyPr/>
        <a:lstStyle/>
        <a:p>
          <a:r>
            <a:rPr lang="en-US"/>
            <a:t>Your Cart</a:t>
          </a:r>
          <a:endParaRPr lang="en-US" dirty="0"/>
        </a:p>
      </dgm:t>
    </dgm:pt>
    <dgm:pt modelId="{9325C2DB-ED44-46DE-80EA-83C92D62BD8C}" type="parTrans" cxnId="{F24D2D50-BB71-4042-B743-0E70E482D047}">
      <dgm:prSet/>
      <dgm:spPr/>
      <dgm:t>
        <a:bodyPr/>
        <a:lstStyle/>
        <a:p>
          <a:endParaRPr lang="en-US"/>
        </a:p>
      </dgm:t>
    </dgm:pt>
    <dgm:pt modelId="{5217DD20-0A32-459B-944C-C062B4B10AB7}" type="sibTrans" cxnId="{F24D2D50-BB71-4042-B743-0E70E482D047}">
      <dgm:prSet/>
      <dgm:spPr/>
      <dgm:t>
        <a:bodyPr/>
        <a:lstStyle/>
        <a:p>
          <a:endParaRPr lang="en-US"/>
        </a:p>
      </dgm:t>
    </dgm:pt>
    <dgm:pt modelId="{B3AD0E07-F912-4F96-BAEB-E7F81F1A86D1}">
      <dgm:prSet/>
      <dgm:spPr/>
      <dgm:t>
        <a:bodyPr/>
        <a:lstStyle/>
        <a:p>
          <a:r>
            <a:rPr lang="en-US"/>
            <a:t>Checkout: Your Information</a:t>
          </a:r>
          <a:endParaRPr lang="en-US" dirty="0"/>
        </a:p>
      </dgm:t>
    </dgm:pt>
    <dgm:pt modelId="{8D7B8DAA-B14D-474A-977F-6E5F56A21E46}" type="parTrans" cxnId="{BE089A46-BE5C-4A80-A808-078CBD5C2DEF}">
      <dgm:prSet/>
      <dgm:spPr/>
      <dgm:t>
        <a:bodyPr/>
        <a:lstStyle/>
        <a:p>
          <a:endParaRPr lang="en-US"/>
        </a:p>
      </dgm:t>
    </dgm:pt>
    <dgm:pt modelId="{0DDF9E9F-5381-4F89-B744-1F8BDE5C6EB8}" type="sibTrans" cxnId="{BE089A46-BE5C-4A80-A808-078CBD5C2DEF}">
      <dgm:prSet/>
      <dgm:spPr/>
      <dgm:t>
        <a:bodyPr/>
        <a:lstStyle/>
        <a:p>
          <a:endParaRPr lang="en-US"/>
        </a:p>
      </dgm:t>
    </dgm:pt>
    <dgm:pt modelId="{3B3071E2-1F7C-47A8-B8A4-0A3F2686CD8A}">
      <dgm:prSet/>
      <dgm:spPr/>
      <dgm:t>
        <a:bodyPr/>
        <a:lstStyle/>
        <a:p>
          <a:r>
            <a:rPr lang="en-US" dirty="0"/>
            <a:t>Payment Information </a:t>
          </a:r>
        </a:p>
      </dgm:t>
    </dgm:pt>
    <dgm:pt modelId="{106938DD-212B-4269-BB40-FC6AEA1C19AD}" type="parTrans" cxnId="{D362C129-39DE-4584-8822-BB7A851EE60B}">
      <dgm:prSet/>
      <dgm:spPr/>
      <dgm:t>
        <a:bodyPr/>
        <a:lstStyle/>
        <a:p>
          <a:endParaRPr lang="en-US"/>
        </a:p>
      </dgm:t>
    </dgm:pt>
    <dgm:pt modelId="{EA7FC83B-9031-42DA-91AE-4D79471E6A82}" type="sibTrans" cxnId="{D362C129-39DE-4584-8822-BB7A851EE60B}">
      <dgm:prSet/>
      <dgm:spPr/>
      <dgm:t>
        <a:bodyPr/>
        <a:lstStyle/>
        <a:p>
          <a:endParaRPr lang="en-US"/>
        </a:p>
      </dgm:t>
    </dgm:pt>
    <dgm:pt modelId="{6293BE5E-D383-456A-A2DF-76968A236E1B}" type="pres">
      <dgm:prSet presAssocID="{2F40026A-5871-465F-9CAC-102ACE789B48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494BE94A-752D-4175-8463-E5FAED7C285B}" type="pres">
      <dgm:prSet presAssocID="{3B3071E2-1F7C-47A8-B8A4-0A3F2686CD8A}" presName="Accent6" presStyleCnt="0"/>
      <dgm:spPr/>
    </dgm:pt>
    <dgm:pt modelId="{CA442AC6-F4AF-41B7-B161-64965DA91513}" type="pres">
      <dgm:prSet presAssocID="{3B3071E2-1F7C-47A8-B8A4-0A3F2686CD8A}" presName="Accent" presStyleLbl="node1" presStyleIdx="0" presStyleCnt="6"/>
      <dgm:spPr/>
    </dgm:pt>
    <dgm:pt modelId="{86256390-1FB6-475D-913D-3EB8F381FF71}" type="pres">
      <dgm:prSet presAssocID="{3B3071E2-1F7C-47A8-B8A4-0A3F2686CD8A}" presName="ParentBackground6" presStyleCnt="0"/>
      <dgm:spPr/>
    </dgm:pt>
    <dgm:pt modelId="{A1676EB8-968E-4C23-BFBC-4378C79A8168}" type="pres">
      <dgm:prSet presAssocID="{3B3071E2-1F7C-47A8-B8A4-0A3F2686CD8A}" presName="ParentBackground" presStyleLbl="fgAcc1" presStyleIdx="0" presStyleCnt="6"/>
      <dgm:spPr/>
    </dgm:pt>
    <dgm:pt modelId="{FF61465D-3FE3-4429-A1AE-133D1425102C}" type="pres">
      <dgm:prSet presAssocID="{3B3071E2-1F7C-47A8-B8A4-0A3F2686CD8A}" presName="Parent6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3A2A76BB-DB6E-4619-AC4B-4BD4FAAD34F2}" type="pres">
      <dgm:prSet presAssocID="{B3AD0E07-F912-4F96-BAEB-E7F81F1A86D1}" presName="Accent5" presStyleCnt="0"/>
      <dgm:spPr/>
    </dgm:pt>
    <dgm:pt modelId="{BCF8A1E8-DD9B-4FBF-8B79-3EF79190F9D0}" type="pres">
      <dgm:prSet presAssocID="{B3AD0E07-F912-4F96-BAEB-E7F81F1A86D1}" presName="Accent" presStyleLbl="node1" presStyleIdx="1" presStyleCnt="6"/>
      <dgm:spPr/>
    </dgm:pt>
    <dgm:pt modelId="{2E2D9070-B253-4F0A-B2D6-804161D4DF31}" type="pres">
      <dgm:prSet presAssocID="{B3AD0E07-F912-4F96-BAEB-E7F81F1A86D1}" presName="ParentBackground5" presStyleCnt="0"/>
      <dgm:spPr/>
    </dgm:pt>
    <dgm:pt modelId="{9CFB7C25-A9A9-4E72-B16D-4D57E4FE5CD7}" type="pres">
      <dgm:prSet presAssocID="{B3AD0E07-F912-4F96-BAEB-E7F81F1A86D1}" presName="ParentBackground" presStyleLbl="fgAcc1" presStyleIdx="1" presStyleCnt="6"/>
      <dgm:spPr/>
    </dgm:pt>
    <dgm:pt modelId="{932D4C27-7487-471B-A64D-1F54DCEA18AE}" type="pres">
      <dgm:prSet presAssocID="{B3AD0E07-F912-4F96-BAEB-E7F81F1A86D1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54D76ACC-3583-4FD2-B0F4-8CA3E2B968ED}" type="pres">
      <dgm:prSet presAssocID="{7BAC28B8-216D-4414-8545-A6BB8CEA68CF}" presName="Accent4" presStyleCnt="0"/>
      <dgm:spPr/>
    </dgm:pt>
    <dgm:pt modelId="{CBFC798E-A0FA-462E-8E07-499C2FC078D9}" type="pres">
      <dgm:prSet presAssocID="{7BAC28B8-216D-4414-8545-A6BB8CEA68CF}" presName="Accent" presStyleLbl="node1" presStyleIdx="2" presStyleCnt="6"/>
      <dgm:spPr/>
    </dgm:pt>
    <dgm:pt modelId="{23E65290-855A-4C78-97C6-83CE53EFD868}" type="pres">
      <dgm:prSet presAssocID="{7BAC28B8-216D-4414-8545-A6BB8CEA68CF}" presName="ParentBackground4" presStyleCnt="0"/>
      <dgm:spPr/>
    </dgm:pt>
    <dgm:pt modelId="{75B1BE9E-E1E3-4EDC-A22C-D50152AD63CF}" type="pres">
      <dgm:prSet presAssocID="{7BAC28B8-216D-4414-8545-A6BB8CEA68CF}" presName="ParentBackground" presStyleLbl="fgAcc1" presStyleIdx="2" presStyleCnt="6"/>
      <dgm:spPr/>
    </dgm:pt>
    <dgm:pt modelId="{CCCAD0C2-1D46-4B59-83ED-82AAA17B1CAE}" type="pres">
      <dgm:prSet presAssocID="{7BAC28B8-216D-4414-8545-A6BB8CEA68CF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F7BF2B3C-BBE6-4239-8599-4D2D1D18549F}" type="pres">
      <dgm:prSet presAssocID="{C6E9A6CA-AE97-4F4C-B3B7-18CC351D5522}" presName="Accent3" presStyleCnt="0"/>
      <dgm:spPr/>
    </dgm:pt>
    <dgm:pt modelId="{4DC464AA-358D-4B2A-A23D-56DA7D533311}" type="pres">
      <dgm:prSet presAssocID="{C6E9A6CA-AE97-4F4C-B3B7-18CC351D5522}" presName="Accent" presStyleLbl="node1" presStyleIdx="3" presStyleCnt="6"/>
      <dgm:spPr/>
    </dgm:pt>
    <dgm:pt modelId="{264A519B-C040-4CCC-887D-9AF2A2E5EA2E}" type="pres">
      <dgm:prSet presAssocID="{C6E9A6CA-AE97-4F4C-B3B7-18CC351D5522}" presName="ParentBackground3" presStyleCnt="0"/>
      <dgm:spPr/>
    </dgm:pt>
    <dgm:pt modelId="{8EB12956-0C07-4A21-A590-142A382DED68}" type="pres">
      <dgm:prSet presAssocID="{C6E9A6CA-AE97-4F4C-B3B7-18CC351D5522}" presName="ParentBackground" presStyleLbl="fgAcc1" presStyleIdx="3" presStyleCnt="6"/>
      <dgm:spPr/>
    </dgm:pt>
    <dgm:pt modelId="{5D3D5FFC-C5F5-4B24-9905-CDB952476AC7}" type="pres">
      <dgm:prSet presAssocID="{C6E9A6CA-AE97-4F4C-B3B7-18CC351D5522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231B9EBD-9C05-4B43-808B-2936E3CF419C}" type="pres">
      <dgm:prSet presAssocID="{5D52B599-25F3-4512-BB69-899282C849F0}" presName="Accent2" presStyleCnt="0"/>
      <dgm:spPr/>
    </dgm:pt>
    <dgm:pt modelId="{61154C3B-E017-4054-A1C1-2ECF70B359A9}" type="pres">
      <dgm:prSet presAssocID="{5D52B599-25F3-4512-BB69-899282C849F0}" presName="Accent" presStyleLbl="node1" presStyleIdx="4" presStyleCnt="6"/>
      <dgm:spPr/>
    </dgm:pt>
    <dgm:pt modelId="{020C41ED-163A-4DD1-AD60-410AC0F2D3C3}" type="pres">
      <dgm:prSet presAssocID="{5D52B599-25F3-4512-BB69-899282C849F0}" presName="ParentBackground2" presStyleCnt="0"/>
      <dgm:spPr/>
    </dgm:pt>
    <dgm:pt modelId="{FA88ACE9-D87C-461C-9BC4-E00428376EC8}" type="pres">
      <dgm:prSet presAssocID="{5D52B599-25F3-4512-BB69-899282C849F0}" presName="ParentBackground" presStyleLbl="fgAcc1" presStyleIdx="4" presStyleCnt="6"/>
      <dgm:spPr/>
    </dgm:pt>
    <dgm:pt modelId="{F643ACCD-1A9B-4363-B1C5-5B71EF68BC70}" type="pres">
      <dgm:prSet presAssocID="{5D52B599-25F3-4512-BB69-899282C849F0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46A6EC49-9865-4C0B-8FDC-B4748BDF567A}" type="pres">
      <dgm:prSet presAssocID="{10805309-7C4C-4852-9758-2CD3F036B191}" presName="Accent1" presStyleCnt="0"/>
      <dgm:spPr/>
    </dgm:pt>
    <dgm:pt modelId="{8A6FA003-EB24-4795-8C34-F1773A8109D7}" type="pres">
      <dgm:prSet presAssocID="{10805309-7C4C-4852-9758-2CD3F036B191}" presName="Accent" presStyleLbl="node1" presStyleIdx="5" presStyleCnt="6"/>
      <dgm:spPr/>
    </dgm:pt>
    <dgm:pt modelId="{9436DA98-D717-41C4-AE23-52E5CEE88EF2}" type="pres">
      <dgm:prSet presAssocID="{10805309-7C4C-4852-9758-2CD3F036B191}" presName="ParentBackground1" presStyleCnt="0"/>
      <dgm:spPr/>
    </dgm:pt>
    <dgm:pt modelId="{F7D9BDD9-B691-421E-964D-570B5284D77C}" type="pres">
      <dgm:prSet presAssocID="{10805309-7C4C-4852-9758-2CD3F036B191}" presName="ParentBackground" presStyleLbl="fgAcc1" presStyleIdx="5" presStyleCnt="6"/>
      <dgm:spPr/>
    </dgm:pt>
    <dgm:pt modelId="{3BC544DA-D426-407F-BEAB-8106258DF79D}" type="pres">
      <dgm:prSet presAssocID="{10805309-7C4C-4852-9758-2CD3F036B191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C1CD1405-3743-44CC-82ED-A9A4EB141209}" type="presOf" srcId="{5D52B599-25F3-4512-BB69-899282C849F0}" destId="{F643ACCD-1A9B-4363-B1C5-5B71EF68BC70}" srcOrd="1" destOrd="0" presId="urn:microsoft.com/office/officeart/2011/layout/CircleProcess"/>
    <dgm:cxn modelId="{31EE0E08-71BD-4D39-B2CE-2EA3D9A9E66D}" type="presOf" srcId="{10805309-7C4C-4852-9758-2CD3F036B191}" destId="{F7D9BDD9-B691-421E-964D-570B5284D77C}" srcOrd="0" destOrd="0" presId="urn:microsoft.com/office/officeart/2011/layout/CircleProcess"/>
    <dgm:cxn modelId="{E9206E0A-CA5A-46BF-BA33-C96B20A4C4F4}" srcId="{2F40026A-5871-465F-9CAC-102ACE789B48}" destId="{5D52B599-25F3-4512-BB69-899282C849F0}" srcOrd="1" destOrd="0" parTransId="{AD232272-01CF-46CE-AB52-D7E4CFF4B31A}" sibTransId="{BEFF7CC1-B16E-4146-BA1C-30B481AAABED}"/>
    <dgm:cxn modelId="{D362C129-39DE-4584-8822-BB7A851EE60B}" srcId="{2F40026A-5871-465F-9CAC-102ACE789B48}" destId="{3B3071E2-1F7C-47A8-B8A4-0A3F2686CD8A}" srcOrd="5" destOrd="0" parTransId="{106938DD-212B-4269-BB40-FC6AEA1C19AD}" sibTransId="{EA7FC83B-9031-42DA-91AE-4D79471E6A82}"/>
    <dgm:cxn modelId="{8E948635-C7D7-4709-AB27-6D1BB810B482}" srcId="{2F40026A-5871-465F-9CAC-102ACE789B48}" destId="{10805309-7C4C-4852-9758-2CD3F036B191}" srcOrd="0" destOrd="0" parTransId="{BC853261-848B-4B8C-A4DF-3371A469FDCC}" sibTransId="{C96EBB65-D146-4BA8-AE53-1554D86B3C1D}"/>
    <dgm:cxn modelId="{6BBC7A60-E15D-4108-B4D2-8C89CECC8645}" type="presOf" srcId="{B3AD0E07-F912-4F96-BAEB-E7F81F1A86D1}" destId="{9CFB7C25-A9A9-4E72-B16D-4D57E4FE5CD7}" srcOrd="0" destOrd="0" presId="urn:microsoft.com/office/officeart/2011/layout/CircleProcess"/>
    <dgm:cxn modelId="{CB9D7362-E9DE-4CE7-9E1C-BBF3431BB4BF}" type="presOf" srcId="{3B3071E2-1F7C-47A8-B8A4-0A3F2686CD8A}" destId="{A1676EB8-968E-4C23-BFBC-4378C79A8168}" srcOrd="0" destOrd="0" presId="urn:microsoft.com/office/officeart/2011/layout/CircleProcess"/>
    <dgm:cxn modelId="{BE089A46-BE5C-4A80-A808-078CBD5C2DEF}" srcId="{2F40026A-5871-465F-9CAC-102ACE789B48}" destId="{B3AD0E07-F912-4F96-BAEB-E7F81F1A86D1}" srcOrd="4" destOrd="0" parTransId="{8D7B8DAA-B14D-474A-977F-6E5F56A21E46}" sibTransId="{0DDF9E9F-5381-4F89-B744-1F8BDE5C6EB8}"/>
    <dgm:cxn modelId="{F578396B-E84A-4684-A6B1-202F72298BE4}" type="presOf" srcId="{2F40026A-5871-465F-9CAC-102ACE789B48}" destId="{6293BE5E-D383-456A-A2DF-76968A236E1B}" srcOrd="0" destOrd="0" presId="urn:microsoft.com/office/officeart/2011/layout/CircleProcess"/>
    <dgm:cxn modelId="{B93B4C4D-BB95-48DD-B09B-0E9B61ACEF4B}" type="presOf" srcId="{10805309-7C4C-4852-9758-2CD3F036B191}" destId="{3BC544DA-D426-407F-BEAB-8106258DF79D}" srcOrd="1" destOrd="0" presId="urn:microsoft.com/office/officeart/2011/layout/CircleProcess"/>
    <dgm:cxn modelId="{B7307C6F-F20D-441F-91BD-4DD03E2BE13E}" srcId="{2F40026A-5871-465F-9CAC-102ACE789B48}" destId="{C6E9A6CA-AE97-4F4C-B3B7-18CC351D5522}" srcOrd="2" destOrd="0" parTransId="{009B7EF3-B9C0-4428-8E30-8BA368A0DE89}" sibTransId="{E332CF4A-C844-40B0-BCFD-90005F95C9D9}"/>
    <dgm:cxn modelId="{F24D2D50-BB71-4042-B743-0E70E482D047}" srcId="{2F40026A-5871-465F-9CAC-102ACE789B48}" destId="{7BAC28B8-216D-4414-8545-A6BB8CEA68CF}" srcOrd="3" destOrd="0" parTransId="{9325C2DB-ED44-46DE-80EA-83C92D62BD8C}" sibTransId="{5217DD20-0A32-459B-944C-C062B4B10AB7}"/>
    <dgm:cxn modelId="{5EDE7F50-1C31-42E6-AE2A-763DBB90341E}" type="presOf" srcId="{7BAC28B8-216D-4414-8545-A6BB8CEA68CF}" destId="{CCCAD0C2-1D46-4B59-83ED-82AAA17B1CAE}" srcOrd="1" destOrd="0" presId="urn:microsoft.com/office/officeart/2011/layout/CircleProcess"/>
    <dgm:cxn modelId="{834D9181-729A-45D5-AD47-7E7716FF721A}" type="presOf" srcId="{C6E9A6CA-AE97-4F4C-B3B7-18CC351D5522}" destId="{8EB12956-0C07-4A21-A590-142A382DED68}" srcOrd="0" destOrd="0" presId="urn:microsoft.com/office/officeart/2011/layout/CircleProcess"/>
    <dgm:cxn modelId="{B8BF9184-410F-4AD1-91B6-77E47F2F2A04}" type="presOf" srcId="{3B3071E2-1F7C-47A8-B8A4-0A3F2686CD8A}" destId="{FF61465D-3FE3-4429-A1AE-133D1425102C}" srcOrd="1" destOrd="0" presId="urn:microsoft.com/office/officeart/2011/layout/CircleProcess"/>
    <dgm:cxn modelId="{A514198D-F8AF-418B-8E1E-ED152DA69A7C}" type="presOf" srcId="{7BAC28B8-216D-4414-8545-A6BB8CEA68CF}" destId="{75B1BE9E-E1E3-4EDC-A22C-D50152AD63CF}" srcOrd="0" destOrd="0" presId="urn:microsoft.com/office/officeart/2011/layout/CircleProcess"/>
    <dgm:cxn modelId="{26D65AB4-5DDB-4C42-8CB3-00CD48CA3414}" type="presOf" srcId="{5D52B599-25F3-4512-BB69-899282C849F0}" destId="{FA88ACE9-D87C-461C-9BC4-E00428376EC8}" srcOrd="0" destOrd="0" presId="urn:microsoft.com/office/officeart/2011/layout/CircleProcess"/>
    <dgm:cxn modelId="{C088E5BC-612D-4D0A-9C2B-4A301B704982}" type="presOf" srcId="{B3AD0E07-F912-4F96-BAEB-E7F81F1A86D1}" destId="{932D4C27-7487-471B-A64D-1F54DCEA18AE}" srcOrd="1" destOrd="0" presId="urn:microsoft.com/office/officeart/2011/layout/CircleProcess"/>
    <dgm:cxn modelId="{4799EEF9-89DC-42B6-A589-83D1DC016A4F}" type="presOf" srcId="{C6E9A6CA-AE97-4F4C-B3B7-18CC351D5522}" destId="{5D3D5FFC-C5F5-4B24-9905-CDB952476AC7}" srcOrd="1" destOrd="0" presId="urn:microsoft.com/office/officeart/2011/layout/CircleProcess"/>
    <dgm:cxn modelId="{BA7949BF-8B4E-4A68-A4B8-448544506697}" type="presParOf" srcId="{6293BE5E-D383-456A-A2DF-76968A236E1B}" destId="{494BE94A-752D-4175-8463-E5FAED7C285B}" srcOrd="0" destOrd="0" presId="urn:microsoft.com/office/officeart/2011/layout/CircleProcess"/>
    <dgm:cxn modelId="{ABD6FA67-8E51-4B2D-B5EC-983D3D6D0B9B}" type="presParOf" srcId="{494BE94A-752D-4175-8463-E5FAED7C285B}" destId="{CA442AC6-F4AF-41B7-B161-64965DA91513}" srcOrd="0" destOrd="0" presId="urn:microsoft.com/office/officeart/2011/layout/CircleProcess"/>
    <dgm:cxn modelId="{377CAD52-FC90-49E3-8F9E-F0F3A24E51DC}" type="presParOf" srcId="{6293BE5E-D383-456A-A2DF-76968A236E1B}" destId="{86256390-1FB6-475D-913D-3EB8F381FF71}" srcOrd="1" destOrd="0" presId="urn:microsoft.com/office/officeart/2011/layout/CircleProcess"/>
    <dgm:cxn modelId="{72558AE8-6441-41EF-B95D-4F40C166D2D4}" type="presParOf" srcId="{86256390-1FB6-475D-913D-3EB8F381FF71}" destId="{A1676EB8-968E-4C23-BFBC-4378C79A8168}" srcOrd="0" destOrd="0" presId="urn:microsoft.com/office/officeart/2011/layout/CircleProcess"/>
    <dgm:cxn modelId="{2F241AA6-B9C6-4079-B25A-5F967148CC05}" type="presParOf" srcId="{6293BE5E-D383-456A-A2DF-76968A236E1B}" destId="{FF61465D-3FE3-4429-A1AE-133D1425102C}" srcOrd="2" destOrd="0" presId="urn:microsoft.com/office/officeart/2011/layout/CircleProcess"/>
    <dgm:cxn modelId="{29B19F1A-BE69-4DD7-9D7F-5AEE7FA345B4}" type="presParOf" srcId="{6293BE5E-D383-456A-A2DF-76968A236E1B}" destId="{3A2A76BB-DB6E-4619-AC4B-4BD4FAAD34F2}" srcOrd="3" destOrd="0" presId="urn:microsoft.com/office/officeart/2011/layout/CircleProcess"/>
    <dgm:cxn modelId="{6C9AE3A1-0B91-4CAE-9EF4-83C4C1C3B3EA}" type="presParOf" srcId="{3A2A76BB-DB6E-4619-AC4B-4BD4FAAD34F2}" destId="{BCF8A1E8-DD9B-4FBF-8B79-3EF79190F9D0}" srcOrd="0" destOrd="0" presId="urn:microsoft.com/office/officeart/2011/layout/CircleProcess"/>
    <dgm:cxn modelId="{1F5C5DBA-72C6-4B8C-BA72-9533DEDA6D5C}" type="presParOf" srcId="{6293BE5E-D383-456A-A2DF-76968A236E1B}" destId="{2E2D9070-B253-4F0A-B2D6-804161D4DF31}" srcOrd="4" destOrd="0" presId="urn:microsoft.com/office/officeart/2011/layout/CircleProcess"/>
    <dgm:cxn modelId="{E049375C-A28F-4ACD-920D-7628C88C3BC7}" type="presParOf" srcId="{2E2D9070-B253-4F0A-B2D6-804161D4DF31}" destId="{9CFB7C25-A9A9-4E72-B16D-4D57E4FE5CD7}" srcOrd="0" destOrd="0" presId="urn:microsoft.com/office/officeart/2011/layout/CircleProcess"/>
    <dgm:cxn modelId="{17CD2706-46EB-4896-BA75-481C8C4D7F07}" type="presParOf" srcId="{6293BE5E-D383-456A-A2DF-76968A236E1B}" destId="{932D4C27-7487-471B-A64D-1F54DCEA18AE}" srcOrd="5" destOrd="0" presId="urn:microsoft.com/office/officeart/2011/layout/CircleProcess"/>
    <dgm:cxn modelId="{83AA2B1E-F512-402E-A996-D2A3111B8853}" type="presParOf" srcId="{6293BE5E-D383-456A-A2DF-76968A236E1B}" destId="{54D76ACC-3583-4FD2-B0F4-8CA3E2B968ED}" srcOrd="6" destOrd="0" presId="urn:microsoft.com/office/officeart/2011/layout/CircleProcess"/>
    <dgm:cxn modelId="{60F914D7-F551-4CB0-BD81-4629D67C7798}" type="presParOf" srcId="{54D76ACC-3583-4FD2-B0F4-8CA3E2B968ED}" destId="{CBFC798E-A0FA-462E-8E07-499C2FC078D9}" srcOrd="0" destOrd="0" presId="urn:microsoft.com/office/officeart/2011/layout/CircleProcess"/>
    <dgm:cxn modelId="{510509A8-3C26-4AE3-BA03-1A82183B1513}" type="presParOf" srcId="{6293BE5E-D383-456A-A2DF-76968A236E1B}" destId="{23E65290-855A-4C78-97C6-83CE53EFD868}" srcOrd="7" destOrd="0" presId="urn:microsoft.com/office/officeart/2011/layout/CircleProcess"/>
    <dgm:cxn modelId="{B6F673D0-13C5-486F-9CA4-CB0F2DA575E5}" type="presParOf" srcId="{23E65290-855A-4C78-97C6-83CE53EFD868}" destId="{75B1BE9E-E1E3-4EDC-A22C-D50152AD63CF}" srcOrd="0" destOrd="0" presId="urn:microsoft.com/office/officeart/2011/layout/CircleProcess"/>
    <dgm:cxn modelId="{70DF9713-1940-47CC-B3B9-5AD434AD3FF4}" type="presParOf" srcId="{6293BE5E-D383-456A-A2DF-76968A236E1B}" destId="{CCCAD0C2-1D46-4B59-83ED-82AAA17B1CAE}" srcOrd="8" destOrd="0" presId="urn:microsoft.com/office/officeart/2011/layout/CircleProcess"/>
    <dgm:cxn modelId="{8300ADC1-DB78-4273-A8B2-AE9EA1111C1B}" type="presParOf" srcId="{6293BE5E-D383-456A-A2DF-76968A236E1B}" destId="{F7BF2B3C-BBE6-4239-8599-4D2D1D18549F}" srcOrd="9" destOrd="0" presId="urn:microsoft.com/office/officeart/2011/layout/CircleProcess"/>
    <dgm:cxn modelId="{7E3B93FF-432D-426D-BC22-EA1F2757D401}" type="presParOf" srcId="{F7BF2B3C-BBE6-4239-8599-4D2D1D18549F}" destId="{4DC464AA-358D-4B2A-A23D-56DA7D533311}" srcOrd="0" destOrd="0" presId="urn:microsoft.com/office/officeart/2011/layout/CircleProcess"/>
    <dgm:cxn modelId="{8EE34AAB-BE62-4AF6-80F8-9DABD0168631}" type="presParOf" srcId="{6293BE5E-D383-456A-A2DF-76968A236E1B}" destId="{264A519B-C040-4CCC-887D-9AF2A2E5EA2E}" srcOrd="10" destOrd="0" presId="urn:microsoft.com/office/officeart/2011/layout/CircleProcess"/>
    <dgm:cxn modelId="{95486C61-CFB6-4CFC-ABF4-054E87ECE435}" type="presParOf" srcId="{264A519B-C040-4CCC-887D-9AF2A2E5EA2E}" destId="{8EB12956-0C07-4A21-A590-142A382DED68}" srcOrd="0" destOrd="0" presId="urn:microsoft.com/office/officeart/2011/layout/CircleProcess"/>
    <dgm:cxn modelId="{A1134E8C-E8D2-4941-9826-14FAB2390646}" type="presParOf" srcId="{6293BE5E-D383-456A-A2DF-76968A236E1B}" destId="{5D3D5FFC-C5F5-4B24-9905-CDB952476AC7}" srcOrd="11" destOrd="0" presId="urn:microsoft.com/office/officeart/2011/layout/CircleProcess"/>
    <dgm:cxn modelId="{64D223E4-45D5-44AA-9E07-3F10CF6A0B81}" type="presParOf" srcId="{6293BE5E-D383-456A-A2DF-76968A236E1B}" destId="{231B9EBD-9C05-4B43-808B-2936E3CF419C}" srcOrd="12" destOrd="0" presId="urn:microsoft.com/office/officeart/2011/layout/CircleProcess"/>
    <dgm:cxn modelId="{A488AFBD-1910-44E8-ABE0-820540769396}" type="presParOf" srcId="{231B9EBD-9C05-4B43-808B-2936E3CF419C}" destId="{61154C3B-E017-4054-A1C1-2ECF70B359A9}" srcOrd="0" destOrd="0" presId="urn:microsoft.com/office/officeart/2011/layout/CircleProcess"/>
    <dgm:cxn modelId="{FF2F7F9D-9F47-405F-B83D-6B566AB95F8F}" type="presParOf" srcId="{6293BE5E-D383-456A-A2DF-76968A236E1B}" destId="{020C41ED-163A-4DD1-AD60-410AC0F2D3C3}" srcOrd="13" destOrd="0" presId="urn:microsoft.com/office/officeart/2011/layout/CircleProcess"/>
    <dgm:cxn modelId="{401592DE-082C-4A87-A967-06DC70EC1D33}" type="presParOf" srcId="{020C41ED-163A-4DD1-AD60-410AC0F2D3C3}" destId="{FA88ACE9-D87C-461C-9BC4-E00428376EC8}" srcOrd="0" destOrd="0" presId="urn:microsoft.com/office/officeart/2011/layout/CircleProcess"/>
    <dgm:cxn modelId="{AC84B187-590C-478E-9BE5-511946DCF162}" type="presParOf" srcId="{6293BE5E-D383-456A-A2DF-76968A236E1B}" destId="{F643ACCD-1A9B-4363-B1C5-5B71EF68BC70}" srcOrd="14" destOrd="0" presId="urn:microsoft.com/office/officeart/2011/layout/CircleProcess"/>
    <dgm:cxn modelId="{38FBBDC5-D535-42F2-AB62-9DA555DBCB64}" type="presParOf" srcId="{6293BE5E-D383-456A-A2DF-76968A236E1B}" destId="{46A6EC49-9865-4C0B-8FDC-B4748BDF567A}" srcOrd="15" destOrd="0" presId="urn:microsoft.com/office/officeart/2011/layout/CircleProcess"/>
    <dgm:cxn modelId="{D7F11F83-E637-4128-9435-4A01724908A6}" type="presParOf" srcId="{46A6EC49-9865-4C0B-8FDC-B4748BDF567A}" destId="{8A6FA003-EB24-4795-8C34-F1773A8109D7}" srcOrd="0" destOrd="0" presId="urn:microsoft.com/office/officeart/2011/layout/CircleProcess"/>
    <dgm:cxn modelId="{21EDE602-A81C-4146-866D-EBBF5E1CE0DD}" type="presParOf" srcId="{6293BE5E-D383-456A-A2DF-76968A236E1B}" destId="{9436DA98-D717-41C4-AE23-52E5CEE88EF2}" srcOrd="16" destOrd="0" presId="urn:microsoft.com/office/officeart/2011/layout/CircleProcess"/>
    <dgm:cxn modelId="{1683827D-1FE2-44C9-AC13-1A5FA52C3EC0}" type="presParOf" srcId="{9436DA98-D717-41C4-AE23-52E5CEE88EF2}" destId="{F7D9BDD9-B691-421E-964D-570B5284D77C}" srcOrd="0" destOrd="0" presId="urn:microsoft.com/office/officeart/2011/layout/CircleProcess"/>
    <dgm:cxn modelId="{9E9C61A3-1812-48C7-8A36-4C37213044C6}" type="presParOf" srcId="{6293BE5E-D383-456A-A2DF-76968A236E1B}" destId="{3BC544DA-D426-407F-BEAB-8106258DF79D}" srcOrd="17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64EDF7-ACA8-4207-B369-9F77D903DF6F}">
      <dsp:nvSpPr>
        <dsp:cNvPr id="0" name=""/>
        <dsp:cNvSpPr/>
      </dsp:nvSpPr>
      <dsp:spPr>
        <a:xfrm>
          <a:off x="1565712" y="163"/>
          <a:ext cx="861824" cy="8618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Requirement Analysis</a:t>
          </a:r>
        </a:p>
      </dsp:txBody>
      <dsp:txXfrm>
        <a:off x="1691923" y="126374"/>
        <a:ext cx="609402" cy="609402"/>
      </dsp:txXfrm>
    </dsp:sp>
    <dsp:sp modelId="{7358C98B-4A29-423F-9326-2283E34DD873}">
      <dsp:nvSpPr>
        <dsp:cNvPr id="0" name=""/>
        <dsp:cNvSpPr/>
      </dsp:nvSpPr>
      <dsp:spPr>
        <a:xfrm rot="1542857">
          <a:off x="2459022" y="563353"/>
          <a:ext cx="228551" cy="2908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2462417" y="606651"/>
        <a:ext cx="159986" cy="174519"/>
      </dsp:txXfrm>
    </dsp:sp>
    <dsp:sp modelId="{356A48CE-E363-4270-B16A-24234BBFF5BE}">
      <dsp:nvSpPr>
        <dsp:cNvPr id="0" name=""/>
        <dsp:cNvSpPr/>
      </dsp:nvSpPr>
      <dsp:spPr>
        <a:xfrm>
          <a:off x="2730714" y="561198"/>
          <a:ext cx="861824" cy="8618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Test Planning</a:t>
          </a:r>
        </a:p>
      </dsp:txBody>
      <dsp:txXfrm>
        <a:off x="2856925" y="687409"/>
        <a:ext cx="609402" cy="609402"/>
      </dsp:txXfrm>
    </dsp:sp>
    <dsp:sp modelId="{F7D32003-C43F-430C-8441-06D2AF080906}">
      <dsp:nvSpPr>
        <dsp:cNvPr id="0" name=""/>
        <dsp:cNvSpPr/>
      </dsp:nvSpPr>
      <dsp:spPr>
        <a:xfrm rot="4628571">
          <a:off x="3189777" y="1470689"/>
          <a:ext cx="228551" cy="2908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3216431" y="1495439"/>
        <a:ext cx="159986" cy="174519"/>
      </dsp:txXfrm>
    </dsp:sp>
    <dsp:sp modelId="{B44FF5E6-5C10-480B-BBB8-2AEE9210AAB5}">
      <dsp:nvSpPr>
        <dsp:cNvPr id="0" name=""/>
        <dsp:cNvSpPr/>
      </dsp:nvSpPr>
      <dsp:spPr>
        <a:xfrm>
          <a:off x="3018446" y="1821833"/>
          <a:ext cx="861824" cy="8618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Test Case Development</a:t>
          </a:r>
        </a:p>
      </dsp:txBody>
      <dsp:txXfrm>
        <a:off x="3144657" y="1948044"/>
        <a:ext cx="609402" cy="609402"/>
      </dsp:txXfrm>
    </dsp:sp>
    <dsp:sp modelId="{93B302EE-01D9-4F22-B875-92918DC6EC03}">
      <dsp:nvSpPr>
        <dsp:cNvPr id="0" name=""/>
        <dsp:cNvSpPr/>
      </dsp:nvSpPr>
      <dsp:spPr>
        <a:xfrm rot="7714286">
          <a:off x="2936012" y="2607730"/>
          <a:ext cx="228551" cy="2908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 rot="10800000">
        <a:off x="2991669" y="2639100"/>
        <a:ext cx="159986" cy="174519"/>
      </dsp:txXfrm>
    </dsp:sp>
    <dsp:sp modelId="{EADCD0F2-29DF-42E2-8B1C-93B394CA6C40}">
      <dsp:nvSpPr>
        <dsp:cNvPr id="0" name=""/>
        <dsp:cNvSpPr/>
      </dsp:nvSpPr>
      <dsp:spPr>
        <a:xfrm>
          <a:off x="2212239" y="2832783"/>
          <a:ext cx="861824" cy="8618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Test Environment Setup</a:t>
          </a:r>
        </a:p>
      </dsp:txBody>
      <dsp:txXfrm>
        <a:off x="2338450" y="2958994"/>
        <a:ext cx="609402" cy="609402"/>
      </dsp:txXfrm>
    </dsp:sp>
    <dsp:sp modelId="{DCEDE879-666F-414D-84C9-E5B72A2D8700}">
      <dsp:nvSpPr>
        <dsp:cNvPr id="0" name=""/>
        <dsp:cNvSpPr/>
      </dsp:nvSpPr>
      <dsp:spPr>
        <a:xfrm rot="10800000">
          <a:off x="1888817" y="3118263"/>
          <a:ext cx="228551" cy="2908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 rot="10800000">
        <a:off x="1957382" y="3176436"/>
        <a:ext cx="159986" cy="174519"/>
      </dsp:txXfrm>
    </dsp:sp>
    <dsp:sp modelId="{94A8CEFD-9202-417E-9427-29F019BF63AE}">
      <dsp:nvSpPr>
        <dsp:cNvPr id="0" name=""/>
        <dsp:cNvSpPr/>
      </dsp:nvSpPr>
      <dsp:spPr>
        <a:xfrm>
          <a:off x="919185" y="2832783"/>
          <a:ext cx="861824" cy="8618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Test Execution</a:t>
          </a:r>
        </a:p>
      </dsp:txBody>
      <dsp:txXfrm>
        <a:off x="1045396" y="2958994"/>
        <a:ext cx="609402" cy="609402"/>
      </dsp:txXfrm>
    </dsp:sp>
    <dsp:sp modelId="{1D3B9559-DAEB-4398-A478-B3B586C25747}">
      <dsp:nvSpPr>
        <dsp:cNvPr id="0" name=""/>
        <dsp:cNvSpPr/>
      </dsp:nvSpPr>
      <dsp:spPr>
        <a:xfrm rot="13885714">
          <a:off x="836751" y="2617845"/>
          <a:ext cx="228551" cy="2908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 rot="10800000">
        <a:off x="892408" y="2702821"/>
        <a:ext cx="159986" cy="174519"/>
      </dsp:txXfrm>
    </dsp:sp>
    <dsp:sp modelId="{A985E5C9-C13A-4BA9-A6C1-0DC8AAED0E9A}">
      <dsp:nvSpPr>
        <dsp:cNvPr id="0" name=""/>
        <dsp:cNvSpPr/>
      </dsp:nvSpPr>
      <dsp:spPr>
        <a:xfrm>
          <a:off x="112979" y="1821833"/>
          <a:ext cx="861824" cy="8618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Defect Reporting &amp; Tracking</a:t>
          </a:r>
        </a:p>
      </dsp:txBody>
      <dsp:txXfrm>
        <a:off x="239190" y="1948044"/>
        <a:ext cx="609402" cy="609402"/>
      </dsp:txXfrm>
    </dsp:sp>
    <dsp:sp modelId="{4DAB52CD-50E6-4498-AA8C-D154D26DB780}">
      <dsp:nvSpPr>
        <dsp:cNvPr id="0" name=""/>
        <dsp:cNvSpPr/>
      </dsp:nvSpPr>
      <dsp:spPr>
        <a:xfrm rot="16971429">
          <a:off x="572042" y="1483301"/>
          <a:ext cx="228551" cy="2908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598696" y="1574897"/>
        <a:ext cx="159986" cy="174519"/>
      </dsp:txXfrm>
    </dsp:sp>
    <dsp:sp modelId="{5E011E7B-7989-4760-B23A-46D8A8B15DD8}">
      <dsp:nvSpPr>
        <dsp:cNvPr id="0" name=""/>
        <dsp:cNvSpPr/>
      </dsp:nvSpPr>
      <dsp:spPr>
        <a:xfrm>
          <a:off x="400711" y="561198"/>
          <a:ext cx="861824" cy="8618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Test Closure</a:t>
          </a:r>
        </a:p>
      </dsp:txBody>
      <dsp:txXfrm>
        <a:off x="526922" y="687409"/>
        <a:ext cx="609402" cy="609402"/>
      </dsp:txXfrm>
    </dsp:sp>
    <dsp:sp modelId="{26D47565-6EDE-40B6-BD08-520301F21524}">
      <dsp:nvSpPr>
        <dsp:cNvPr id="0" name=""/>
        <dsp:cNvSpPr/>
      </dsp:nvSpPr>
      <dsp:spPr>
        <a:xfrm rot="20057143">
          <a:off x="1294020" y="568967"/>
          <a:ext cx="228551" cy="2908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1297415" y="642015"/>
        <a:ext cx="159986" cy="1745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442AC6-F4AF-41B7-B161-64965DA91513}">
      <dsp:nvSpPr>
        <dsp:cNvPr id="0" name=""/>
        <dsp:cNvSpPr/>
      </dsp:nvSpPr>
      <dsp:spPr>
        <a:xfrm>
          <a:off x="6395117" y="983100"/>
          <a:ext cx="1178874" cy="1178650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1676EB8-968E-4C23-BFBC-4378C79A8168}">
      <dsp:nvSpPr>
        <dsp:cNvPr id="0" name=""/>
        <dsp:cNvSpPr/>
      </dsp:nvSpPr>
      <dsp:spPr>
        <a:xfrm>
          <a:off x="6434813" y="1022395"/>
          <a:ext cx="1100233" cy="1100060"/>
        </a:xfrm>
        <a:prstGeom prst="ellipse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Payment Information </a:t>
          </a:r>
        </a:p>
      </dsp:txBody>
      <dsp:txXfrm>
        <a:off x="6592096" y="1179576"/>
        <a:ext cx="785666" cy="785698"/>
      </dsp:txXfrm>
    </dsp:sp>
    <dsp:sp modelId="{BCF8A1E8-DD9B-4FBF-8B79-3EF79190F9D0}">
      <dsp:nvSpPr>
        <dsp:cNvPr id="0" name=""/>
        <dsp:cNvSpPr/>
      </dsp:nvSpPr>
      <dsp:spPr>
        <a:xfrm rot="2700000">
          <a:off x="5177379" y="982967"/>
          <a:ext cx="1178708" cy="1178708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CFB7C25-A9A9-4E72-B16D-4D57E4FE5CD7}">
      <dsp:nvSpPr>
        <dsp:cNvPr id="0" name=""/>
        <dsp:cNvSpPr/>
      </dsp:nvSpPr>
      <dsp:spPr>
        <a:xfrm>
          <a:off x="5216991" y="1022395"/>
          <a:ext cx="1100233" cy="1100060"/>
        </a:xfrm>
        <a:prstGeom prst="ellipse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Checkout: Your Information</a:t>
          </a:r>
          <a:endParaRPr lang="en-US" sz="1100" kern="1200" dirty="0"/>
        </a:p>
      </dsp:txBody>
      <dsp:txXfrm>
        <a:off x="5374275" y="1179576"/>
        <a:ext cx="785666" cy="785698"/>
      </dsp:txXfrm>
    </dsp:sp>
    <dsp:sp modelId="{CBFC798E-A0FA-462E-8E07-499C2FC078D9}">
      <dsp:nvSpPr>
        <dsp:cNvPr id="0" name=""/>
        <dsp:cNvSpPr/>
      </dsp:nvSpPr>
      <dsp:spPr>
        <a:xfrm rot="2700000">
          <a:off x="3959558" y="982967"/>
          <a:ext cx="1178708" cy="1178708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5B1BE9E-E1E3-4EDC-A22C-D50152AD63CF}">
      <dsp:nvSpPr>
        <dsp:cNvPr id="0" name=""/>
        <dsp:cNvSpPr/>
      </dsp:nvSpPr>
      <dsp:spPr>
        <a:xfrm>
          <a:off x="3999170" y="1022395"/>
          <a:ext cx="1100233" cy="1100060"/>
        </a:xfrm>
        <a:prstGeom prst="ellipse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Your Cart</a:t>
          </a:r>
          <a:endParaRPr lang="en-US" sz="1100" kern="1200" dirty="0"/>
        </a:p>
      </dsp:txBody>
      <dsp:txXfrm>
        <a:off x="4156453" y="1179576"/>
        <a:ext cx="785666" cy="785698"/>
      </dsp:txXfrm>
    </dsp:sp>
    <dsp:sp modelId="{4DC464AA-358D-4B2A-A23D-56DA7D533311}">
      <dsp:nvSpPr>
        <dsp:cNvPr id="0" name=""/>
        <dsp:cNvSpPr/>
      </dsp:nvSpPr>
      <dsp:spPr>
        <a:xfrm rot="2700000">
          <a:off x="2741737" y="982967"/>
          <a:ext cx="1178708" cy="1178708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EB12956-0C07-4A21-A590-142A382DED68}">
      <dsp:nvSpPr>
        <dsp:cNvPr id="0" name=""/>
        <dsp:cNvSpPr/>
      </dsp:nvSpPr>
      <dsp:spPr>
        <a:xfrm>
          <a:off x="2781349" y="1022395"/>
          <a:ext cx="1100233" cy="1100060"/>
        </a:xfrm>
        <a:prstGeom prst="ellipse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Individual Product Page</a:t>
          </a:r>
          <a:endParaRPr lang="en-US" sz="1100" kern="1200" dirty="0"/>
        </a:p>
      </dsp:txBody>
      <dsp:txXfrm>
        <a:off x="2937883" y="1179576"/>
        <a:ext cx="785666" cy="785698"/>
      </dsp:txXfrm>
    </dsp:sp>
    <dsp:sp modelId="{61154C3B-E017-4054-A1C1-2ECF70B359A9}">
      <dsp:nvSpPr>
        <dsp:cNvPr id="0" name=""/>
        <dsp:cNvSpPr/>
      </dsp:nvSpPr>
      <dsp:spPr>
        <a:xfrm rot="2700000">
          <a:off x="1523915" y="982967"/>
          <a:ext cx="1178708" cy="1178708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A88ACE9-D87C-461C-9BC4-E00428376EC8}">
      <dsp:nvSpPr>
        <dsp:cNvPr id="0" name=""/>
        <dsp:cNvSpPr/>
      </dsp:nvSpPr>
      <dsp:spPr>
        <a:xfrm>
          <a:off x="1563528" y="1022395"/>
          <a:ext cx="1100233" cy="1100060"/>
        </a:xfrm>
        <a:prstGeom prst="ellipse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Inventory Products </a:t>
          </a:r>
          <a:endParaRPr lang="en-US" sz="1100" kern="1200" dirty="0"/>
        </a:p>
      </dsp:txBody>
      <dsp:txXfrm>
        <a:off x="1720062" y="1179576"/>
        <a:ext cx="785666" cy="785698"/>
      </dsp:txXfrm>
    </dsp:sp>
    <dsp:sp modelId="{8A6FA003-EB24-4795-8C34-F1773A8109D7}">
      <dsp:nvSpPr>
        <dsp:cNvPr id="0" name=""/>
        <dsp:cNvSpPr/>
      </dsp:nvSpPr>
      <dsp:spPr>
        <a:xfrm rot="2700000">
          <a:off x="306094" y="982967"/>
          <a:ext cx="1178708" cy="1178708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7D9BDD9-B691-421E-964D-570B5284D77C}">
      <dsp:nvSpPr>
        <dsp:cNvPr id="0" name=""/>
        <dsp:cNvSpPr/>
      </dsp:nvSpPr>
      <dsp:spPr>
        <a:xfrm>
          <a:off x="344958" y="1022395"/>
          <a:ext cx="1100233" cy="1100060"/>
        </a:xfrm>
        <a:prstGeom prst="ellipse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Login Screen </a:t>
          </a:r>
          <a:endParaRPr lang="en-US" sz="1100" kern="1200" dirty="0"/>
        </a:p>
      </dsp:txBody>
      <dsp:txXfrm>
        <a:off x="502241" y="1179576"/>
        <a:ext cx="785666" cy="7856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>
          <a:extLst>
            <a:ext uri="{FF2B5EF4-FFF2-40B4-BE49-F238E27FC236}">
              <a16:creationId xmlns:a16="http://schemas.microsoft.com/office/drawing/2014/main" id="{BD8E8FB4-C8CD-8C14-81FE-834D74FF7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8c1997cbfd_0_161:notes">
            <a:extLst>
              <a:ext uri="{FF2B5EF4-FFF2-40B4-BE49-F238E27FC236}">
                <a16:creationId xmlns:a16="http://schemas.microsoft.com/office/drawing/2014/main" id="{26F5C47A-1F6D-454D-5BFF-D73E8F69F0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8c1997cbfd_0_161:notes">
            <a:extLst>
              <a:ext uri="{FF2B5EF4-FFF2-40B4-BE49-F238E27FC236}">
                <a16:creationId xmlns:a16="http://schemas.microsoft.com/office/drawing/2014/main" id="{AD2C13CE-B338-F784-E782-B4CC79E252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36441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>
          <a:extLst>
            <a:ext uri="{FF2B5EF4-FFF2-40B4-BE49-F238E27FC236}">
              <a16:creationId xmlns:a16="http://schemas.microsoft.com/office/drawing/2014/main" id="{F2FD11E0-D475-3189-8BA5-7F183EE81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8c1997cbfd_0_161:notes">
            <a:extLst>
              <a:ext uri="{FF2B5EF4-FFF2-40B4-BE49-F238E27FC236}">
                <a16:creationId xmlns:a16="http://schemas.microsoft.com/office/drawing/2014/main" id="{F52F35AF-12FC-FC8B-F105-A309C7D393E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8c1997cbfd_0_161:notes">
            <a:extLst>
              <a:ext uri="{FF2B5EF4-FFF2-40B4-BE49-F238E27FC236}">
                <a16:creationId xmlns:a16="http://schemas.microsoft.com/office/drawing/2014/main" id="{81A26ED4-82D7-AB91-D6BA-60F519E760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2612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8c1997cbf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8c1997cbf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8b8ed53e21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8b8ed53e21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93be0b7465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93be0b7465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8c1997cbf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8c1997cbf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8c1997cbf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8c1997cbf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8b8ed53e2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8b8ed53e2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8c1997cbfd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8c1997cbfd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016381"/>
            <a:ext cx="4079700" cy="240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387619"/>
            <a:ext cx="2350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33" name="Google Shape;433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39" name="Google Shape;439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45" name="Google Shape;445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23"/>
          <p:cNvGrpSpPr/>
          <p:nvPr/>
        </p:nvGrpSpPr>
        <p:grpSpPr>
          <a:xfrm rot="10800000" flipH="1">
            <a:off x="0" y="846"/>
            <a:ext cx="1022509" cy="572747"/>
            <a:chOff x="-77" y="3784091"/>
            <a:chExt cx="2423582" cy="1357541"/>
          </a:xfrm>
        </p:grpSpPr>
        <p:sp>
          <p:nvSpPr>
            <p:cNvPr id="451" name="Google Shape;451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oogle Shape;457;p24"/>
          <p:cNvGrpSpPr/>
          <p:nvPr/>
        </p:nvGrpSpPr>
        <p:grpSpPr>
          <a:xfrm rot="5400000" flipH="1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58" name="Google Shape;458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24"/>
          <p:cNvGrpSpPr/>
          <p:nvPr/>
        </p:nvGrpSpPr>
        <p:grpSpPr>
          <a:xfrm rot="-5400000" flipH="1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64" name="Google Shape;464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/>
          </p:nvPr>
        </p:nvSpPr>
        <p:spPr>
          <a:xfrm>
            <a:off x="3216900" y="2744525"/>
            <a:ext cx="26220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5162060" y="2286734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5162065" y="2821334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1836640" y="2821334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 idx="3"/>
          </p:nvPr>
        </p:nvSpPr>
        <p:spPr>
          <a:xfrm>
            <a:off x="1836635" y="2286734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5" name="Google Shape;35;p5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36" name="Google Shape;36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41;p5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42" name="Google Shape;42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9" name="Google Shape;49;p6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50" name="Google Shape;50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6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56" name="Google Shape;56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1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5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6"/>
          <p:cNvSpPr txBox="1">
            <a:spLocks noGrp="1"/>
          </p:cNvSpPr>
          <p:nvPr>
            <p:ph type="subTitle" idx="1"/>
          </p:nvPr>
        </p:nvSpPr>
        <p:spPr>
          <a:xfrm>
            <a:off x="719700" y="24349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69" name="Google Shape;169;p16"/>
          <p:cNvSpPr txBox="1">
            <a:spLocks noGrp="1"/>
          </p:cNvSpPr>
          <p:nvPr>
            <p:ph type="subTitle" idx="2"/>
          </p:nvPr>
        </p:nvSpPr>
        <p:spPr>
          <a:xfrm>
            <a:off x="719850" y="2734827"/>
            <a:ext cx="2316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6"/>
          <p:cNvSpPr txBox="1">
            <a:spLocks noGrp="1"/>
          </p:cNvSpPr>
          <p:nvPr>
            <p:ph type="subTitle" idx="3"/>
          </p:nvPr>
        </p:nvSpPr>
        <p:spPr>
          <a:xfrm>
            <a:off x="3413619" y="24349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71" name="Google Shape;171;p16"/>
          <p:cNvSpPr txBox="1">
            <a:spLocks noGrp="1"/>
          </p:cNvSpPr>
          <p:nvPr>
            <p:ph type="subTitle" idx="4"/>
          </p:nvPr>
        </p:nvSpPr>
        <p:spPr>
          <a:xfrm>
            <a:off x="3413619" y="2734827"/>
            <a:ext cx="2316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6"/>
          <p:cNvSpPr txBox="1">
            <a:spLocks noGrp="1"/>
          </p:cNvSpPr>
          <p:nvPr>
            <p:ph type="subTitle" idx="5"/>
          </p:nvPr>
        </p:nvSpPr>
        <p:spPr>
          <a:xfrm>
            <a:off x="6107075" y="24349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73" name="Google Shape;173;p16"/>
          <p:cNvSpPr txBox="1">
            <a:spLocks noGrp="1"/>
          </p:cNvSpPr>
          <p:nvPr>
            <p:ph type="subTitle" idx="6"/>
          </p:nvPr>
        </p:nvSpPr>
        <p:spPr>
          <a:xfrm>
            <a:off x="6107075" y="2734827"/>
            <a:ext cx="2316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4" name="Google Shape;174;p16"/>
          <p:cNvGrpSpPr/>
          <p:nvPr/>
        </p:nvGrpSpPr>
        <p:grpSpPr>
          <a:xfrm rot="5400000" flipH="1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175" name="Google Shape;175;p1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" name="Google Shape;180;p16"/>
          <p:cNvGrpSpPr/>
          <p:nvPr/>
        </p:nvGrpSpPr>
        <p:grpSpPr>
          <a:xfrm rot="-5400000" flipH="1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181" name="Google Shape;181;p1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0"/>
          <p:cNvSpPr txBox="1">
            <a:spLocks noGrp="1"/>
          </p:cNvSpPr>
          <p:nvPr>
            <p:ph type="subTitle" idx="1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0"/>
          <p:cNvSpPr txBox="1">
            <a:spLocks noGrp="1"/>
          </p:cNvSpPr>
          <p:nvPr>
            <p:ph type="title" idx="2" hasCustomPrompt="1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55" name="Google Shape;255;p20"/>
          <p:cNvSpPr txBox="1">
            <a:spLocks noGrp="1"/>
          </p:cNvSpPr>
          <p:nvPr>
            <p:ph type="subTitle" idx="3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0"/>
          <p:cNvSpPr txBox="1">
            <a:spLocks noGrp="1"/>
          </p:cNvSpPr>
          <p:nvPr>
            <p:ph type="subTitle" idx="4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0"/>
          <p:cNvSpPr txBox="1">
            <a:spLocks noGrp="1"/>
          </p:cNvSpPr>
          <p:nvPr>
            <p:ph type="title" idx="5" hasCustomPrompt="1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58" name="Google Shape;258;p20"/>
          <p:cNvSpPr txBox="1">
            <a:spLocks noGrp="1"/>
          </p:cNvSpPr>
          <p:nvPr>
            <p:ph type="subTitle" idx="6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0"/>
          <p:cNvSpPr txBox="1">
            <a:spLocks noGrp="1"/>
          </p:cNvSpPr>
          <p:nvPr>
            <p:ph type="subTitle" idx="7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20"/>
          <p:cNvSpPr txBox="1">
            <a:spLocks noGrp="1"/>
          </p:cNvSpPr>
          <p:nvPr>
            <p:ph type="title" idx="8" hasCustomPrompt="1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1" name="Google Shape;261;p20"/>
          <p:cNvSpPr txBox="1">
            <a:spLocks noGrp="1"/>
          </p:cNvSpPr>
          <p:nvPr>
            <p:ph type="subTitle" idx="9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20"/>
          <p:cNvSpPr txBox="1">
            <a:spLocks noGrp="1"/>
          </p:cNvSpPr>
          <p:nvPr>
            <p:ph type="subTitle" idx="13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20"/>
          <p:cNvSpPr txBox="1">
            <a:spLocks noGrp="1"/>
          </p:cNvSpPr>
          <p:nvPr>
            <p:ph type="title" idx="14" hasCustomPrompt="1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4" name="Google Shape;264;p20"/>
          <p:cNvSpPr txBox="1">
            <a:spLocks noGrp="1"/>
          </p:cNvSpPr>
          <p:nvPr>
            <p:ph type="subTitle" idx="15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20"/>
          <p:cNvSpPr txBox="1">
            <a:spLocks noGrp="1"/>
          </p:cNvSpPr>
          <p:nvPr>
            <p:ph type="subTitle" idx="16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20"/>
          <p:cNvSpPr txBox="1">
            <a:spLocks noGrp="1"/>
          </p:cNvSpPr>
          <p:nvPr>
            <p:ph type="title" idx="17" hasCustomPrompt="1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7" name="Google Shape;267;p20"/>
          <p:cNvSpPr txBox="1">
            <a:spLocks noGrp="1"/>
          </p:cNvSpPr>
          <p:nvPr>
            <p:ph type="subTitle" idx="18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20"/>
          <p:cNvSpPr txBox="1">
            <a:spLocks noGrp="1"/>
          </p:cNvSpPr>
          <p:nvPr>
            <p:ph type="subTitle" idx="19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20"/>
          <p:cNvSpPr txBox="1">
            <a:spLocks noGrp="1"/>
          </p:cNvSpPr>
          <p:nvPr>
            <p:ph type="title" idx="20" hasCustomPrompt="1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70" name="Google Shape;270;p20"/>
          <p:cNvSpPr txBox="1">
            <a:spLocks noGrp="1"/>
          </p:cNvSpPr>
          <p:nvPr>
            <p:ph type="subTitle" idx="21"/>
          </p:nvPr>
        </p:nvSpPr>
        <p:spPr>
          <a:xfrm>
            <a:off x="6107101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71" name="Google Shape;271;p20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72" name="Google Shape;272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20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278" name="Google Shape;278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_1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1"/>
          <p:cNvSpPr txBox="1">
            <a:spLocks noGrp="1"/>
          </p:cNvSpPr>
          <p:nvPr>
            <p:ph type="subTitle" idx="1"/>
          </p:nvPr>
        </p:nvSpPr>
        <p:spPr>
          <a:xfrm>
            <a:off x="1410963" y="1499611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2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subTitle" idx="2"/>
          </p:nvPr>
        </p:nvSpPr>
        <p:spPr>
          <a:xfrm>
            <a:off x="1411463" y="1799502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21"/>
          <p:cNvSpPr txBox="1">
            <a:spLocks noGrp="1"/>
          </p:cNvSpPr>
          <p:nvPr>
            <p:ph type="subTitle" idx="3"/>
          </p:nvPr>
        </p:nvSpPr>
        <p:spPr>
          <a:xfrm>
            <a:off x="1410988" y="2526349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21"/>
          <p:cNvSpPr txBox="1">
            <a:spLocks noGrp="1"/>
          </p:cNvSpPr>
          <p:nvPr>
            <p:ph type="subTitle" idx="4"/>
          </p:nvPr>
        </p:nvSpPr>
        <p:spPr>
          <a:xfrm>
            <a:off x="1411225" y="2826240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1"/>
          <p:cNvSpPr txBox="1">
            <a:spLocks noGrp="1"/>
          </p:cNvSpPr>
          <p:nvPr>
            <p:ph type="subTitle" idx="5"/>
          </p:nvPr>
        </p:nvSpPr>
        <p:spPr>
          <a:xfrm>
            <a:off x="5415963" y="1499611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21"/>
          <p:cNvSpPr txBox="1">
            <a:spLocks noGrp="1"/>
          </p:cNvSpPr>
          <p:nvPr>
            <p:ph type="subTitle" idx="6"/>
          </p:nvPr>
        </p:nvSpPr>
        <p:spPr>
          <a:xfrm>
            <a:off x="5416013" y="1799502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332101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1"/>
          <p:cNvSpPr txBox="1">
            <a:spLocks noGrp="1"/>
          </p:cNvSpPr>
          <p:nvPr>
            <p:ph type="subTitle" idx="7"/>
          </p:nvPr>
        </p:nvSpPr>
        <p:spPr>
          <a:xfrm>
            <a:off x="1410963" y="3553089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21"/>
          <p:cNvSpPr txBox="1">
            <a:spLocks noGrp="1"/>
          </p:cNvSpPr>
          <p:nvPr>
            <p:ph type="subTitle" idx="8"/>
          </p:nvPr>
        </p:nvSpPr>
        <p:spPr>
          <a:xfrm>
            <a:off x="1411463" y="3852989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1"/>
          <p:cNvSpPr txBox="1">
            <a:spLocks noGrp="1"/>
          </p:cNvSpPr>
          <p:nvPr>
            <p:ph type="subTitle" idx="9"/>
          </p:nvPr>
        </p:nvSpPr>
        <p:spPr>
          <a:xfrm>
            <a:off x="5415788" y="2526351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1"/>
          <p:cNvSpPr txBox="1">
            <a:spLocks noGrp="1"/>
          </p:cNvSpPr>
          <p:nvPr>
            <p:ph type="subTitle" idx="13"/>
          </p:nvPr>
        </p:nvSpPr>
        <p:spPr>
          <a:xfrm>
            <a:off x="5416125" y="2826251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1"/>
          <p:cNvSpPr txBox="1">
            <a:spLocks noGrp="1"/>
          </p:cNvSpPr>
          <p:nvPr>
            <p:ph type="subTitle" idx="14"/>
          </p:nvPr>
        </p:nvSpPr>
        <p:spPr>
          <a:xfrm>
            <a:off x="5415963" y="3553087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1"/>
          <p:cNvSpPr txBox="1">
            <a:spLocks noGrp="1"/>
          </p:cNvSpPr>
          <p:nvPr>
            <p:ph type="subTitle" idx="15"/>
          </p:nvPr>
        </p:nvSpPr>
        <p:spPr>
          <a:xfrm>
            <a:off x="5416013" y="3852989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7" name="Google Shape;297;p21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98" name="Google Shape;298;p2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" name="Google Shape;303;p21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304" name="Google Shape;304;p2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8" r:id="rId6"/>
    <p:sldLayoutId id="2147483662" r:id="rId7"/>
    <p:sldLayoutId id="2147483666" r:id="rId8"/>
    <p:sldLayoutId id="2147483667" r:id="rId9"/>
    <p:sldLayoutId id="2147483669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ucedemo.com/" TargetMode="External"/><Relationship Id="rId7" Type="http://schemas.openxmlformats.org/officeDocument/2006/relationships/image" Target="../media/image2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hyperlink" Target="https://1drv.ms/x/c/868fbb2e1113a01a/EV8qCHgXOMFEmkEEIPVRRgoBdLzcuFqRf3lBcoBwdAjIoQ?e=L52Hj1" TargetMode="External"/><Relationship Id="rId4" Type="http://schemas.openxmlformats.org/officeDocument/2006/relationships/hyperlink" Target="https://github.com/Omniasalman/Swag-Labs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>
            <a:spLocks noGrp="1"/>
          </p:cNvSpPr>
          <p:nvPr>
            <p:ph type="ctrTitle"/>
          </p:nvPr>
        </p:nvSpPr>
        <p:spPr>
          <a:xfrm>
            <a:off x="599720" y="799184"/>
            <a:ext cx="4079700" cy="240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Swag Labs</a:t>
            </a:r>
            <a:br>
              <a:rPr lang="en-US" b="0" i="0" dirty="0">
                <a:solidFill>
                  <a:srgbClr val="132322"/>
                </a:solidFill>
                <a:effectLst/>
                <a:latin typeface="DM Mono" panose="020F0502020204030204" pitchFamily="49" charset="0"/>
              </a:rPr>
            </a:br>
            <a:r>
              <a:rPr lang="en-US" dirty="0"/>
              <a:t>Test</a:t>
            </a:r>
            <a:r>
              <a:rPr lang="en-US" sz="1800" b="1" i="0" dirty="0">
                <a:solidFill>
                  <a:srgbClr val="FFFFFF"/>
                </a:solidFill>
                <a:effectLst/>
                <a:latin typeface="Raleway Black" pitchFamily="2" charset="0"/>
              </a:rPr>
              <a:t> </a:t>
            </a:r>
            <a:r>
              <a:rPr lang="en-US" dirty="0"/>
              <a:t>Automation </a:t>
            </a:r>
            <a:endParaRPr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subTitle" idx="1"/>
          </p:nvPr>
        </p:nvSpPr>
        <p:spPr>
          <a:xfrm>
            <a:off x="720000" y="3387619"/>
            <a:ext cx="2350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Eng/Ahmed ibrahem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Eng/Omnia salman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9" name="Google Shape;479;p27"/>
          <p:cNvSpPr/>
          <p:nvPr/>
        </p:nvSpPr>
        <p:spPr>
          <a:xfrm>
            <a:off x="5827391" y="2727835"/>
            <a:ext cx="2584558" cy="1618980"/>
          </a:xfrm>
          <a:custGeom>
            <a:avLst/>
            <a:gdLst/>
            <a:ahLst/>
            <a:cxnLst/>
            <a:rect l="l" t="t" r="r" b="b"/>
            <a:pathLst>
              <a:path w="98572" h="61746" extrusionOk="0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7"/>
          <p:cNvSpPr/>
          <p:nvPr/>
        </p:nvSpPr>
        <p:spPr>
          <a:xfrm>
            <a:off x="6036442" y="2901883"/>
            <a:ext cx="2166454" cy="938519"/>
          </a:xfrm>
          <a:custGeom>
            <a:avLst/>
            <a:gdLst/>
            <a:ahLst/>
            <a:cxnLst/>
            <a:rect l="l" t="t" r="r" b="b"/>
            <a:pathLst>
              <a:path w="82626" h="35794" extrusionOk="0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6804345" y="351587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6804345" y="3204513"/>
            <a:ext cx="125987" cy="13136"/>
          </a:xfrm>
          <a:custGeom>
            <a:avLst/>
            <a:gdLst/>
            <a:ahLst/>
            <a:cxnLst/>
            <a:rect l="l" t="t" r="r" b="b"/>
            <a:pathLst>
              <a:path w="4805" h="501" extrusionOk="0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804345" y="3061064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7"/>
          <p:cNvSpPr/>
          <p:nvPr/>
        </p:nvSpPr>
        <p:spPr>
          <a:xfrm>
            <a:off x="6804345" y="3360207"/>
            <a:ext cx="125987" cy="12271"/>
          </a:xfrm>
          <a:custGeom>
            <a:avLst/>
            <a:gdLst/>
            <a:ahLst/>
            <a:cxnLst/>
            <a:rect l="l" t="t" r="r" b="b"/>
            <a:pathLst>
              <a:path w="4805" h="468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7"/>
          <p:cNvSpPr/>
          <p:nvPr/>
        </p:nvSpPr>
        <p:spPr>
          <a:xfrm>
            <a:off x="6288337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7"/>
          <p:cNvSpPr/>
          <p:nvPr/>
        </p:nvSpPr>
        <p:spPr>
          <a:xfrm>
            <a:off x="6804345" y="296748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7"/>
          <p:cNvSpPr/>
          <p:nvPr/>
        </p:nvSpPr>
        <p:spPr>
          <a:xfrm>
            <a:off x="6288337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6116020" y="3204513"/>
            <a:ext cx="299144" cy="13136"/>
          </a:xfrm>
          <a:custGeom>
            <a:avLst/>
            <a:gdLst/>
            <a:ahLst/>
            <a:cxnLst/>
            <a:rect l="l" t="t" r="r" b="b"/>
            <a:pathLst>
              <a:path w="11409" h="501" extrusionOk="0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6288337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7"/>
          <p:cNvSpPr/>
          <p:nvPr/>
        </p:nvSpPr>
        <p:spPr>
          <a:xfrm>
            <a:off x="6288337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7"/>
          <p:cNvSpPr/>
          <p:nvPr/>
        </p:nvSpPr>
        <p:spPr>
          <a:xfrm>
            <a:off x="6288337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7"/>
          <p:cNvSpPr/>
          <p:nvPr/>
        </p:nvSpPr>
        <p:spPr>
          <a:xfrm>
            <a:off x="7147196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7"/>
          <p:cNvSpPr/>
          <p:nvPr/>
        </p:nvSpPr>
        <p:spPr>
          <a:xfrm>
            <a:off x="7147196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7"/>
          <p:cNvSpPr/>
          <p:nvPr/>
        </p:nvSpPr>
        <p:spPr>
          <a:xfrm>
            <a:off x="7147196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7"/>
          <p:cNvSpPr/>
          <p:nvPr/>
        </p:nvSpPr>
        <p:spPr>
          <a:xfrm>
            <a:off x="697577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7"/>
          <p:cNvSpPr/>
          <p:nvPr/>
        </p:nvSpPr>
        <p:spPr>
          <a:xfrm>
            <a:off x="697577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7"/>
          <p:cNvSpPr/>
          <p:nvPr/>
        </p:nvSpPr>
        <p:spPr>
          <a:xfrm>
            <a:off x="6975771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7"/>
          <p:cNvSpPr/>
          <p:nvPr/>
        </p:nvSpPr>
        <p:spPr>
          <a:xfrm>
            <a:off x="7147196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7"/>
          <p:cNvSpPr/>
          <p:nvPr/>
        </p:nvSpPr>
        <p:spPr>
          <a:xfrm>
            <a:off x="697577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7"/>
          <p:cNvSpPr/>
          <p:nvPr/>
        </p:nvSpPr>
        <p:spPr>
          <a:xfrm>
            <a:off x="697577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7"/>
          <p:cNvSpPr/>
          <p:nvPr/>
        </p:nvSpPr>
        <p:spPr>
          <a:xfrm>
            <a:off x="7147196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7"/>
          <p:cNvSpPr/>
          <p:nvPr/>
        </p:nvSpPr>
        <p:spPr>
          <a:xfrm>
            <a:off x="6804345" y="3671568"/>
            <a:ext cx="814315" cy="13136"/>
          </a:xfrm>
          <a:custGeom>
            <a:avLst/>
            <a:gdLst/>
            <a:ahLst/>
            <a:cxnLst/>
            <a:rect l="l" t="t" r="r" b="b"/>
            <a:pathLst>
              <a:path w="31057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7"/>
          <p:cNvSpPr/>
          <p:nvPr/>
        </p:nvSpPr>
        <p:spPr>
          <a:xfrm>
            <a:off x="6632054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7"/>
          <p:cNvSpPr/>
          <p:nvPr/>
        </p:nvSpPr>
        <p:spPr>
          <a:xfrm>
            <a:off x="6459763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7"/>
          <p:cNvSpPr/>
          <p:nvPr/>
        </p:nvSpPr>
        <p:spPr>
          <a:xfrm>
            <a:off x="6632054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7"/>
          <p:cNvSpPr/>
          <p:nvPr/>
        </p:nvSpPr>
        <p:spPr>
          <a:xfrm>
            <a:off x="6459763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7"/>
          <p:cNvSpPr/>
          <p:nvPr/>
        </p:nvSpPr>
        <p:spPr>
          <a:xfrm>
            <a:off x="6459763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7"/>
          <p:cNvSpPr/>
          <p:nvPr/>
        </p:nvSpPr>
        <p:spPr>
          <a:xfrm>
            <a:off x="6459763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7"/>
          <p:cNvSpPr/>
          <p:nvPr/>
        </p:nvSpPr>
        <p:spPr>
          <a:xfrm>
            <a:off x="6459763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7"/>
          <p:cNvSpPr/>
          <p:nvPr/>
        </p:nvSpPr>
        <p:spPr>
          <a:xfrm>
            <a:off x="6459763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7"/>
          <p:cNvSpPr/>
          <p:nvPr/>
        </p:nvSpPr>
        <p:spPr>
          <a:xfrm>
            <a:off x="6632054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7"/>
          <p:cNvSpPr/>
          <p:nvPr/>
        </p:nvSpPr>
        <p:spPr>
          <a:xfrm>
            <a:off x="6632054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7"/>
          <p:cNvSpPr/>
          <p:nvPr/>
        </p:nvSpPr>
        <p:spPr>
          <a:xfrm>
            <a:off x="6632054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7"/>
          <p:cNvSpPr/>
          <p:nvPr/>
        </p:nvSpPr>
        <p:spPr>
          <a:xfrm>
            <a:off x="6632054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7"/>
          <p:cNvSpPr/>
          <p:nvPr/>
        </p:nvSpPr>
        <p:spPr>
          <a:xfrm>
            <a:off x="6792100" y="3891973"/>
            <a:ext cx="649889" cy="380478"/>
          </a:xfrm>
          <a:custGeom>
            <a:avLst/>
            <a:gdLst/>
            <a:ahLst/>
            <a:cxnLst/>
            <a:rect l="l" t="t" r="r" b="b"/>
            <a:pathLst>
              <a:path w="24786" h="14511" extrusionOk="0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7"/>
          <p:cNvSpPr/>
          <p:nvPr/>
        </p:nvSpPr>
        <p:spPr>
          <a:xfrm>
            <a:off x="6116020" y="2967485"/>
            <a:ext cx="2017786" cy="822181"/>
          </a:xfrm>
          <a:custGeom>
            <a:avLst/>
            <a:gdLst/>
            <a:ahLst/>
            <a:cxnLst/>
            <a:rect l="l" t="t" r="r" b="b"/>
            <a:pathLst>
              <a:path w="76956" h="31357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7"/>
          <p:cNvSpPr/>
          <p:nvPr/>
        </p:nvSpPr>
        <p:spPr>
          <a:xfrm>
            <a:off x="6116020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7"/>
          <p:cNvSpPr/>
          <p:nvPr/>
        </p:nvSpPr>
        <p:spPr>
          <a:xfrm>
            <a:off x="6116020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7"/>
          <p:cNvSpPr/>
          <p:nvPr/>
        </p:nvSpPr>
        <p:spPr>
          <a:xfrm>
            <a:off x="6116020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7"/>
          <p:cNvSpPr/>
          <p:nvPr/>
        </p:nvSpPr>
        <p:spPr>
          <a:xfrm>
            <a:off x="6116020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7"/>
          <p:cNvSpPr/>
          <p:nvPr/>
        </p:nvSpPr>
        <p:spPr>
          <a:xfrm>
            <a:off x="7319514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7"/>
          <p:cNvSpPr/>
          <p:nvPr/>
        </p:nvSpPr>
        <p:spPr>
          <a:xfrm>
            <a:off x="7319514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7"/>
          <p:cNvSpPr/>
          <p:nvPr/>
        </p:nvSpPr>
        <p:spPr>
          <a:xfrm>
            <a:off x="7319514" y="3360207"/>
            <a:ext cx="126826" cy="12271"/>
          </a:xfrm>
          <a:custGeom>
            <a:avLst/>
            <a:gdLst/>
            <a:ahLst/>
            <a:cxnLst/>
            <a:rect l="l" t="t" r="r" b="b"/>
            <a:pathLst>
              <a:path w="4837" h="468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7"/>
          <p:cNvSpPr/>
          <p:nvPr/>
        </p:nvSpPr>
        <p:spPr>
          <a:xfrm>
            <a:off x="7835522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7"/>
          <p:cNvSpPr/>
          <p:nvPr/>
        </p:nvSpPr>
        <p:spPr>
          <a:xfrm>
            <a:off x="7319514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7"/>
          <p:cNvSpPr/>
          <p:nvPr/>
        </p:nvSpPr>
        <p:spPr>
          <a:xfrm>
            <a:off x="7319514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7"/>
          <p:cNvSpPr/>
          <p:nvPr/>
        </p:nvSpPr>
        <p:spPr>
          <a:xfrm>
            <a:off x="7835522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7"/>
          <p:cNvSpPr/>
          <p:nvPr/>
        </p:nvSpPr>
        <p:spPr>
          <a:xfrm>
            <a:off x="766323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7"/>
          <p:cNvSpPr/>
          <p:nvPr/>
        </p:nvSpPr>
        <p:spPr>
          <a:xfrm>
            <a:off x="766323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7"/>
          <p:cNvSpPr/>
          <p:nvPr/>
        </p:nvSpPr>
        <p:spPr>
          <a:xfrm>
            <a:off x="766323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7"/>
          <p:cNvSpPr/>
          <p:nvPr/>
        </p:nvSpPr>
        <p:spPr>
          <a:xfrm>
            <a:off x="7663231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7"/>
          <p:cNvSpPr/>
          <p:nvPr/>
        </p:nvSpPr>
        <p:spPr>
          <a:xfrm>
            <a:off x="7663231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7"/>
          <p:cNvSpPr/>
          <p:nvPr/>
        </p:nvSpPr>
        <p:spPr>
          <a:xfrm>
            <a:off x="766323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7"/>
          <p:cNvSpPr/>
          <p:nvPr/>
        </p:nvSpPr>
        <p:spPr>
          <a:xfrm>
            <a:off x="8006947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7"/>
          <p:cNvSpPr/>
          <p:nvPr/>
        </p:nvSpPr>
        <p:spPr>
          <a:xfrm>
            <a:off x="7835522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7"/>
          <p:cNvSpPr/>
          <p:nvPr/>
        </p:nvSpPr>
        <p:spPr>
          <a:xfrm>
            <a:off x="7491805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7"/>
          <p:cNvSpPr/>
          <p:nvPr/>
        </p:nvSpPr>
        <p:spPr>
          <a:xfrm>
            <a:off x="7835522" y="3204513"/>
            <a:ext cx="298279" cy="13136"/>
          </a:xfrm>
          <a:custGeom>
            <a:avLst/>
            <a:gdLst/>
            <a:ahLst/>
            <a:cxnLst/>
            <a:rect l="l" t="t" r="r" b="b"/>
            <a:pathLst>
              <a:path w="11376" h="501" extrusionOk="0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7"/>
          <p:cNvSpPr/>
          <p:nvPr/>
        </p:nvSpPr>
        <p:spPr>
          <a:xfrm>
            <a:off x="7835522" y="3061064"/>
            <a:ext cx="298279" cy="13162"/>
          </a:xfrm>
          <a:custGeom>
            <a:avLst/>
            <a:gdLst/>
            <a:ahLst/>
            <a:cxnLst/>
            <a:rect l="l" t="t" r="r" b="b"/>
            <a:pathLst>
              <a:path w="11376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7"/>
          <p:cNvSpPr/>
          <p:nvPr/>
        </p:nvSpPr>
        <p:spPr>
          <a:xfrm>
            <a:off x="8006947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7"/>
          <p:cNvSpPr/>
          <p:nvPr/>
        </p:nvSpPr>
        <p:spPr>
          <a:xfrm>
            <a:off x="7835522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7"/>
          <p:cNvSpPr/>
          <p:nvPr/>
        </p:nvSpPr>
        <p:spPr>
          <a:xfrm>
            <a:off x="8006947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7"/>
          <p:cNvSpPr/>
          <p:nvPr/>
        </p:nvSpPr>
        <p:spPr>
          <a:xfrm>
            <a:off x="7491805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7"/>
          <p:cNvSpPr/>
          <p:nvPr/>
        </p:nvSpPr>
        <p:spPr>
          <a:xfrm>
            <a:off x="7491805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7"/>
          <p:cNvSpPr/>
          <p:nvPr/>
        </p:nvSpPr>
        <p:spPr>
          <a:xfrm>
            <a:off x="7491805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7"/>
          <p:cNvSpPr/>
          <p:nvPr/>
        </p:nvSpPr>
        <p:spPr>
          <a:xfrm>
            <a:off x="7491805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7"/>
          <p:cNvSpPr/>
          <p:nvPr/>
        </p:nvSpPr>
        <p:spPr>
          <a:xfrm>
            <a:off x="8162641" y="2772461"/>
            <a:ext cx="111986" cy="114581"/>
          </a:xfrm>
          <a:custGeom>
            <a:avLst/>
            <a:gdLst/>
            <a:ahLst/>
            <a:cxnLst/>
            <a:rect l="l" t="t" r="r" b="b"/>
            <a:pathLst>
              <a:path w="4271" h="4370" extrusionOk="0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7"/>
          <p:cNvSpPr/>
          <p:nvPr/>
        </p:nvSpPr>
        <p:spPr>
          <a:xfrm>
            <a:off x="8162641" y="2772461"/>
            <a:ext cx="111986" cy="111959"/>
          </a:xfrm>
          <a:custGeom>
            <a:avLst/>
            <a:gdLst/>
            <a:ahLst/>
            <a:cxnLst/>
            <a:rect l="l" t="t" r="r" b="b"/>
            <a:pathLst>
              <a:path w="4271" h="4270" extrusionOk="0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7"/>
          <p:cNvSpPr/>
          <p:nvPr/>
        </p:nvSpPr>
        <p:spPr>
          <a:xfrm>
            <a:off x="8173129" y="2782084"/>
            <a:ext cx="91875" cy="92714"/>
          </a:xfrm>
          <a:custGeom>
            <a:avLst/>
            <a:gdLst/>
            <a:ahLst/>
            <a:cxnLst/>
            <a:rect l="l" t="t" r="r" b="b"/>
            <a:pathLst>
              <a:path w="3504" h="3536" extrusionOk="0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7"/>
          <p:cNvSpPr/>
          <p:nvPr/>
        </p:nvSpPr>
        <p:spPr>
          <a:xfrm>
            <a:off x="8173129" y="2827549"/>
            <a:ext cx="91875" cy="47248"/>
          </a:xfrm>
          <a:custGeom>
            <a:avLst/>
            <a:gdLst/>
            <a:ahLst/>
            <a:cxnLst/>
            <a:rect l="l" t="t" r="r" b="b"/>
            <a:pathLst>
              <a:path w="3504" h="1802" extrusionOk="0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7"/>
          <p:cNvSpPr/>
          <p:nvPr/>
        </p:nvSpPr>
        <p:spPr>
          <a:xfrm>
            <a:off x="5646147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7"/>
          <p:cNvSpPr/>
          <p:nvPr/>
        </p:nvSpPr>
        <p:spPr>
          <a:xfrm>
            <a:off x="5764205" y="2701671"/>
            <a:ext cx="68886" cy="31575"/>
          </a:xfrm>
          <a:custGeom>
            <a:avLst/>
            <a:gdLst/>
            <a:ahLst/>
            <a:cxnLst/>
            <a:rect l="l" t="t" r="r" b="b"/>
            <a:pathLst>
              <a:path w="2258" h="1035" extrusionOk="0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7"/>
          <p:cNvSpPr/>
          <p:nvPr/>
        </p:nvSpPr>
        <p:spPr>
          <a:xfrm>
            <a:off x="5882232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7"/>
          <p:cNvSpPr/>
          <p:nvPr/>
        </p:nvSpPr>
        <p:spPr>
          <a:xfrm>
            <a:off x="7158576" y="2327273"/>
            <a:ext cx="26" cy="52492"/>
          </a:xfrm>
          <a:custGeom>
            <a:avLst/>
            <a:gdLst/>
            <a:ahLst/>
            <a:cxnLst/>
            <a:rect l="l" t="t" r="r" b="b"/>
            <a:pathLst>
              <a:path w="1" h="2002" extrusionOk="0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7"/>
          <p:cNvSpPr/>
          <p:nvPr/>
        </p:nvSpPr>
        <p:spPr>
          <a:xfrm>
            <a:off x="7807545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7"/>
          <p:cNvSpPr/>
          <p:nvPr/>
        </p:nvSpPr>
        <p:spPr>
          <a:xfrm>
            <a:off x="7935236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7"/>
          <p:cNvSpPr/>
          <p:nvPr/>
        </p:nvSpPr>
        <p:spPr>
          <a:xfrm>
            <a:off x="7646607" y="2523460"/>
            <a:ext cx="697111" cy="32408"/>
          </a:xfrm>
          <a:custGeom>
            <a:avLst/>
            <a:gdLst/>
            <a:ahLst/>
            <a:cxnLst/>
            <a:rect l="l" t="t" r="r" b="b"/>
            <a:pathLst>
              <a:path w="26587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7"/>
          <p:cNvSpPr/>
          <p:nvPr/>
        </p:nvSpPr>
        <p:spPr>
          <a:xfrm>
            <a:off x="8170507" y="2589954"/>
            <a:ext cx="136475" cy="33247"/>
          </a:xfrm>
          <a:custGeom>
            <a:avLst/>
            <a:gdLst/>
            <a:ahLst/>
            <a:cxnLst/>
            <a:rect l="l" t="t" r="r" b="b"/>
            <a:pathLst>
              <a:path w="5205" h="1268" extrusionOk="0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7"/>
          <p:cNvSpPr/>
          <p:nvPr/>
        </p:nvSpPr>
        <p:spPr>
          <a:xfrm>
            <a:off x="8027084" y="2589954"/>
            <a:ext cx="123339" cy="33247"/>
          </a:xfrm>
          <a:custGeom>
            <a:avLst/>
            <a:gdLst/>
            <a:ahLst/>
            <a:cxnLst/>
            <a:rect l="l" t="t" r="r" b="b"/>
            <a:pathLst>
              <a:path w="4704" h="1268" extrusionOk="0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7"/>
          <p:cNvSpPr/>
          <p:nvPr/>
        </p:nvSpPr>
        <p:spPr>
          <a:xfrm>
            <a:off x="7916882" y="2122898"/>
            <a:ext cx="649863" cy="545796"/>
          </a:xfrm>
          <a:custGeom>
            <a:avLst/>
            <a:gdLst/>
            <a:ahLst/>
            <a:cxnLst/>
            <a:rect l="l" t="t" r="r" b="b"/>
            <a:pathLst>
              <a:path w="24785" h="20816" extrusionOk="0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7"/>
          <p:cNvSpPr/>
          <p:nvPr/>
        </p:nvSpPr>
        <p:spPr>
          <a:xfrm>
            <a:off x="4992525" y="1047062"/>
            <a:ext cx="2624530" cy="1703569"/>
          </a:xfrm>
          <a:custGeom>
            <a:avLst/>
            <a:gdLst/>
            <a:ahLst/>
            <a:cxnLst/>
            <a:rect l="l" t="t" r="r" b="b"/>
            <a:pathLst>
              <a:path w="86029" h="55841" extrusionOk="0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7"/>
          <p:cNvSpPr/>
          <p:nvPr/>
        </p:nvSpPr>
        <p:spPr>
          <a:xfrm>
            <a:off x="4992525" y="1047062"/>
            <a:ext cx="2624530" cy="274812"/>
          </a:xfrm>
          <a:custGeom>
            <a:avLst/>
            <a:gdLst/>
            <a:ahLst/>
            <a:cxnLst/>
            <a:rect l="l" t="t" r="r" b="b"/>
            <a:pathLst>
              <a:path w="86029" h="9008" extrusionOk="0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7"/>
          <p:cNvSpPr/>
          <p:nvPr/>
        </p:nvSpPr>
        <p:spPr>
          <a:xfrm>
            <a:off x="5098380" y="1404255"/>
            <a:ext cx="2417933" cy="1256817"/>
          </a:xfrm>
          <a:custGeom>
            <a:avLst/>
            <a:gdLst/>
            <a:ahLst/>
            <a:cxnLst/>
            <a:rect l="l" t="t" r="r" b="b"/>
            <a:pathLst>
              <a:path w="79257" h="41197" extrusionOk="0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7"/>
          <p:cNvSpPr/>
          <p:nvPr/>
        </p:nvSpPr>
        <p:spPr>
          <a:xfrm>
            <a:off x="5168574" y="1477530"/>
            <a:ext cx="57019" cy="116020"/>
          </a:xfrm>
          <a:custGeom>
            <a:avLst/>
            <a:gdLst/>
            <a:ahLst/>
            <a:cxnLst/>
            <a:rect l="l" t="t" r="r" b="b"/>
            <a:pathLst>
              <a:path w="1869" h="3803" fill="none" extrusionOk="0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7"/>
          <p:cNvSpPr/>
          <p:nvPr/>
        </p:nvSpPr>
        <p:spPr>
          <a:xfrm>
            <a:off x="5371072" y="1477530"/>
            <a:ext cx="58056" cy="116020"/>
          </a:xfrm>
          <a:custGeom>
            <a:avLst/>
            <a:gdLst/>
            <a:ahLst/>
            <a:cxnLst/>
            <a:rect l="l" t="t" r="r" b="b"/>
            <a:pathLst>
              <a:path w="1903" h="3803" fill="none" extrusionOk="0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7"/>
          <p:cNvSpPr/>
          <p:nvPr/>
        </p:nvSpPr>
        <p:spPr>
          <a:xfrm>
            <a:off x="5274399" y="1477530"/>
            <a:ext cx="45822" cy="126210"/>
          </a:xfrm>
          <a:custGeom>
            <a:avLst/>
            <a:gdLst/>
            <a:ahLst/>
            <a:cxnLst/>
            <a:rect l="l" t="t" r="r" b="b"/>
            <a:pathLst>
              <a:path w="1502" h="4137" fill="none" extrusionOk="0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7"/>
          <p:cNvSpPr/>
          <p:nvPr/>
        </p:nvSpPr>
        <p:spPr>
          <a:xfrm>
            <a:off x="5473847" y="1588419"/>
            <a:ext cx="32613" cy="32613"/>
          </a:xfrm>
          <a:custGeom>
            <a:avLst/>
            <a:gdLst/>
            <a:ahLst/>
            <a:cxnLst/>
            <a:rect l="l" t="t" r="r" b="b"/>
            <a:pathLst>
              <a:path w="1069" h="1069" extrusionOk="0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7"/>
          <p:cNvSpPr/>
          <p:nvPr/>
        </p:nvSpPr>
        <p:spPr>
          <a:xfrm>
            <a:off x="552168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7"/>
          <p:cNvSpPr/>
          <p:nvPr/>
        </p:nvSpPr>
        <p:spPr>
          <a:xfrm>
            <a:off x="558986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7"/>
          <p:cNvSpPr/>
          <p:nvPr/>
        </p:nvSpPr>
        <p:spPr>
          <a:xfrm>
            <a:off x="5197067" y="1721730"/>
            <a:ext cx="1737158" cy="31"/>
          </a:xfrm>
          <a:custGeom>
            <a:avLst/>
            <a:gdLst/>
            <a:ahLst/>
            <a:cxnLst/>
            <a:rect l="l" t="t" r="r" b="b"/>
            <a:pathLst>
              <a:path w="56942" h="1" fill="none" extrusionOk="0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7"/>
          <p:cNvSpPr/>
          <p:nvPr/>
        </p:nvSpPr>
        <p:spPr>
          <a:xfrm>
            <a:off x="7038920" y="1721730"/>
            <a:ext cx="134355" cy="31"/>
          </a:xfrm>
          <a:custGeom>
            <a:avLst/>
            <a:gdLst/>
            <a:ahLst/>
            <a:cxnLst/>
            <a:rect l="l" t="t" r="r" b="b"/>
            <a:pathLst>
              <a:path w="4404" h="1" fill="none" extrusionOk="0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7"/>
          <p:cNvSpPr/>
          <p:nvPr/>
        </p:nvSpPr>
        <p:spPr>
          <a:xfrm>
            <a:off x="7247520" y="1721730"/>
            <a:ext cx="170995" cy="31"/>
          </a:xfrm>
          <a:custGeom>
            <a:avLst/>
            <a:gdLst/>
            <a:ahLst/>
            <a:cxnLst/>
            <a:rect l="l" t="t" r="r" b="b"/>
            <a:pathLst>
              <a:path w="5605" h="1" fill="none" extrusionOk="0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7"/>
          <p:cNvSpPr/>
          <p:nvPr/>
        </p:nvSpPr>
        <p:spPr>
          <a:xfrm>
            <a:off x="5197067" y="1858091"/>
            <a:ext cx="1086891" cy="31"/>
          </a:xfrm>
          <a:custGeom>
            <a:avLst/>
            <a:gdLst/>
            <a:ahLst/>
            <a:cxnLst/>
            <a:rect l="l" t="t" r="r" b="b"/>
            <a:pathLst>
              <a:path w="35627" h="1" fill="none" extrusionOk="0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7"/>
          <p:cNvSpPr/>
          <p:nvPr/>
        </p:nvSpPr>
        <p:spPr>
          <a:xfrm>
            <a:off x="6444635" y="1858091"/>
            <a:ext cx="195431" cy="31"/>
          </a:xfrm>
          <a:custGeom>
            <a:avLst/>
            <a:gdLst/>
            <a:ahLst/>
            <a:cxnLst/>
            <a:rect l="l" t="t" r="r" b="b"/>
            <a:pathLst>
              <a:path w="6406" h="1" fill="none" extrusionOk="0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7"/>
          <p:cNvSpPr/>
          <p:nvPr/>
        </p:nvSpPr>
        <p:spPr>
          <a:xfrm>
            <a:off x="6110870" y="1936461"/>
            <a:ext cx="529214" cy="31"/>
          </a:xfrm>
          <a:custGeom>
            <a:avLst/>
            <a:gdLst/>
            <a:ahLst/>
            <a:cxnLst/>
            <a:rect l="l" t="t" r="r" b="b"/>
            <a:pathLst>
              <a:path w="17347" h="1" fill="none" extrusionOk="0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7"/>
          <p:cNvSpPr/>
          <p:nvPr/>
        </p:nvSpPr>
        <p:spPr>
          <a:xfrm>
            <a:off x="5931770" y="1936461"/>
            <a:ext cx="106898" cy="31"/>
          </a:xfrm>
          <a:custGeom>
            <a:avLst/>
            <a:gdLst/>
            <a:ahLst/>
            <a:cxnLst/>
            <a:rect l="l" t="t" r="r" b="b"/>
            <a:pathLst>
              <a:path w="3504" h="1" fill="none" extrusionOk="0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7"/>
          <p:cNvSpPr/>
          <p:nvPr/>
        </p:nvSpPr>
        <p:spPr>
          <a:xfrm>
            <a:off x="5740468" y="1936461"/>
            <a:ext cx="106868" cy="31"/>
          </a:xfrm>
          <a:custGeom>
            <a:avLst/>
            <a:gdLst/>
            <a:ahLst/>
            <a:cxnLst/>
            <a:rect l="l" t="t" r="r" b="b"/>
            <a:pathLst>
              <a:path w="3503" h="1" fill="none" extrusionOk="0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7"/>
          <p:cNvSpPr/>
          <p:nvPr/>
        </p:nvSpPr>
        <p:spPr>
          <a:xfrm>
            <a:off x="5550172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7"/>
          <p:cNvSpPr/>
          <p:nvPr/>
        </p:nvSpPr>
        <p:spPr>
          <a:xfrm>
            <a:off x="5358870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7"/>
          <p:cNvSpPr/>
          <p:nvPr/>
        </p:nvSpPr>
        <p:spPr>
          <a:xfrm>
            <a:off x="5358870" y="2032097"/>
            <a:ext cx="1647588" cy="31"/>
          </a:xfrm>
          <a:custGeom>
            <a:avLst/>
            <a:gdLst/>
            <a:ahLst/>
            <a:cxnLst/>
            <a:rect l="l" t="t" r="r" b="b"/>
            <a:pathLst>
              <a:path w="54006" h="1" fill="none" extrusionOk="0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7"/>
          <p:cNvSpPr/>
          <p:nvPr/>
        </p:nvSpPr>
        <p:spPr>
          <a:xfrm>
            <a:off x="5197067" y="1936461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7"/>
          <p:cNvSpPr/>
          <p:nvPr/>
        </p:nvSpPr>
        <p:spPr>
          <a:xfrm>
            <a:off x="5197067" y="2032097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7"/>
          <p:cNvSpPr/>
          <p:nvPr/>
        </p:nvSpPr>
        <p:spPr>
          <a:xfrm>
            <a:off x="5197067" y="2127763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7"/>
          <p:cNvSpPr/>
          <p:nvPr/>
        </p:nvSpPr>
        <p:spPr>
          <a:xfrm>
            <a:off x="5197067" y="2223399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7"/>
          <p:cNvSpPr/>
          <p:nvPr/>
        </p:nvSpPr>
        <p:spPr>
          <a:xfrm>
            <a:off x="7106064" y="2032097"/>
            <a:ext cx="226976" cy="31"/>
          </a:xfrm>
          <a:custGeom>
            <a:avLst/>
            <a:gdLst/>
            <a:ahLst/>
            <a:cxnLst/>
            <a:rect l="l" t="t" r="r" b="b"/>
            <a:pathLst>
              <a:path w="7440" h="1" fill="none" extrusionOk="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7"/>
          <p:cNvSpPr/>
          <p:nvPr/>
        </p:nvSpPr>
        <p:spPr>
          <a:xfrm>
            <a:off x="5354813" y="212776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7"/>
          <p:cNvSpPr/>
          <p:nvPr/>
        </p:nvSpPr>
        <p:spPr>
          <a:xfrm>
            <a:off x="5354813" y="222544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7"/>
          <p:cNvSpPr/>
          <p:nvPr/>
        </p:nvSpPr>
        <p:spPr>
          <a:xfrm>
            <a:off x="5354813" y="232416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7"/>
          <p:cNvSpPr/>
          <p:nvPr/>
        </p:nvSpPr>
        <p:spPr>
          <a:xfrm>
            <a:off x="5354813" y="242184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7"/>
          <p:cNvSpPr/>
          <p:nvPr/>
        </p:nvSpPr>
        <p:spPr>
          <a:xfrm>
            <a:off x="6110870" y="2421840"/>
            <a:ext cx="928130" cy="31"/>
          </a:xfrm>
          <a:custGeom>
            <a:avLst/>
            <a:gdLst/>
            <a:ahLst/>
            <a:cxnLst/>
            <a:rect l="l" t="t" r="r" b="b"/>
            <a:pathLst>
              <a:path w="30423" h="1" fill="none" extrusionOk="0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7"/>
          <p:cNvSpPr/>
          <p:nvPr/>
        </p:nvSpPr>
        <p:spPr>
          <a:xfrm>
            <a:off x="6661380" y="2324160"/>
            <a:ext cx="377591" cy="31"/>
          </a:xfrm>
          <a:custGeom>
            <a:avLst/>
            <a:gdLst/>
            <a:ahLst/>
            <a:cxnLst/>
            <a:rect l="l" t="t" r="r" b="b"/>
            <a:pathLst>
              <a:path w="12377" h="1" fill="none" extrusionOk="0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7"/>
          <p:cNvSpPr/>
          <p:nvPr/>
        </p:nvSpPr>
        <p:spPr>
          <a:xfrm>
            <a:off x="6889319" y="2223399"/>
            <a:ext cx="149639" cy="31"/>
          </a:xfrm>
          <a:custGeom>
            <a:avLst/>
            <a:gdLst/>
            <a:ahLst/>
            <a:cxnLst/>
            <a:rect l="l" t="t" r="r" b="b"/>
            <a:pathLst>
              <a:path w="4905" h="1" fill="none" extrusionOk="0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7"/>
          <p:cNvSpPr/>
          <p:nvPr/>
        </p:nvSpPr>
        <p:spPr>
          <a:xfrm>
            <a:off x="7602007" y="1310369"/>
            <a:ext cx="1114298" cy="1734401"/>
          </a:xfrm>
          <a:custGeom>
            <a:avLst/>
            <a:gdLst/>
            <a:ahLst/>
            <a:cxnLst/>
            <a:rect l="l" t="t" r="r" b="b"/>
            <a:pathLst>
              <a:path w="42498" h="66148" extrusionOk="0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7"/>
          <p:cNvSpPr/>
          <p:nvPr/>
        </p:nvSpPr>
        <p:spPr>
          <a:xfrm>
            <a:off x="7602007" y="1310369"/>
            <a:ext cx="1114298" cy="157451"/>
          </a:xfrm>
          <a:custGeom>
            <a:avLst/>
            <a:gdLst/>
            <a:ahLst/>
            <a:cxnLst/>
            <a:rect l="l" t="t" r="r" b="b"/>
            <a:pathLst>
              <a:path w="42498" h="6005" extrusionOk="0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7"/>
          <p:cNvSpPr/>
          <p:nvPr/>
        </p:nvSpPr>
        <p:spPr>
          <a:xfrm>
            <a:off x="7662365" y="1515042"/>
            <a:ext cx="996203" cy="1478126"/>
          </a:xfrm>
          <a:custGeom>
            <a:avLst/>
            <a:gdLst/>
            <a:ahLst/>
            <a:cxnLst/>
            <a:rect l="l" t="t" r="r" b="b"/>
            <a:pathLst>
              <a:path w="37994" h="56374" extrusionOk="0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7"/>
          <p:cNvSpPr/>
          <p:nvPr/>
        </p:nvSpPr>
        <p:spPr>
          <a:xfrm>
            <a:off x="7905503" y="1362835"/>
            <a:ext cx="53384" cy="27164"/>
          </a:xfrm>
          <a:custGeom>
            <a:avLst/>
            <a:gdLst/>
            <a:ahLst/>
            <a:cxnLst/>
            <a:rect l="l" t="t" r="r" b="b"/>
            <a:pathLst>
              <a:path w="2036" h="1036" extrusionOk="0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7"/>
          <p:cNvSpPr/>
          <p:nvPr/>
        </p:nvSpPr>
        <p:spPr>
          <a:xfrm>
            <a:off x="7710453" y="1688198"/>
            <a:ext cx="707599" cy="16650"/>
          </a:xfrm>
          <a:custGeom>
            <a:avLst/>
            <a:gdLst/>
            <a:ahLst/>
            <a:cxnLst/>
            <a:rect l="l" t="t" r="r" b="b"/>
            <a:pathLst>
              <a:path w="2698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7"/>
          <p:cNvSpPr/>
          <p:nvPr/>
        </p:nvSpPr>
        <p:spPr>
          <a:xfrm>
            <a:off x="8461758" y="1688198"/>
            <a:ext cx="68251" cy="16650"/>
          </a:xfrm>
          <a:custGeom>
            <a:avLst/>
            <a:gdLst/>
            <a:ahLst/>
            <a:cxnLst/>
            <a:rect l="l" t="t" r="r" b="b"/>
            <a:pathLst>
              <a:path w="2603" h="635" extrusionOk="0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7"/>
          <p:cNvSpPr/>
          <p:nvPr/>
        </p:nvSpPr>
        <p:spPr>
          <a:xfrm>
            <a:off x="8556228" y="1688198"/>
            <a:ext cx="55114" cy="16650"/>
          </a:xfrm>
          <a:custGeom>
            <a:avLst/>
            <a:gdLst/>
            <a:ahLst/>
            <a:cxnLst/>
            <a:rect l="l" t="t" r="r" b="b"/>
            <a:pathLst>
              <a:path w="2102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7"/>
          <p:cNvSpPr/>
          <p:nvPr/>
        </p:nvSpPr>
        <p:spPr>
          <a:xfrm>
            <a:off x="7710453" y="1766045"/>
            <a:ext cx="404994" cy="16650"/>
          </a:xfrm>
          <a:custGeom>
            <a:avLst/>
            <a:gdLst/>
            <a:ahLst/>
            <a:cxnLst/>
            <a:rect l="l" t="t" r="r" b="b"/>
            <a:pathLst>
              <a:path w="15446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7"/>
          <p:cNvSpPr/>
          <p:nvPr/>
        </p:nvSpPr>
        <p:spPr>
          <a:xfrm>
            <a:off x="8122394" y="1766045"/>
            <a:ext cx="127744" cy="16650"/>
          </a:xfrm>
          <a:custGeom>
            <a:avLst/>
            <a:gdLst/>
            <a:ahLst/>
            <a:cxnLst/>
            <a:rect l="l" t="t" r="r" b="b"/>
            <a:pathLst>
              <a:path w="4872" h="635" extrusionOk="0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7"/>
          <p:cNvSpPr/>
          <p:nvPr/>
        </p:nvSpPr>
        <p:spPr>
          <a:xfrm>
            <a:off x="8164398" y="1810645"/>
            <a:ext cx="85739" cy="17515"/>
          </a:xfrm>
          <a:custGeom>
            <a:avLst/>
            <a:gdLst/>
            <a:ahLst/>
            <a:cxnLst/>
            <a:rect l="l" t="t" r="r" b="b"/>
            <a:pathLst>
              <a:path w="3270" h="668" extrusionOk="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7"/>
          <p:cNvSpPr/>
          <p:nvPr/>
        </p:nvSpPr>
        <p:spPr>
          <a:xfrm>
            <a:off x="8122394" y="1810645"/>
            <a:ext cx="25407" cy="17515"/>
          </a:xfrm>
          <a:custGeom>
            <a:avLst/>
            <a:gdLst/>
            <a:ahLst/>
            <a:cxnLst/>
            <a:rect l="l" t="t" r="r" b="b"/>
            <a:pathLst>
              <a:path w="969" h="668" extrusionOk="0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7"/>
          <p:cNvSpPr/>
          <p:nvPr/>
        </p:nvSpPr>
        <p:spPr>
          <a:xfrm>
            <a:off x="8021814" y="1810645"/>
            <a:ext cx="77008" cy="17515"/>
          </a:xfrm>
          <a:custGeom>
            <a:avLst/>
            <a:gdLst/>
            <a:ahLst/>
            <a:cxnLst/>
            <a:rect l="l" t="t" r="r" b="b"/>
            <a:pathLst>
              <a:path w="2937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7"/>
          <p:cNvSpPr/>
          <p:nvPr/>
        </p:nvSpPr>
        <p:spPr>
          <a:xfrm>
            <a:off x="7912503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7"/>
          <p:cNvSpPr/>
          <p:nvPr/>
        </p:nvSpPr>
        <p:spPr>
          <a:xfrm>
            <a:off x="7803166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7"/>
          <p:cNvSpPr/>
          <p:nvPr/>
        </p:nvSpPr>
        <p:spPr>
          <a:xfrm>
            <a:off x="7803166" y="1865759"/>
            <a:ext cx="656863" cy="16650"/>
          </a:xfrm>
          <a:custGeom>
            <a:avLst/>
            <a:gdLst/>
            <a:ahLst/>
            <a:cxnLst/>
            <a:rect l="l" t="t" r="r" b="b"/>
            <a:pathLst>
              <a:path w="25052" h="635" extrusionOk="0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7"/>
          <p:cNvSpPr/>
          <p:nvPr/>
        </p:nvSpPr>
        <p:spPr>
          <a:xfrm>
            <a:off x="7710453" y="1810645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7"/>
          <p:cNvSpPr/>
          <p:nvPr/>
        </p:nvSpPr>
        <p:spPr>
          <a:xfrm>
            <a:off x="7710453" y="1865759"/>
            <a:ext cx="39382" cy="16650"/>
          </a:xfrm>
          <a:custGeom>
            <a:avLst/>
            <a:gdLst/>
            <a:ahLst/>
            <a:cxnLst/>
            <a:rect l="l" t="t" r="r" b="b"/>
            <a:pathLst>
              <a:path w="1502" h="635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7"/>
          <p:cNvSpPr/>
          <p:nvPr/>
        </p:nvSpPr>
        <p:spPr>
          <a:xfrm>
            <a:off x="7710453" y="1919982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7"/>
          <p:cNvSpPr/>
          <p:nvPr/>
        </p:nvSpPr>
        <p:spPr>
          <a:xfrm>
            <a:off x="7710453" y="1975097"/>
            <a:ext cx="39382" cy="16623"/>
          </a:xfrm>
          <a:custGeom>
            <a:avLst/>
            <a:gdLst/>
            <a:ahLst/>
            <a:cxnLst/>
            <a:rect l="l" t="t" r="r" b="b"/>
            <a:pathLst>
              <a:path w="1502" h="634" extrusionOk="0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7"/>
          <p:cNvSpPr/>
          <p:nvPr/>
        </p:nvSpPr>
        <p:spPr>
          <a:xfrm>
            <a:off x="8500249" y="1865759"/>
            <a:ext cx="96227" cy="16650"/>
          </a:xfrm>
          <a:custGeom>
            <a:avLst/>
            <a:gdLst/>
            <a:ahLst/>
            <a:cxnLst/>
            <a:rect l="l" t="t" r="r" b="b"/>
            <a:pathLst>
              <a:path w="3670" h="635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7"/>
          <p:cNvSpPr/>
          <p:nvPr/>
        </p:nvSpPr>
        <p:spPr>
          <a:xfrm>
            <a:off x="7800544" y="1919982"/>
            <a:ext cx="277276" cy="17515"/>
          </a:xfrm>
          <a:custGeom>
            <a:avLst/>
            <a:gdLst/>
            <a:ahLst/>
            <a:cxnLst/>
            <a:rect l="l" t="t" r="r" b="b"/>
            <a:pathLst>
              <a:path w="10575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7"/>
          <p:cNvSpPr/>
          <p:nvPr/>
        </p:nvSpPr>
        <p:spPr>
          <a:xfrm>
            <a:off x="8164398" y="2087921"/>
            <a:ext cx="314011" cy="17515"/>
          </a:xfrm>
          <a:custGeom>
            <a:avLst/>
            <a:gdLst/>
            <a:ahLst/>
            <a:cxnLst/>
            <a:rect l="l" t="t" r="r" b="b"/>
            <a:pathLst>
              <a:path w="11976" h="668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7"/>
          <p:cNvSpPr/>
          <p:nvPr/>
        </p:nvSpPr>
        <p:spPr>
          <a:xfrm>
            <a:off x="8245732" y="2031941"/>
            <a:ext cx="232676" cy="17515"/>
          </a:xfrm>
          <a:custGeom>
            <a:avLst/>
            <a:gdLst/>
            <a:ahLst/>
            <a:cxnLst/>
            <a:rect l="l" t="t" r="r" b="b"/>
            <a:pathLst>
              <a:path w="8874" h="668" extrusionOk="0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7"/>
          <p:cNvSpPr/>
          <p:nvPr/>
        </p:nvSpPr>
        <p:spPr>
          <a:xfrm>
            <a:off x="8376045" y="1975097"/>
            <a:ext cx="102363" cy="16623"/>
          </a:xfrm>
          <a:custGeom>
            <a:avLst/>
            <a:gdLst/>
            <a:ahLst/>
            <a:cxnLst/>
            <a:rect l="l" t="t" r="r" b="b"/>
            <a:pathLst>
              <a:path w="3904" h="634" extrusionOk="0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7"/>
          <p:cNvSpPr/>
          <p:nvPr/>
        </p:nvSpPr>
        <p:spPr>
          <a:xfrm>
            <a:off x="7710453" y="1612108"/>
            <a:ext cx="328012" cy="16650"/>
          </a:xfrm>
          <a:custGeom>
            <a:avLst/>
            <a:gdLst/>
            <a:ahLst/>
            <a:cxnLst/>
            <a:rect l="l" t="t" r="r" b="b"/>
            <a:pathLst>
              <a:path w="12510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7"/>
          <p:cNvSpPr/>
          <p:nvPr/>
        </p:nvSpPr>
        <p:spPr>
          <a:xfrm>
            <a:off x="7710453" y="2220856"/>
            <a:ext cx="530064" cy="17515"/>
          </a:xfrm>
          <a:custGeom>
            <a:avLst/>
            <a:gdLst/>
            <a:ahLst/>
            <a:cxnLst/>
            <a:rect l="l" t="t" r="r" b="b"/>
            <a:pathLst>
              <a:path w="20216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7"/>
          <p:cNvSpPr/>
          <p:nvPr/>
        </p:nvSpPr>
        <p:spPr>
          <a:xfrm>
            <a:off x="7710453" y="2288189"/>
            <a:ext cx="530064" cy="17541"/>
          </a:xfrm>
          <a:custGeom>
            <a:avLst/>
            <a:gdLst/>
            <a:ahLst/>
            <a:cxnLst/>
            <a:rect l="l" t="t" r="r" b="b"/>
            <a:pathLst>
              <a:path w="20216" h="669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7"/>
          <p:cNvSpPr/>
          <p:nvPr/>
        </p:nvSpPr>
        <p:spPr>
          <a:xfrm>
            <a:off x="7710453" y="2355548"/>
            <a:ext cx="529172" cy="17515"/>
          </a:xfrm>
          <a:custGeom>
            <a:avLst/>
            <a:gdLst/>
            <a:ahLst/>
            <a:cxnLst/>
            <a:rect l="l" t="t" r="r" b="b"/>
            <a:pathLst>
              <a:path w="20182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7"/>
          <p:cNvSpPr/>
          <p:nvPr/>
        </p:nvSpPr>
        <p:spPr>
          <a:xfrm>
            <a:off x="7710453" y="2757866"/>
            <a:ext cx="529172" cy="16650"/>
          </a:xfrm>
          <a:custGeom>
            <a:avLst/>
            <a:gdLst/>
            <a:ahLst/>
            <a:cxnLst/>
            <a:rect l="l" t="t" r="r" b="b"/>
            <a:pathLst>
              <a:path w="20182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7"/>
          <p:cNvSpPr/>
          <p:nvPr/>
        </p:nvSpPr>
        <p:spPr>
          <a:xfrm>
            <a:off x="8192375" y="2143009"/>
            <a:ext cx="157451" cy="16650"/>
          </a:xfrm>
          <a:custGeom>
            <a:avLst/>
            <a:gdLst/>
            <a:ahLst/>
            <a:cxnLst/>
            <a:rect l="l" t="t" r="r" b="b"/>
            <a:pathLst>
              <a:path w="6005" h="635" extrusionOk="0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7"/>
          <p:cNvSpPr/>
          <p:nvPr/>
        </p:nvSpPr>
        <p:spPr>
          <a:xfrm>
            <a:off x="8401400" y="2143009"/>
            <a:ext cx="209944" cy="16650"/>
          </a:xfrm>
          <a:custGeom>
            <a:avLst/>
            <a:gdLst/>
            <a:ahLst/>
            <a:cxnLst/>
            <a:rect l="l" t="t" r="r" b="b"/>
            <a:pathLst>
              <a:path w="8007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7"/>
          <p:cNvSpPr/>
          <p:nvPr/>
        </p:nvSpPr>
        <p:spPr>
          <a:xfrm>
            <a:off x="8401400" y="2220856"/>
            <a:ext cx="209944" cy="17515"/>
          </a:xfrm>
          <a:custGeom>
            <a:avLst/>
            <a:gdLst/>
            <a:ahLst/>
            <a:cxnLst/>
            <a:rect l="l" t="t" r="r" b="b"/>
            <a:pathLst>
              <a:path w="8007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7"/>
          <p:cNvSpPr/>
          <p:nvPr/>
        </p:nvSpPr>
        <p:spPr>
          <a:xfrm>
            <a:off x="7710453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7"/>
          <p:cNvSpPr/>
          <p:nvPr/>
        </p:nvSpPr>
        <p:spPr>
          <a:xfrm>
            <a:off x="7710453" y="2910938"/>
            <a:ext cx="80495" cy="17515"/>
          </a:xfrm>
          <a:custGeom>
            <a:avLst/>
            <a:gdLst/>
            <a:ahLst/>
            <a:cxnLst/>
            <a:rect l="l" t="t" r="r" b="b"/>
            <a:pathLst>
              <a:path w="3070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7"/>
          <p:cNvSpPr/>
          <p:nvPr/>
        </p:nvSpPr>
        <p:spPr>
          <a:xfrm>
            <a:off x="7811924" y="2910938"/>
            <a:ext cx="492438" cy="17515"/>
          </a:xfrm>
          <a:custGeom>
            <a:avLst/>
            <a:gdLst/>
            <a:ahLst/>
            <a:cxnLst/>
            <a:rect l="l" t="t" r="r" b="b"/>
            <a:pathLst>
              <a:path w="18781" h="668" extrusionOk="0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7"/>
          <p:cNvSpPr/>
          <p:nvPr/>
        </p:nvSpPr>
        <p:spPr>
          <a:xfrm>
            <a:off x="783465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7"/>
          <p:cNvSpPr/>
          <p:nvPr/>
        </p:nvSpPr>
        <p:spPr>
          <a:xfrm>
            <a:off x="7957969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27"/>
          <p:cNvSpPr/>
          <p:nvPr/>
        </p:nvSpPr>
        <p:spPr>
          <a:xfrm>
            <a:off x="8082172" y="2860202"/>
            <a:ext cx="79630" cy="16650"/>
          </a:xfrm>
          <a:custGeom>
            <a:avLst/>
            <a:gdLst/>
            <a:ahLst/>
            <a:cxnLst/>
            <a:rect l="l" t="t" r="r" b="b"/>
            <a:pathLst>
              <a:path w="303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27"/>
          <p:cNvSpPr/>
          <p:nvPr/>
        </p:nvSpPr>
        <p:spPr>
          <a:xfrm>
            <a:off x="820637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27"/>
          <p:cNvSpPr/>
          <p:nvPr/>
        </p:nvSpPr>
        <p:spPr>
          <a:xfrm>
            <a:off x="8329688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7"/>
          <p:cNvSpPr/>
          <p:nvPr/>
        </p:nvSpPr>
        <p:spPr>
          <a:xfrm>
            <a:off x="8453892" y="2860202"/>
            <a:ext cx="54249" cy="16650"/>
          </a:xfrm>
          <a:custGeom>
            <a:avLst/>
            <a:gdLst/>
            <a:ahLst/>
            <a:cxnLst/>
            <a:rect l="l" t="t" r="r" b="b"/>
            <a:pathLst>
              <a:path w="2069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7"/>
          <p:cNvSpPr/>
          <p:nvPr/>
        </p:nvSpPr>
        <p:spPr>
          <a:xfrm>
            <a:off x="8287710" y="826690"/>
            <a:ext cx="856293" cy="784581"/>
          </a:xfrm>
          <a:custGeom>
            <a:avLst/>
            <a:gdLst/>
            <a:ahLst/>
            <a:cxnLst/>
            <a:rect l="l" t="t" r="r" b="b"/>
            <a:pathLst>
              <a:path w="32658" h="29923" extrusionOk="0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7"/>
          <p:cNvSpPr/>
          <p:nvPr/>
        </p:nvSpPr>
        <p:spPr>
          <a:xfrm>
            <a:off x="8287710" y="819716"/>
            <a:ext cx="856293" cy="39382"/>
          </a:xfrm>
          <a:custGeom>
            <a:avLst/>
            <a:gdLst/>
            <a:ahLst/>
            <a:cxnLst/>
            <a:rect l="l" t="t" r="r" b="b"/>
            <a:pathLst>
              <a:path w="32658" h="1502" extrusionOk="0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7"/>
          <p:cNvSpPr/>
          <p:nvPr/>
        </p:nvSpPr>
        <p:spPr>
          <a:xfrm>
            <a:off x="8287710" y="826690"/>
            <a:ext cx="856293" cy="120743"/>
          </a:xfrm>
          <a:custGeom>
            <a:avLst/>
            <a:gdLst/>
            <a:ahLst/>
            <a:cxnLst/>
            <a:rect l="l" t="t" r="r" b="b"/>
            <a:pathLst>
              <a:path w="32658" h="4605" extrusionOk="0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7"/>
          <p:cNvSpPr/>
          <p:nvPr/>
        </p:nvSpPr>
        <p:spPr>
          <a:xfrm>
            <a:off x="8334932" y="983249"/>
            <a:ext cx="765336" cy="588665"/>
          </a:xfrm>
          <a:custGeom>
            <a:avLst/>
            <a:gdLst/>
            <a:ahLst/>
            <a:cxnLst/>
            <a:rect l="l" t="t" r="r" b="b"/>
            <a:pathLst>
              <a:path w="29189" h="22451" extrusionOk="0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7"/>
          <p:cNvSpPr/>
          <p:nvPr/>
        </p:nvSpPr>
        <p:spPr>
          <a:xfrm>
            <a:off x="8371666" y="1116211"/>
            <a:ext cx="544039" cy="13136"/>
          </a:xfrm>
          <a:custGeom>
            <a:avLst/>
            <a:gdLst/>
            <a:ahLst/>
            <a:cxnLst/>
            <a:rect l="l" t="t" r="r" b="b"/>
            <a:pathLst>
              <a:path w="2074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7"/>
          <p:cNvSpPr/>
          <p:nvPr/>
        </p:nvSpPr>
        <p:spPr>
          <a:xfrm>
            <a:off x="8948924" y="1116211"/>
            <a:ext cx="52492" cy="13136"/>
          </a:xfrm>
          <a:custGeom>
            <a:avLst/>
            <a:gdLst/>
            <a:ahLst/>
            <a:cxnLst/>
            <a:rect l="l" t="t" r="r" b="b"/>
            <a:pathLst>
              <a:path w="2002" h="501" extrusionOk="0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7"/>
          <p:cNvSpPr/>
          <p:nvPr/>
        </p:nvSpPr>
        <p:spPr>
          <a:xfrm>
            <a:off x="9021527" y="1116211"/>
            <a:ext cx="42004" cy="13136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7"/>
          <p:cNvSpPr/>
          <p:nvPr/>
        </p:nvSpPr>
        <p:spPr>
          <a:xfrm>
            <a:off x="8371666" y="1176543"/>
            <a:ext cx="311389" cy="13162"/>
          </a:xfrm>
          <a:custGeom>
            <a:avLst/>
            <a:gdLst/>
            <a:ahLst/>
            <a:cxnLst/>
            <a:rect l="l" t="t" r="r" b="b"/>
            <a:pathLst>
              <a:path w="11876" h="502" extrusionOk="0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27"/>
          <p:cNvSpPr/>
          <p:nvPr/>
        </p:nvSpPr>
        <p:spPr>
          <a:xfrm>
            <a:off x="8687406" y="1176543"/>
            <a:ext cx="98876" cy="13162"/>
          </a:xfrm>
          <a:custGeom>
            <a:avLst/>
            <a:gdLst/>
            <a:ahLst/>
            <a:cxnLst/>
            <a:rect l="l" t="t" r="r" b="b"/>
            <a:pathLst>
              <a:path w="3771" h="502" extrusionOk="0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7"/>
          <p:cNvSpPr/>
          <p:nvPr/>
        </p:nvSpPr>
        <p:spPr>
          <a:xfrm>
            <a:off x="8720653" y="1211546"/>
            <a:ext cx="65629" cy="12271"/>
          </a:xfrm>
          <a:custGeom>
            <a:avLst/>
            <a:gdLst/>
            <a:ahLst/>
            <a:cxnLst/>
            <a:rect l="l" t="t" r="r" b="b"/>
            <a:pathLst>
              <a:path w="2503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27"/>
          <p:cNvSpPr/>
          <p:nvPr/>
        </p:nvSpPr>
        <p:spPr>
          <a:xfrm>
            <a:off x="8688298" y="1211546"/>
            <a:ext cx="19245" cy="12271"/>
          </a:xfrm>
          <a:custGeom>
            <a:avLst/>
            <a:gdLst/>
            <a:ahLst/>
            <a:cxnLst/>
            <a:rect l="l" t="t" r="r" b="b"/>
            <a:pathLst>
              <a:path w="734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7"/>
          <p:cNvSpPr/>
          <p:nvPr/>
        </p:nvSpPr>
        <p:spPr>
          <a:xfrm>
            <a:off x="8610451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27"/>
          <p:cNvSpPr/>
          <p:nvPr/>
        </p:nvSpPr>
        <p:spPr>
          <a:xfrm>
            <a:off x="8526469" y="1211546"/>
            <a:ext cx="59519" cy="12271"/>
          </a:xfrm>
          <a:custGeom>
            <a:avLst/>
            <a:gdLst/>
            <a:ahLst/>
            <a:cxnLst/>
            <a:rect l="l" t="t" r="r" b="b"/>
            <a:pathLst>
              <a:path w="2270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7"/>
          <p:cNvSpPr/>
          <p:nvPr/>
        </p:nvSpPr>
        <p:spPr>
          <a:xfrm>
            <a:off x="8442513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7"/>
          <p:cNvSpPr/>
          <p:nvPr/>
        </p:nvSpPr>
        <p:spPr>
          <a:xfrm>
            <a:off x="8442513" y="1253524"/>
            <a:ext cx="504683" cy="12271"/>
          </a:xfrm>
          <a:custGeom>
            <a:avLst/>
            <a:gdLst/>
            <a:ahLst/>
            <a:cxnLst/>
            <a:rect l="l" t="t" r="r" b="b"/>
            <a:pathLst>
              <a:path w="19248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27"/>
          <p:cNvSpPr/>
          <p:nvPr/>
        </p:nvSpPr>
        <p:spPr>
          <a:xfrm>
            <a:off x="8371666" y="1211546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27"/>
          <p:cNvSpPr/>
          <p:nvPr/>
        </p:nvSpPr>
        <p:spPr>
          <a:xfrm>
            <a:off x="8371666" y="1253524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7"/>
          <p:cNvSpPr/>
          <p:nvPr/>
        </p:nvSpPr>
        <p:spPr>
          <a:xfrm>
            <a:off x="8371666" y="1295502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7"/>
          <p:cNvSpPr/>
          <p:nvPr/>
        </p:nvSpPr>
        <p:spPr>
          <a:xfrm>
            <a:off x="8977792" y="1253524"/>
            <a:ext cx="74360" cy="12271"/>
          </a:xfrm>
          <a:custGeom>
            <a:avLst/>
            <a:gdLst/>
            <a:ahLst/>
            <a:cxnLst/>
            <a:rect l="l" t="t" r="r" b="b"/>
            <a:pathLst>
              <a:path w="2836" h="468" extrusionOk="0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7"/>
          <p:cNvSpPr/>
          <p:nvPr/>
        </p:nvSpPr>
        <p:spPr>
          <a:xfrm>
            <a:off x="8440756" y="1295502"/>
            <a:ext cx="213457" cy="12271"/>
          </a:xfrm>
          <a:custGeom>
            <a:avLst/>
            <a:gdLst/>
            <a:ahLst/>
            <a:cxnLst/>
            <a:rect l="l" t="t" r="r" b="b"/>
            <a:pathLst>
              <a:path w="8141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7"/>
          <p:cNvSpPr/>
          <p:nvPr/>
        </p:nvSpPr>
        <p:spPr>
          <a:xfrm>
            <a:off x="8720653" y="1349725"/>
            <a:ext cx="240542" cy="13136"/>
          </a:xfrm>
          <a:custGeom>
            <a:avLst/>
            <a:gdLst/>
            <a:ahLst/>
            <a:cxnLst/>
            <a:rect l="l" t="t" r="r" b="b"/>
            <a:pathLst>
              <a:path w="9174" h="501" extrusionOk="0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7"/>
          <p:cNvSpPr/>
          <p:nvPr/>
        </p:nvSpPr>
        <p:spPr>
          <a:xfrm>
            <a:off x="8882456" y="1320857"/>
            <a:ext cx="78739" cy="13162"/>
          </a:xfrm>
          <a:custGeom>
            <a:avLst/>
            <a:gdLst/>
            <a:ahLst/>
            <a:cxnLst/>
            <a:rect l="l" t="t" r="r" b="b"/>
            <a:pathLst>
              <a:path w="3003" h="502" extrusionOk="0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7"/>
          <p:cNvSpPr/>
          <p:nvPr/>
        </p:nvSpPr>
        <p:spPr>
          <a:xfrm>
            <a:off x="8371666" y="1058474"/>
            <a:ext cx="251922" cy="13162"/>
          </a:xfrm>
          <a:custGeom>
            <a:avLst/>
            <a:gdLst/>
            <a:ahLst/>
            <a:cxnLst/>
            <a:rect l="l" t="t" r="r" b="b"/>
            <a:pathLst>
              <a:path w="9608" h="502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7"/>
          <p:cNvSpPr/>
          <p:nvPr/>
        </p:nvSpPr>
        <p:spPr>
          <a:xfrm>
            <a:off x="8371666" y="1467793"/>
            <a:ext cx="406725" cy="12271"/>
          </a:xfrm>
          <a:custGeom>
            <a:avLst/>
            <a:gdLst/>
            <a:ahLst/>
            <a:cxnLst/>
            <a:rect l="l" t="t" r="r" b="b"/>
            <a:pathLst>
              <a:path w="15512" h="468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7"/>
          <p:cNvSpPr/>
          <p:nvPr/>
        </p:nvSpPr>
        <p:spPr>
          <a:xfrm>
            <a:off x="8741629" y="1392595"/>
            <a:ext cx="120743" cy="12271"/>
          </a:xfrm>
          <a:custGeom>
            <a:avLst/>
            <a:gdLst/>
            <a:ahLst/>
            <a:cxnLst/>
            <a:rect l="l" t="t" r="r" b="b"/>
            <a:pathLst>
              <a:path w="4605" h="468" extrusionOk="0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7"/>
          <p:cNvSpPr/>
          <p:nvPr/>
        </p:nvSpPr>
        <p:spPr>
          <a:xfrm>
            <a:off x="8902567" y="1392595"/>
            <a:ext cx="160965" cy="12271"/>
          </a:xfrm>
          <a:custGeom>
            <a:avLst/>
            <a:gdLst/>
            <a:ahLst/>
            <a:cxnLst/>
            <a:rect l="l" t="t" r="r" b="b"/>
            <a:pathLst>
              <a:path w="613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7"/>
          <p:cNvSpPr/>
          <p:nvPr/>
        </p:nvSpPr>
        <p:spPr>
          <a:xfrm>
            <a:off x="8902567" y="1452062"/>
            <a:ext cx="160965" cy="13136"/>
          </a:xfrm>
          <a:custGeom>
            <a:avLst/>
            <a:gdLst/>
            <a:ahLst/>
            <a:cxnLst/>
            <a:rect l="l" t="t" r="r" b="b"/>
            <a:pathLst>
              <a:path w="613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7"/>
          <p:cNvSpPr/>
          <p:nvPr/>
        </p:nvSpPr>
        <p:spPr>
          <a:xfrm>
            <a:off x="8371666" y="1508906"/>
            <a:ext cx="61250" cy="13136"/>
          </a:xfrm>
          <a:custGeom>
            <a:avLst/>
            <a:gdLst/>
            <a:ahLst/>
            <a:cxnLst/>
            <a:rect l="l" t="t" r="r" b="b"/>
            <a:pathLst>
              <a:path w="2336" h="501" extrusionOk="0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7"/>
          <p:cNvSpPr/>
          <p:nvPr/>
        </p:nvSpPr>
        <p:spPr>
          <a:xfrm>
            <a:off x="8448648" y="1508906"/>
            <a:ext cx="378722" cy="13136"/>
          </a:xfrm>
          <a:custGeom>
            <a:avLst/>
            <a:gdLst/>
            <a:ahLst/>
            <a:cxnLst/>
            <a:rect l="l" t="t" r="r" b="b"/>
            <a:pathLst>
              <a:path w="14444" h="501" extrusionOk="0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5EAFA8-AD3C-7B42-89CA-1498566F40F5}"/>
              </a:ext>
            </a:extLst>
          </p:cNvPr>
          <p:cNvSpPr txBox="1"/>
          <p:nvPr/>
        </p:nvSpPr>
        <p:spPr>
          <a:xfrm>
            <a:off x="2963304" y="4260357"/>
            <a:ext cx="2214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under supervision/</a:t>
            </a:r>
          </a:p>
          <a:p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Dr/ </a:t>
            </a:r>
            <a:r>
              <a:rPr lang="en-US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Amany</a:t>
            </a: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shousha</a:t>
            </a:r>
            <a:endParaRPr lang="en-US" sz="18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>
          <a:extLst>
            <a:ext uri="{FF2B5EF4-FFF2-40B4-BE49-F238E27FC236}">
              <a16:creationId xmlns:a16="http://schemas.microsoft.com/office/drawing/2014/main" id="{206C7BE7-E6AA-CA9D-D509-7904E1798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38">
            <a:extLst>
              <a:ext uri="{FF2B5EF4-FFF2-40B4-BE49-F238E27FC236}">
                <a16:creationId xmlns:a16="http://schemas.microsoft.com/office/drawing/2014/main" id="{B67820F0-8EB4-4EF2-2D70-099DA898A8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237" y="2571750"/>
            <a:ext cx="405272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lnSpc>
                <a:spcPts val="18200"/>
              </a:lnSpc>
              <a:buNone/>
            </a:pPr>
            <a:r>
              <a:rPr lang="en-US" sz="3600" b="1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Q &amp; A</a:t>
            </a:r>
            <a:endParaRPr 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8C9FED-5177-C5AD-3E18-747E11CB6EEF}"/>
              </a:ext>
            </a:extLst>
          </p:cNvPr>
          <p:cNvSpPr txBox="1"/>
          <p:nvPr/>
        </p:nvSpPr>
        <p:spPr>
          <a:xfrm>
            <a:off x="1367880" y="1137424"/>
            <a:ext cx="58656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</a:t>
            </a:r>
            <a:r>
              <a:rPr lang="en-US" sz="2000" dirty="0">
                <a:hlinkClick r:id="rId3"/>
              </a:rPr>
              <a:t> : </a:t>
            </a:r>
          </a:p>
          <a:p>
            <a:r>
              <a:rPr lang="en-US" sz="2000" dirty="0">
                <a:hlinkClick r:id="rId3"/>
              </a:rPr>
              <a:t>Swag Labs (saucedemo.com)</a:t>
            </a:r>
            <a:endParaRPr lang="en-US" sz="2000" dirty="0"/>
          </a:p>
          <a:p>
            <a:endParaRPr lang="en-US" sz="2000" dirty="0"/>
          </a:p>
          <a:p>
            <a:r>
              <a:rPr lang="en-US" sz="2000" cap="none" dirty="0" err="1">
                <a:solidFill>
                  <a:schemeClr val="accent1"/>
                </a:solidFill>
              </a:rPr>
              <a:t>Github</a:t>
            </a:r>
            <a:r>
              <a:rPr lang="en-US" sz="2000" cap="none" dirty="0">
                <a:solidFill>
                  <a:schemeClr val="accent1"/>
                </a:solidFill>
              </a:rPr>
              <a:t> Repository:</a:t>
            </a:r>
            <a:br>
              <a:rPr lang="en-US" sz="2000" dirty="0">
                <a:solidFill>
                  <a:schemeClr val="accent1"/>
                </a:solidFill>
              </a:rPr>
            </a:br>
            <a:r>
              <a:rPr lang="en-US" sz="2000" dirty="0" err="1">
                <a:hlinkClick r:id="rId4"/>
              </a:rPr>
              <a:t>Omniasalman</a:t>
            </a:r>
            <a:r>
              <a:rPr lang="en-US" sz="2000" dirty="0">
                <a:hlinkClick r:id="rId4"/>
              </a:rPr>
              <a:t>/Swag-Labs (github.com)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Manual testing </a:t>
            </a:r>
          </a:p>
        </p:txBody>
      </p:sp>
      <p:grpSp>
        <p:nvGrpSpPr>
          <p:cNvPr id="3" name="Google Shape;704;p31">
            <a:extLst>
              <a:ext uri="{FF2B5EF4-FFF2-40B4-BE49-F238E27FC236}">
                <a16:creationId xmlns:a16="http://schemas.microsoft.com/office/drawing/2014/main" id="{593A9385-9A6F-8E65-06E3-0D7400B5482B}"/>
              </a:ext>
            </a:extLst>
          </p:cNvPr>
          <p:cNvGrpSpPr/>
          <p:nvPr/>
        </p:nvGrpSpPr>
        <p:grpSpPr>
          <a:xfrm>
            <a:off x="7416123" y="1501470"/>
            <a:ext cx="1039655" cy="706235"/>
            <a:chOff x="-3137650" y="2787000"/>
            <a:chExt cx="291450" cy="257575"/>
          </a:xfrm>
        </p:grpSpPr>
        <p:sp>
          <p:nvSpPr>
            <p:cNvPr id="4" name="Google Shape;705;p31">
              <a:extLst>
                <a:ext uri="{FF2B5EF4-FFF2-40B4-BE49-F238E27FC236}">
                  <a16:creationId xmlns:a16="http://schemas.microsoft.com/office/drawing/2014/main" id="{372C8164-8A66-4678-205E-CA5117A231AC}"/>
                </a:ext>
              </a:extLst>
            </p:cNvPr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706;p31">
              <a:extLst>
                <a:ext uri="{FF2B5EF4-FFF2-40B4-BE49-F238E27FC236}">
                  <a16:creationId xmlns:a16="http://schemas.microsoft.com/office/drawing/2014/main" id="{885DD32B-A47F-AB12-E1E5-53796F18110B}"/>
                </a:ext>
              </a:extLst>
            </p:cNvPr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07;p31">
              <a:extLst>
                <a:ext uri="{FF2B5EF4-FFF2-40B4-BE49-F238E27FC236}">
                  <a16:creationId xmlns:a16="http://schemas.microsoft.com/office/drawing/2014/main" id="{B0974F19-5210-203E-1C02-C35B3BB6A3B6}"/>
                </a:ext>
              </a:extLst>
            </p:cNvPr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08;p31">
              <a:extLst>
                <a:ext uri="{FF2B5EF4-FFF2-40B4-BE49-F238E27FC236}">
                  <a16:creationId xmlns:a16="http://schemas.microsoft.com/office/drawing/2014/main" id="{E3506EF2-FB59-9E15-DE52-E89865018BE4}"/>
                </a:ext>
              </a:extLst>
            </p:cNvPr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09;p31">
              <a:extLst>
                <a:ext uri="{FF2B5EF4-FFF2-40B4-BE49-F238E27FC236}">
                  <a16:creationId xmlns:a16="http://schemas.microsoft.com/office/drawing/2014/main" id="{60D00FA1-E6FD-D252-D81C-25AEDA5588DF}"/>
                </a:ext>
              </a:extLst>
            </p:cNvPr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10;p31">
              <a:extLst>
                <a:ext uri="{FF2B5EF4-FFF2-40B4-BE49-F238E27FC236}">
                  <a16:creationId xmlns:a16="http://schemas.microsoft.com/office/drawing/2014/main" id="{30A60C92-04AF-E318-1A54-6F3770BF6EA5}"/>
                </a:ext>
              </a:extLst>
            </p:cNvPr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11;p31">
              <a:extLst>
                <a:ext uri="{FF2B5EF4-FFF2-40B4-BE49-F238E27FC236}">
                  <a16:creationId xmlns:a16="http://schemas.microsoft.com/office/drawing/2014/main" id="{C1BDFA0C-5833-CDDD-246A-780FC54A3B8C}"/>
                </a:ext>
              </a:extLst>
            </p:cNvPr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12;p31">
              <a:extLst>
                <a:ext uri="{FF2B5EF4-FFF2-40B4-BE49-F238E27FC236}">
                  <a16:creationId xmlns:a16="http://schemas.microsoft.com/office/drawing/2014/main" id="{C05EB058-9A46-5966-21EA-A43C6E2C3694}"/>
                </a:ext>
              </a:extLst>
            </p:cNvPr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" name="Graphic 19" descr="Link outline">
            <a:hlinkClick r:id="rId5"/>
            <a:extLst>
              <a:ext uri="{FF2B5EF4-FFF2-40B4-BE49-F238E27FC236}">
                <a16:creationId xmlns:a16="http://schemas.microsoft.com/office/drawing/2014/main" id="{DC116452-2FAC-D939-3EB9-95241C1C52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80848" y="2926993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330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>
          <a:extLst>
            <a:ext uri="{FF2B5EF4-FFF2-40B4-BE49-F238E27FC236}">
              <a16:creationId xmlns:a16="http://schemas.microsoft.com/office/drawing/2014/main" id="{E9126772-EBB3-1CDC-8944-52381B482F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38">
            <a:extLst>
              <a:ext uri="{FF2B5EF4-FFF2-40B4-BE49-F238E27FC236}">
                <a16:creationId xmlns:a16="http://schemas.microsoft.com/office/drawing/2014/main" id="{F1B2CD2F-0A01-A8B0-B03F-B5D8D5F9C3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28663" y="1999050"/>
            <a:ext cx="515297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>
                <a:solidFill>
                  <a:schemeClr val="accent2"/>
                </a:solidFill>
              </a:rPr>
              <a:t>Thanks </a:t>
            </a:r>
            <a:endParaRPr sz="6600" dirty="0"/>
          </a:p>
        </p:txBody>
      </p:sp>
    </p:spTree>
    <p:extLst>
      <p:ext uri="{BB962C8B-B14F-4D97-AF65-F5344CB8AC3E}">
        <p14:creationId xmlns:p14="http://schemas.microsoft.com/office/powerpoint/2010/main" val="3378894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674" name="Google Shape;674;p29"/>
          <p:cNvSpPr txBox="1">
            <a:spLocks noGrp="1"/>
          </p:cNvSpPr>
          <p:nvPr>
            <p:ph type="subTitle" idx="1"/>
          </p:nvPr>
        </p:nvSpPr>
        <p:spPr>
          <a:xfrm>
            <a:off x="816244" y="2101854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 to Web Automation</a:t>
            </a:r>
            <a:endParaRPr dirty="0"/>
          </a:p>
        </p:txBody>
      </p:sp>
      <p:sp>
        <p:nvSpPr>
          <p:cNvPr id="675" name="Google Shape;675;p29"/>
          <p:cNvSpPr txBox="1">
            <a:spLocks noGrp="1"/>
          </p:cNvSpPr>
          <p:nvPr>
            <p:ph type="title" idx="2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677" name="Google Shape;677;p29"/>
          <p:cNvSpPr txBox="1">
            <a:spLocks noGrp="1"/>
          </p:cNvSpPr>
          <p:nvPr>
            <p:ph type="subTitle" idx="4"/>
          </p:nvPr>
        </p:nvSpPr>
        <p:spPr>
          <a:xfrm>
            <a:off x="3413400" y="20841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b="1" dirty="0"/>
              <a:t>Benefits of Web Automation</a:t>
            </a:r>
            <a:endParaRPr lang="en-US" dirty="0"/>
          </a:p>
        </p:txBody>
      </p:sp>
      <p:sp>
        <p:nvSpPr>
          <p:cNvPr id="678" name="Google Shape;678;p29"/>
          <p:cNvSpPr txBox="1">
            <a:spLocks noGrp="1"/>
          </p:cNvSpPr>
          <p:nvPr>
            <p:ph type="title" idx="5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80" name="Google Shape;680;p29"/>
          <p:cNvSpPr txBox="1">
            <a:spLocks noGrp="1"/>
          </p:cNvSpPr>
          <p:nvPr>
            <p:ph type="subTitle" idx="7"/>
          </p:nvPr>
        </p:nvSpPr>
        <p:spPr>
          <a:xfrm>
            <a:off x="6107050" y="2052438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Common Tools for Web Automation</a:t>
            </a:r>
            <a:endParaRPr dirty="0"/>
          </a:p>
        </p:txBody>
      </p:sp>
      <p:sp>
        <p:nvSpPr>
          <p:cNvPr id="681" name="Google Shape;681;p29"/>
          <p:cNvSpPr txBox="1">
            <a:spLocks noGrp="1"/>
          </p:cNvSpPr>
          <p:nvPr>
            <p:ph type="title" idx="8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683" name="Google Shape;683;p29"/>
          <p:cNvSpPr txBox="1">
            <a:spLocks noGrp="1"/>
          </p:cNvSpPr>
          <p:nvPr>
            <p:ph type="subTitle" idx="13"/>
          </p:nvPr>
        </p:nvSpPr>
        <p:spPr>
          <a:xfrm>
            <a:off x="719999" y="3701931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What we used in our project</a:t>
            </a:r>
          </a:p>
        </p:txBody>
      </p:sp>
      <p:sp>
        <p:nvSpPr>
          <p:cNvPr id="684" name="Google Shape;684;p29"/>
          <p:cNvSpPr txBox="1">
            <a:spLocks noGrp="1"/>
          </p:cNvSpPr>
          <p:nvPr>
            <p:ph type="title" idx="14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86" name="Google Shape;686;p29"/>
          <p:cNvSpPr txBox="1">
            <a:spLocks noGrp="1"/>
          </p:cNvSpPr>
          <p:nvPr>
            <p:ph type="subTitle" idx="16"/>
          </p:nvPr>
        </p:nvSpPr>
        <p:spPr>
          <a:xfrm>
            <a:off x="3487741" y="369642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buSzPts val="3000"/>
            </a:pPr>
            <a:r>
              <a:rPr lang="en-US" dirty="0"/>
              <a:t>Test Automation Life Cycle</a:t>
            </a:r>
          </a:p>
        </p:txBody>
      </p:sp>
      <p:sp>
        <p:nvSpPr>
          <p:cNvPr id="687" name="Google Shape;687;p29"/>
          <p:cNvSpPr txBox="1">
            <a:spLocks noGrp="1"/>
          </p:cNvSpPr>
          <p:nvPr>
            <p:ph type="title" idx="17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689" name="Google Shape;689;p29"/>
          <p:cNvSpPr txBox="1">
            <a:spLocks noGrp="1"/>
          </p:cNvSpPr>
          <p:nvPr>
            <p:ph type="subTitle" idx="19"/>
          </p:nvPr>
        </p:nvSpPr>
        <p:spPr>
          <a:xfrm>
            <a:off x="6158842" y="3639084"/>
            <a:ext cx="2583717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Full User </a:t>
            </a:r>
            <a:br>
              <a:rPr lang="en-US" dirty="0"/>
            </a:br>
            <a:r>
              <a:rPr lang="en-US" dirty="0"/>
              <a:t>     Journey Steps</a:t>
            </a:r>
            <a:endParaRPr dirty="0"/>
          </a:p>
        </p:txBody>
      </p:sp>
      <p:sp>
        <p:nvSpPr>
          <p:cNvPr id="690" name="Google Shape;690;p29"/>
          <p:cNvSpPr txBox="1">
            <a:spLocks noGrp="1"/>
          </p:cNvSpPr>
          <p:nvPr>
            <p:ph type="title" idx="20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31"/>
          <p:cNvSpPr txBox="1">
            <a:spLocks noGrp="1"/>
          </p:cNvSpPr>
          <p:nvPr>
            <p:ph type="title"/>
          </p:nvPr>
        </p:nvSpPr>
        <p:spPr>
          <a:xfrm>
            <a:off x="1252481" y="264462"/>
            <a:ext cx="5216922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 to Web Automation</a:t>
            </a:r>
            <a:endParaRPr dirty="0"/>
          </a:p>
        </p:txBody>
      </p:sp>
      <p:grpSp>
        <p:nvGrpSpPr>
          <p:cNvPr id="704" name="Google Shape;704;p31"/>
          <p:cNvGrpSpPr/>
          <p:nvPr/>
        </p:nvGrpSpPr>
        <p:grpSpPr>
          <a:xfrm>
            <a:off x="8057247" y="4184332"/>
            <a:ext cx="557803" cy="491847"/>
            <a:chOff x="-3137650" y="2787000"/>
            <a:chExt cx="291450" cy="257575"/>
          </a:xfrm>
        </p:grpSpPr>
        <p:sp>
          <p:nvSpPr>
            <p:cNvPr id="705" name="Google Shape;705;p31"/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1"/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1"/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1"/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1"/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1"/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1"/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1"/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3" name="Google Shape;713;p31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714" name="Google Shape;714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31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720" name="Google Shape;720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5" name="Google Shape;725;p31"/>
          <p:cNvGrpSpPr/>
          <p:nvPr/>
        </p:nvGrpSpPr>
        <p:grpSpPr>
          <a:xfrm>
            <a:off x="800807" y="869888"/>
            <a:ext cx="95400" cy="3116250"/>
            <a:chOff x="4524300" y="1013625"/>
            <a:chExt cx="95400" cy="3116250"/>
          </a:xfrm>
        </p:grpSpPr>
        <p:sp>
          <p:nvSpPr>
            <p:cNvPr id="726" name="Google Shape;726;p31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1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1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1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1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F32DF-F89A-7552-4A86-0A69D5EA15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60670" y="1520166"/>
            <a:ext cx="745438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Automating tasks performed on web applications using tools and scripts.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Improve efficiency, reduce human error, save time, and enhance testing coverage.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Examples of Use Cases: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Automated testing, data scraping, form submissions, monitoring web services.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oogle Shape;747;p32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748" name="Google Shape;748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3" name="Google Shape;753;p32"/>
          <p:cNvGrpSpPr/>
          <p:nvPr/>
        </p:nvGrpSpPr>
        <p:grpSpPr>
          <a:xfrm rot="10800000" flipH="1">
            <a:off x="0" y="-4"/>
            <a:ext cx="1022509" cy="572747"/>
            <a:chOff x="-77" y="3784091"/>
            <a:chExt cx="2423582" cy="1357541"/>
          </a:xfrm>
        </p:grpSpPr>
        <p:sp>
          <p:nvSpPr>
            <p:cNvPr id="754" name="Google Shape;754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704;p31">
            <a:extLst>
              <a:ext uri="{FF2B5EF4-FFF2-40B4-BE49-F238E27FC236}">
                <a16:creationId xmlns:a16="http://schemas.microsoft.com/office/drawing/2014/main" id="{EFAA7D1F-6846-F433-37D1-0BB9F2204F3C}"/>
              </a:ext>
            </a:extLst>
          </p:cNvPr>
          <p:cNvGrpSpPr/>
          <p:nvPr/>
        </p:nvGrpSpPr>
        <p:grpSpPr>
          <a:xfrm>
            <a:off x="7425352" y="399877"/>
            <a:ext cx="1039655" cy="706235"/>
            <a:chOff x="-3137650" y="2787000"/>
            <a:chExt cx="291450" cy="257575"/>
          </a:xfrm>
        </p:grpSpPr>
        <p:sp>
          <p:nvSpPr>
            <p:cNvPr id="26" name="Google Shape;705;p31">
              <a:extLst>
                <a:ext uri="{FF2B5EF4-FFF2-40B4-BE49-F238E27FC236}">
                  <a16:creationId xmlns:a16="http://schemas.microsoft.com/office/drawing/2014/main" id="{5D3593CD-5C40-FF3C-C946-546D8FBD09E0}"/>
                </a:ext>
              </a:extLst>
            </p:cNvPr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06;p31">
              <a:extLst>
                <a:ext uri="{FF2B5EF4-FFF2-40B4-BE49-F238E27FC236}">
                  <a16:creationId xmlns:a16="http://schemas.microsoft.com/office/drawing/2014/main" id="{0221779A-31F9-9BC3-65E4-EBDB5C6DDFD9}"/>
                </a:ext>
              </a:extLst>
            </p:cNvPr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07;p31">
              <a:extLst>
                <a:ext uri="{FF2B5EF4-FFF2-40B4-BE49-F238E27FC236}">
                  <a16:creationId xmlns:a16="http://schemas.microsoft.com/office/drawing/2014/main" id="{7592AFF1-5709-FDEE-4AA2-54A3A60C12CC}"/>
                </a:ext>
              </a:extLst>
            </p:cNvPr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08;p31">
              <a:extLst>
                <a:ext uri="{FF2B5EF4-FFF2-40B4-BE49-F238E27FC236}">
                  <a16:creationId xmlns:a16="http://schemas.microsoft.com/office/drawing/2014/main" id="{6341F3A9-FA7E-E1E9-6003-BD5C6389D410}"/>
                </a:ext>
              </a:extLst>
            </p:cNvPr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09;p31">
              <a:extLst>
                <a:ext uri="{FF2B5EF4-FFF2-40B4-BE49-F238E27FC236}">
                  <a16:creationId xmlns:a16="http://schemas.microsoft.com/office/drawing/2014/main" id="{DAB675AE-4579-41D1-3097-DD3613B3F6C5}"/>
                </a:ext>
              </a:extLst>
            </p:cNvPr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10;p31">
              <a:extLst>
                <a:ext uri="{FF2B5EF4-FFF2-40B4-BE49-F238E27FC236}">
                  <a16:creationId xmlns:a16="http://schemas.microsoft.com/office/drawing/2014/main" id="{1419293D-F994-835C-F647-C2EBE597ED64}"/>
                </a:ext>
              </a:extLst>
            </p:cNvPr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11;p31">
              <a:extLst>
                <a:ext uri="{FF2B5EF4-FFF2-40B4-BE49-F238E27FC236}">
                  <a16:creationId xmlns:a16="http://schemas.microsoft.com/office/drawing/2014/main" id="{37B9DEC0-F622-A58E-800E-3298A97AD806}"/>
                </a:ext>
              </a:extLst>
            </p:cNvPr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12;p31">
              <a:extLst>
                <a:ext uri="{FF2B5EF4-FFF2-40B4-BE49-F238E27FC236}">
                  <a16:creationId xmlns:a16="http://schemas.microsoft.com/office/drawing/2014/main" id="{01B3DD28-875E-7055-77FA-BB08E3499EED}"/>
                </a:ext>
              </a:extLst>
            </p:cNvPr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702;p31">
            <a:extLst>
              <a:ext uri="{FF2B5EF4-FFF2-40B4-BE49-F238E27FC236}">
                <a16:creationId xmlns:a16="http://schemas.microsoft.com/office/drawing/2014/main" id="{051EB43F-1F19-CD23-FF94-338E3CF433F6}"/>
              </a:ext>
            </a:extLst>
          </p:cNvPr>
          <p:cNvSpPr txBox="1">
            <a:spLocks/>
          </p:cNvSpPr>
          <p:nvPr/>
        </p:nvSpPr>
        <p:spPr>
          <a:xfrm>
            <a:off x="1252481" y="264462"/>
            <a:ext cx="5216922" cy="9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/>
              <a:t>Benefits of Web Automation</a:t>
            </a:r>
            <a:endParaRPr lang="en-US" dirty="0"/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id="{AB3867E1-A233-D06E-EB66-5B5F5F6758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2379" y="1564808"/>
            <a:ext cx="74784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Increased Speed and Efficiency: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Faster execution compared to manual testing.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Consistency and Accuracy: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Reduces human error and ensures consistent test results.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Reusability of Tests: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Scripts can be reused across different test scenarios.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Scalability: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Automation scripts can handle a large number of test cases and repetitive tasks.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34"/>
          <p:cNvSpPr txBox="1">
            <a:spLocks noGrp="1"/>
          </p:cNvSpPr>
          <p:nvPr>
            <p:ph type="title"/>
          </p:nvPr>
        </p:nvSpPr>
        <p:spPr>
          <a:xfrm>
            <a:off x="214478" y="636297"/>
            <a:ext cx="346542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Common Tools for Web Automation</a:t>
            </a:r>
            <a:endParaRPr dirty="0"/>
          </a:p>
        </p:txBody>
      </p:sp>
      <p:sp>
        <p:nvSpPr>
          <p:cNvPr id="790" name="Google Shape;790;p34"/>
          <p:cNvSpPr txBox="1">
            <a:spLocks noGrp="1"/>
          </p:cNvSpPr>
          <p:nvPr>
            <p:ph type="subTitle" idx="13"/>
          </p:nvPr>
        </p:nvSpPr>
        <p:spPr>
          <a:xfrm>
            <a:off x="3888059" y="1572748"/>
            <a:ext cx="3941610" cy="27909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Tools and Technologies Used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Selenium</a:t>
            </a:r>
            <a:r>
              <a:rPr lang="en-US" dirty="0"/>
              <a:t> for web automation</a:t>
            </a:r>
          </a:p>
          <a:p>
            <a:pPr marL="139700" indent="0"/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Java</a:t>
            </a:r>
            <a:r>
              <a:rPr lang="en-US" dirty="0"/>
              <a:t> as the programming language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TestNG or JUnit</a:t>
            </a:r>
            <a:r>
              <a:rPr lang="en-US" dirty="0"/>
              <a:t> for test management 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Maven</a:t>
            </a:r>
            <a:r>
              <a:rPr lang="en-US" dirty="0"/>
              <a:t> for dependency management 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Page Object Model (POM)</a:t>
            </a:r>
            <a:r>
              <a:rPr lang="en-US" dirty="0"/>
              <a:t> design pattern</a:t>
            </a:r>
          </a:p>
        </p:txBody>
      </p:sp>
      <p:grpSp>
        <p:nvGrpSpPr>
          <p:cNvPr id="793" name="Google Shape;793;p34"/>
          <p:cNvGrpSpPr/>
          <p:nvPr/>
        </p:nvGrpSpPr>
        <p:grpSpPr>
          <a:xfrm>
            <a:off x="3632202" y="890293"/>
            <a:ext cx="95400" cy="3116250"/>
            <a:chOff x="4524300" y="1013625"/>
            <a:chExt cx="95400" cy="3116250"/>
          </a:xfrm>
        </p:grpSpPr>
        <p:sp>
          <p:nvSpPr>
            <p:cNvPr id="794" name="Google Shape;794;p34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4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4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4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4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4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Rectangle 1">
            <a:extLst>
              <a:ext uri="{FF2B5EF4-FFF2-40B4-BE49-F238E27FC236}">
                <a16:creationId xmlns:a16="http://schemas.microsoft.com/office/drawing/2014/main" id="{AF93437D-D03C-B5F7-F83A-7374F50B1D82}"/>
              </a:ext>
            </a:extLst>
          </p:cNvPr>
          <p:cNvSpPr>
            <a:spLocks noGrp="1" noChangeArrowheads="1"/>
          </p:cNvSpPr>
          <p:nvPr>
            <p:ph type="subTitle" idx="7"/>
          </p:nvPr>
        </p:nvSpPr>
        <p:spPr bwMode="auto">
          <a:xfrm>
            <a:off x="781050" y="2278401"/>
            <a:ext cx="2304121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Selenium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Cypress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Puppeteer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Playwright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TestCafe</a:t>
            </a:r>
            <a:endParaRPr lang="en-US" altLang="en-US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……..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Google Shape;781;p34">
            <a:extLst>
              <a:ext uri="{FF2B5EF4-FFF2-40B4-BE49-F238E27FC236}">
                <a16:creationId xmlns:a16="http://schemas.microsoft.com/office/drawing/2014/main" id="{6B92774C-1689-FE45-29AD-D896790A70B1}"/>
              </a:ext>
            </a:extLst>
          </p:cNvPr>
          <p:cNvSpPr txBox="1">
            <a:spLocks/>
          </p:cNvSpPr>
          <p:nvPr/>
        </p:nvSpPr>
        <p:spPr>
          <a:xfrm>
            <a:off x="4036741" y="585625"/>
            <a:ext cx="438726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What we used in our project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5"/>
          <p:cNvSpPr txBox="1">
            <a:spLocks noGrp="1"/>
          </p:cNvSpPr>
          <p:nvPr>
            <p:ph type="title"/>
          </p:nvPr>
        </p:nvSpPr>
        <p:spPr>
          <a:xfrm>
            <a:off x="1212543" y="300493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805" name="Google Shape;805;p35"/>
          <p:cNvSpPr txBox="1">
            <a:spLocks noGrp="1"/>
          </p:cNvSpPr>
          <p:nvPr>
            <p:ph type="title" idx="2"/>
          </p:nvPr>
        </p:nvSpPr>
        <p:spPr>
          <a:xfrm>
            <a:off x="668834" y="1702933"/>
            <a:ext cx="5675175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lnSpc>
                <a:spcPts val="8350"/>
              </a:lnSpc>
              <a:buNone/>
            </a:pPr>
            <a:r>
              <a:rPr lang="en-US" sz="280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Test Automation Life Cycle</a:t>
            </a:r>
            <a:endParaRPr lang="en-US" sz="2800" dirty="0"/>
          </a:p>
        </p:txBody>
      </p:sp>
      <p:grpSp>
        <p:nvGrpSpPr>
          <p:cNvPr id="806" name="Google Shape;806;p35"/>
          <p:cNvGrpSpPr/>
          <p:nvPr/>
        </p:nvGrpSpPr>
        <p:grpSpPr>
          <a:xfrm>
            <a:off x="6275049" y="1382979"/>
            <a:ext cx="2377553" cy="2377553"/>
            <a:chOff x="6198197" y="1098851"/>
            <a:chExt cx="2945797" cy="2945797"/>
          </a:xfrm>
        </p:grpSpPr>
        <p:sp>
          <p:nvSpPr>
            <p:cNvPr id="807" name="Google Shape;807;p35"/>
            <p:cNvSpPr/>
            <p:nvPr/>
          </p:nvSpPr>
          <p:spPr>
            <a:xfrm>
              <a:off x="7315562" y="1098851"/>
              <a:ext cx="1218960" cy="1218960"/>
            </a:xfrm>
            <a:custGeom>
              <a:avLst/>
              <a:gdLst/>
              <a:ahLst/>
              <a:cxnLst/>
              <a:rect l="l" t="t" r="r" b="b"/>
              <a:pathLst>
                <a:path w="78289" h="78289" extrusionOk="0">
                  <a:moveTo>
                    <a:pt x="39134" y="22835"/>
                  </a:moveTo>
                  <a:cubicBezTo>
                    <a:pt x="41240" y="22835"/>
                    <a:pt x="43361" y="23241"/>
                    <a:pt x="45375" y="24074"/>
                  </a:cubicBezTo>
                  <a:cubicBezTo>
                    <a:pt x="51475" y="26586"/>
                    <a:pt x="55454" y="32556"/>
                    <a:pt x="55454" y="39145"/>
                  </a:cubicBezTo>
                  <a:cubicBezTo>
                    <a:pt x="55454" y="48148"/>
                    <a:pt x="48148" y="55455"/>
                    <a:pt x="39145" y="55455"/>
                  </a:cubicBezTo>
                  <a:cubicBezTo>
                    <a:pt x="32555" y="55455"/>
                    <a:pt x="26586" y="51475"/>
                    <a:pt x="24074" y="45375"/>
                  </a:cubicBezTo>
                  <a:cubicBezTo>
                    <a:pt x="21562" y="39308"/>
                    <a:pt x="22932" y="32262"/>
                    <a:pt x="27597" y="27597"/>
                  </a:cubicBezTo>
                  <a:cubicBezTo>
                    <a:pt x="30714" y="24481"/>
                    <a:pt x="34893" y="22835"/>
                    <a:pt x="39134" y="22835"/>
                  </a:cubicBezTo>
                  <a:close/>
                  <a:moveTo>
                    <a:pt x="32621" y="1"/>
                  </a:moveTo>
                  <a:lnTo>
                    <a:pt x="32621" y="7177"/>
                  </a:lnTo>
                  <a:cubicBezTo>
                    <a:pt x="28543" y="8025"/>
                    <a:pt x="24629" y="9624"/>
                    <a:pt x="21171" y="11940"/>
                  </a:cubicBezTo>
                  <a:lnTo>
                    <a:pt x="16082" y="6851"/>
                  </a:lnTo>
                  <a:lnTo>
                    <a:pt x="6851" y="16083"/>
                  </a:lnTo>
                  <a:lnTo>
                    <a:pt x="11940" y="21171"/>
                  </a:lnTo>
                  <a:cubicBezTo>
                    <a:pt x="9624" y="24629"/>
                    <a:pt x="8025" y="28543"/>
                    <a:pt x="7177" y="32621"/>
                  </a:cubicBezTo>
                  <a:lnTo>
                    <a:pt x="1" y="32621"/>
                  </a:lnTo>
                  <a:lnTo>
                    <a:pt x="1" y="45669"/>
                  </a:lnTo>
                  <a:lnTo>
                    <a:pt x="7177" y="45669"/>
                  </a:lnTo>
                  <a:cubicBezTo>
                    <a:pt x="8025" y="49746"/>
                    <a:pt x="9624" y="53661"/>
                    <a:pt x="11940" y="57118"/>
                  </a:cubicBezTo>
                  <a:lnTo>
                    <a:pt x="6851" y="62207"/>
                  </a:lnTo>
                  <a:lnTo>
                    <a:pt x="16082" y="71438"/>
                  </a:lnTo>
                  <a:lnTo>
                    <a:pt x="21171" y="66350"/>
                  </a:lnTo>
                  <a:cubicBezTo>
                    <a:pt x="24629" y="68666"/>
                    <a:pt x="28543" y="70264"/>
                    <a:pt x="32621" y="71112"/>
                  </a:cubicBezTo>
                  <a:lnTo>
                    <a:pt x="32621" y="78289"/>
                  </a:lnTo>
                  <a:lnTo>
                    <a:pt x="45668" y="78289"/>
                  </a:lnTo>
                  <a:lnTo>
                    <a:pt x="45668" y="71112"/>
                  </a:lnTo>
                  <a:cubicBezTo>
                    <a:pt x="49746" y="70264"/>
                    <a:pt x="53660" y="68666"/>
                    <a:pt x="57118" y="66350"/>
                  </a:cubicBezTo>
                  <a:lnTo>
                    <a:pt x="62207" y="71438"/>
                  </a:lnTo>
                  <a:lnTo>
                    <a:pt x="71438" y="62207"/>
                  </a:lnTo>
                  <a:lnTo>
                    <a:pt x="66349" y="57118"/>
                  </a:lnTo>
                  <a:cubicBezTo>
                    <a:pt x="68665" y="53661"/>
                    <a:pt x="70264" y="49746"/>
                    <a:pt x="71112" y="45669"/>
                  </a:cubicBezTo>
                  <a:lnTo>
                    <a:pt x="78288" y="45669"/>
                  </a:lnTo>
                  <a:lnTo>
                    <a:pt x="78288" y="32621"/>
                  </a:lnTo>
                  <a:lnTo>
                    <a:pt x="71112" y="32621"/>
                  </a:lnTo>
                  <a:cubicBezTo>
                    <a:pt x="70264" y="28543"/>
                    <a:pt x="68665" y="24629"/>
                    <a:pt x="66349" y="21171"/>
                  </a:cubicBezTo>
                  <a:lnTo>
                    <a:pt x="71438" y="16083"/>
                  </a:lnTo>
                  <a:lnTo>
                    <a:pt x="62207" y="6851"/>
                  </a:lnTo>
                  <a:lnTo>
                    <a:pt x="57118" y="11940"/>
                  </a:lnTo>
                  <a:cubicBezTo>
                    <a:pt x="53660" y="9624"/>
                    <a:pt x="49746" y="8025"/>
                    <a:pt x="45668" y="7177"/>
                  </a:cubicBezTo>
                  <a:lnTo>
                    <a:pt x="45668" y="1"/>
                  </a:ln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7213984" y="2419374"/>
              <a:ext cx="355541" cy="152384"/>
            </a:xfrm>
            <a:custGeom>
              <a:avLst/>
              <a:gdLst/>
              <a:ahLst/>
              <a:cxnLst/>
              <a:rect l="l" t="t" r="r" b="b"/>
              <a:pathLst>
                <a:path w="22835" h="9787" extrusionOk="0">
                  <a:moveTo>
                    <a:pt x="1" y="1"/>
                  </a:moveTo>
                  <a:lnTo>
                    <a:pt x="1" y="9787"/>
                  </a:lnTo>
                  <a:lnTo>
                    <a:pt x="22835" y="9787"/>
                  </a:lnTo>
                  <a:lnTo>
                    <a:pt x="22835" y="1"/>
                  </a:lnTo>
                  <a:close/>
                </a:path>
              </a:pathLst>
            </a:custGeom>
            <a:solidFill>
              <a:srgbClr val="4B62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6283022" y="3307176"/>
              <a:ext cx="698875" cy="536854"/>
            </a:xfrm>
            <a:custGeom>
              <a:avLst/>
              <a:gdLst/>
              <a:ahLst/>
              <a:cxnLst/>
              <a:rect l="l" t="t" r="r" b="b"/>
              <a:pathLst>
                <a:path w="44886" h="34480" extrusionOk="0">
                  <a:moveTo>
                    <a:pt x="12722" y="0"/>
                  </a:moveTo>
                  <a:lnTo>
                    <a:pt x="9004" y="5350"/>
                  </a:lnTo>
                  <a:lnTo>
                    <a:pt x="21497" y="14092"/>
                  </a:lnTo>
                  <a:lnTo>
                    <a:pt x="0" y="29130"/>
                  </a:lnTo>
                  <a:lnTo>
                    <a:pt x="3752" y="34479"/>
                  </a:lnTo>
                  <a:lnTo>
                    <a:pt x="27173" y="18072"/>
                  </a:lnTo>
                  <a:lnTo>
                    <a:pt x="39666" y="26814"/>
                  </a:lnTo>
                  <a:lnTo>
                    <a:pt x="43418" y="21464"/>
                  </a:lnTo>
                  <a:lnTo>
                    <a:pt x="32849" y="14092"/>
                  </a:lnTo>
                  <a:lnTo>
                    <a:pt x="44885" y="5676"/>
                  </a:lnTo>
                  <a:lnTo>
                    <a:pt x="41134" y="326"/>
                  </a:lnTo>
                  <a:lnTo>
                    <a:pt x="27173" y="10112"/>
                  </a:lnTo>
                  <a:lnTo>
                    <a:pt x="127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5"/>
            <p:cNvSpPr/>
            <p:nvPr/>
          </p:nvSpPr>
          <p:spPr>
            <a:xfrm>
              <a:off x="6807669" y="3130425"/>
              <a:ext cx="406330" cy="914224"/>
            </a:xfrm>
            <a:custGeom>
              <a:avLst/>
              <a:gdLst/>
              <a:ahLst/>
              <a:cxnLst/>
              <a:rect l="l" t="t" r="r" b="b"/>
              <a:pathLst>
                <a:path w="26097" h="58717" extrusionOk="0">
                  <a:moveTo>
                    <a:pt x="1" y="0"/>
                  </a:moveTo>
                  <a:lnTo>
                    <a:pt x="19573" y="58716"/>
                  </a:lnTo>
                  <a:lnTo>
                    <a:pt x="26097" y="58716"/>
                  </a:lnTo>
                  <a:lnTo>
                    <a:pt x="143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5"/>
            <p:cNvSpPr/>
            <p:nvPr/>
          </p:nvSpPr>
          <p:spPr>
            <a:xfrm>
              <a:off x="6198197" y="3130425"/>
              <a:ext cx="406330" cy="914224"/>
            </a:xfrm>
            <a:custGeom>
              <a:avLst/>
              <a:gdLst/>
              <a:ahLst/>
              <a:cxnLst/>
              <a:rect l="l" t="t" r="r" b="b"/>
              <a:pathLst>
                <a:path w="26097" h="58717" extrusionOk="0">
                  <a:moveTo>
                    <a:pt x="11744" y="0"/>
                  </a:moveTo>
                  <a:lnTo>
                    <a:pt x="1" y="58716"/>
                  </a:lnTo>
                  <a:lnTo>
                    <a:pt x="6525" y="58716"/>
                  </a:lnTo>
                  <a:lnTo>
                    <a:pt x="260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6198197" y="2267006"/>
              <a:ext cx="1371328" cy="1015802"/>
            </a:xfrm>
            <a:custGeom>
              <a:avLst/>
              <a:gdLst/>
              <a:ahLst/>
              <a:cxnLst/>
              <a:rect l="l" t="t" r="r" b="b"/>
              <a:pathLst>
                <a:path w="88075" h="65241" extrusionOk="0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lnTo>
                    <a:pt x="1" y="39144"/>
                  </a:lnTo>
                  <a:cubicBezTo>
                    <a:pt x="1" y="53562"/>
                    <a:pt x="11679" y="65240"/>
                    <a:pt x="26097" y="65240"/>
                  </a:cubicBezTo>
                  <a:lnTo>
                    <a:pt x="88075" y="65240"/>
                  </a:lnTo>
                  <a:lnTo>
                    <a:pt x="88075" y="48930"/>
                  </a:lnTo>
                  <a:lnTo>
                    <a:pt x="32621" y="48930"/>
                  </a:lnTo>
                  <a:cubicBezTo>
                    <a:pt x="23618" y="48930"/>
                    <a:pt x="16311" y="41624"/>
                    <a:pt x="16311" y="32621"/>
                  </a:cubicBezTo>
                  <a:lnTo>
                    <a:pt x="16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5"/>
            <p:cNvSpPr/>
            <p:nvPr/>
          </p:nvSpPr>
          <p:spPr>
            <a:xfrm>
              <a:off x="6706090" y="2774900"/>
              <a:ext cx="1523696" cy="1168170"/>
            </a:xfrm>
            <a:custGeom>
              <a:avLst/>
              <a:gdLst/>
              <a:ahLst/>
              <a:cxnLst/>
              <a:rect l="l" t="t" r="r" b="b"/>
              <a:pathLst>
                <a:path w="97861" h="75027" extrusionOk="0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78289" y="75026"/>
                  </a:lnTo>
                  <a:lnTo>
                    <a:pt x="84812" y="75026"/>
                  </a:lnTo>
                  <a:lnTo>
                    <a:pt x="97860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7925034" y="3841476"/>
              <a:ext cx="507909" cy="203173"/>
            </a:xfrm>
            <a:custGeom>
              <a:avLst/>
              <a:gdLst/>
              <a:ahLst/>
              <a:cxnLst/>
              <a:rect l="l" t="t" r="r" b="b"/>
              <a:pathLst>
                <a:path w="32621" h="13049" extrusionOk="0">
                  <a:moveTo>
                    <a:pt x="19572" y="0"/>
                  </a:moveTo>
                  <a:lnTo>
                    <a:pt x="6524" y="6524"/>
                  </a:lnTo>
                  <a:lnTo>
                    <a:pt x="1" y="6524"/>
                  </a:lnTo>
                  <a:lnTo>
                    <a:pt x="1" y="13048"/>
                  </a:lnTo>
                  <a:lnTo>
                    <a:pt x="32620" y="13048"/>
                  </a:lnTo>
                  <a:lnTo>
                    <a:pt x="32620" y="6524"/>
                  </a:lnTo>
                  <a:lnTo>
                    <a:pt x="19572" y="0"/>
                  </a:lnTo>
                  <a:close/>
                </a:path>
              </a:pathLst>
            </a:custGeom>
            <a:solidFill>
              <a:srgbClr val="794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6283022" y="1962270"/>
              <a:ext cx="1184924" cy="812645"/>
            </a:xfrm>
            <a:custGeom>
              <a:avLst/>
              <a:gdLst/>
              <a:ahLst/>
              <a:cxnLst/>
              <a:rect l="l" t="t" r="r" b="b"/>
              <a:pathLst>
                <a:path w="76103" h="52193" extrusionOk="0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55715" y="29359"/>
                  </a:lnTo>
                  <a:lnTo>
                    <a:pt x="76103" y="29359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6283022" y="1962270"/>
              <a:ext cx="945706" cy="812645"/>
            </a:xfrm>
            <a:custGeom>
              <a:avLst/>
              <a:gdLst/>
              <a:ahLst/>
              <a:cxnLst/>
              <a:rect l="l" t="t" r="r" b="b"/>
              <a:pathLst>
                <a:path w="60739" h="52193" extrusionOk="0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6756880" y="2571742"/>
              <a:ext cx="2387115" cy="203173"/>
            </a:xfrm>
            <a:custGeom>
              <a:avLst/>
              <a:gdLst/>
              <a:ahLst/>
              <a:cxnLst/>
              <a:rect l="l" t="t" r="r" b="b"/>
              <a:pathLst>
                <a:path w="153315" h="13049" extrusionOk="0">
                  <a:moveTo>
                    <a:pt x="1" y="1"/>
                  </a:moveTo>
                  <a:lnTo>
                    <a:pt x="1" y="13049"/>
                  </a:lnTo>
                  <a:lnTo>
                    <a:pt x="153314" y="13049"/>
                  </a:lnTo>
                  <a:lnTo>
                    <a:pt x="153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6381051" y="2302942"/>
              <a:ext cx="141718" cy="131302"/>
            </a:xfrm>
            <a:custGeom>
              <a:avLst/>
              <a:gdLst/>
              <a:ahLst/>
              <a:cxnLst/>
              <a:rect l="l" t="t" r="r" b="b"/>
              <a:pathLst>
                <a:path w="9102" h="8433" extrusionOk="0">
                  <a:moveTo>
                    <a:pt x="3605" y="1"/>
                  </a:moveTo>
                  <a:cubicBezTo>
                    <a:pt x="2773" y="1"/>
                    <a:pt x="1941" y="319"/>
                    <a:pt x="1305" y="955"/>
                  </a:cubicBezTo>
                  <a:cubicBezTo>
                    <a:pt x="0" y="2227"/>
                    <a:pt x="0" y="4282"/>
                    <a:pt x="1305" y="5554"/>
                  </a:cubicBezTo>
                  <a:lnTo>
                    <a:pt x="3197" y="7479"/>
                  </a:lnTo>
                  <a:cubicBezTo>
                    <a:pt x="3833" y="8115"/>
                    <a:pt x="4665" y="8433"/>
                    <a:pt x="5501" y="8433"/>
                  </a:cubicBezTo>
                  <a:cubicBezTo>
                    <a:pt x="6337" y="8433"/>
                    <a:pt x="7176" y="8115"/>
                    <a:pt x="7829" y="7479"/>
                  </a:cubicBezTo>
                  <a:cubicBezTo>
                    <a:pt x="9101" y="6206"/>
                    <a:pt x="9101" y="4151"/>
                    <a:pt x="7829" y="2847"/>
                  </a:cubicBezTo>
                  <a:lnTo>
                    <a:pt x="5904" y="955"/>
                  </a:lnTo>
                  <a:cubicBezTo>
                    <a:pt x="5268" y="319"/>
                    <a:pt x="4436" y="1"/>
                    <a:pt x="3605" y="1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6498371" y="2115152"/>
              <a:ext cx="176766" cy="166724"/>
            </a:xfrm>
            <a:custGeom>
              <a:avLst/>
              <a:gdLst/>
              <a:ahLst/>
              <a:cxnLst/>
              <a:rect l="l" t="t" r="r" b="b"/>
              <a:pathLst>
                <a:path w="11353" h="10708" extrusionOk="0">
                  <a:moveTo>
                    <a:pt x="3601" y="0"/>
                  </a:moveTo>
                  <a:cubicBezTo>
                    <a:pt x="2765" y="0"/>
                    <a:pt x="1925" y="327"/>
                    <a:pt x="1272" y="979"/>
                  </a:cubicBezTo>
                  <a:cubicBezTo>
                    <a:pt x="0" y="2251"/>
                    <a:pt x="0" y="4306"/>
                    <a:pt x="1272" y="5578"/>
                  </a:cubicBezTo>
                  <a:lnTo>
                    <a:pt x="5448" y="9754"/>
                  </a:lnTo>
                  <a:cubicBezTo>
                    <a:pt x="6084" y="10390"/>
                    <a:pt x="6916" y="10708"/>
                    <a:pt x="7752" y="10708"/>
                  </a:cubicBezTo>
                  <a:cubicBezTo>
                    <a:pt x="8587" y="10708"/>
                    <a:pt x="9427" y="10390"/>
                    <a:pt x="10080" y="9754"/>
                  </a:cubicBezTo>
                  <a:cubicBezTo>
                    <a:pt x="11352" y="8481"/>
                    <a:pt x="11352" y="6426"/>
                    <a:pt x="10080" y="5122"/>
                  </a:cubicBezTo>
                  <a:lnTo>
                    <a:pt x="5904" y="979"/>
                  </a:lnTo>
                  <a:cubicBezTo>
                    <a:pt x="5268" y="327"/>
                    <a:pt x="4437" y="0"/>
                    <a:pt x="3601" y="0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6655301" y="1809902"/>
              <a:ext cx="203173" cy="304752"/>
            </a:xfrm>
            <a:custGeom>
              <a:avLst/>
              <a:gdLst/>
              <a:ahLst/>
              <a:cxnLst/>
              <a:rect l="l" t="t" r="r" b="b"/>
              <a:pathLst>
                <a:path w="13049" h="19573" extrusionOk="0">
                  <a:moveTo>
                    <a:pt x="1" y="1"/>
                  </a:moveTo>
                  <a:lnTo>
                    <a:pt x="1" y="13049"/>
                  </a:lnTo>
                  <a:lnTo>
                    <a:pt x="6525" y="19573"/>
                  </a:lnTo>
                  <a:lnTo>
                    <a:pt x="13049" y="13049"/>
                  </a:lnTo>
                  <a:lnTo>
                    <a:pt x="13049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6502933" y="2267006"/>
              <a:ext cx="761856" cy="304752"/>
            </a:xfrm>
            <a:custGeom>
              <a:avLst/>
              <a:gdLst/>
              <a:ahLst/>
              <a:cxnLst/>
              <a:rect l="l" t="t" r="r" b="b"/>
              <a:pathLst>
                <a:path w="48931" h="19573" extrusionOk="0">
                  <a:moveTo>
                    <a:pt x="9787" y="1"/>
                  </a:moveTo>
                  <a:lnTo>
                    <a:pt x="1" y="9787"/>
                  </a:lnTo>
                  <a:lnTo>
                    <a:pt x="5970" y="15756"/>
                  </a:lnTo>
                  <a:cubicBezTo>
                    <a:pt x="8417" y="18203"/>
                    <a:pt x="11744" y="19573"/>
                    <a:pt x="15202" y="19573"/>
                  </a:cubicBezTo>
                  <a:lnTo>
                    <a:pt x="48931" y="19573"/>
                  </a:lnTo>
                  <a:lnTo>
                    <a:pt x="48931" y="16311"/>
                  </a:lnTo>
                  <a:cubicBezTo>
                    <a:pt x="48931" y="10896"/>
                    <a:pt x="44560" y="6525"/>
                    <a:pt x="39145" y="6525"/>
                  </a:cubicBezTo>
                  <a:lnTo>
                    <a:pt x="16311" y="6525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5"/>
            <p:cNvSpPr/>
            <p:nvPr/>
          </p:nvSpPr>
          <p:spPr>
            <a:xfrm>
              <a:off x="7518720" y="2063849"/>
              <a:ext cx="457120" cy="507909"/>
            </a:xfrm>
            <a:custGeom>
              <a:avLst/>
              <a:gdLst/>
              <a:ahLst/>
              <a:cxnLst/>
              <a:rect l="l" t="t" r="r" b="b"/>
              <a:pathLst>
                <a:path w="29359" h="32621" extrusionOk="0">
                  <a:moveTo>
                    <a:pt x="6525" y="1"/>
                  </a:moveTo>
                  <a:lnTo>
                    <a:pt x="1" y="32621"/>
                  </a:lnTo>
                  <a:lnTo>
                    <a:pt x="22835" y="32621"/>
                  </a:lnTo>
                  <a:lnTo>
                    <a:pt x="29358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5"/>
            <p:cNvSpPr/>
            <p:nvPr/>
          </p:nvSpPr>
          <p:spPr>
            <a:xfrm>
              <a:off x="6401354" y="2774900"/>
              <a:ext cx="1523696" cy="1168170"/>
            </a:xfrm>
            <a:custGeom>
              <a:avLst/>
              <a:gdLst/>
              <a:ahLst/>
              <a:cxnLst/>
              <a:rect l="l" t="t" r="r" b="b"/>
              <a:pathLst>
                <a:path w="97861" h="75027" extrusionOk="0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84813" y="75026"/>
                  </a:lnTo>
                  <a:lnTo>
                    <a:pt x="97861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7721877" y="3841476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13049" y="0"/>
                  </a:moveTo>
                  <a:lnTo>
                    <a:pt x="1" y="6524"/>
                  </a:lnTo>
                  <a:lnTo>
                    <a:pt x="1" y="13048"/>
                  </a:lnTo>
                  <a:lnTo>
                    <a:pt x="26096" y="13048"/>
                  </a:lnTo>
                  <a:lnTo>
                    <a:pt x="26096" y="6524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8128192" y="1555955"/>
              <a:ext cx="1015802" cy="660277"/>
            </a:xfrm>
            <a:custGeom>
              <a:avLst/>
              <a:gdLst/>
              <a:ahLst/>
              <a:cxnLst/>
              <a:rect l="l" t="t" r="r" b="b"/>
              <a:pathLst>
                <a:path w="65241" h="42407" extrusionOk="0">
                  <a:moveTo>
                    <a:pt x="0" y="1"/>
                  </a:moveTo>
                  <a:lnTo>
                    <a:pt x="0" y="42407"/>
                  </a:lnTo>
                  <a:lnTo>
                    <a:pt x="65240" y="42407"/>
                  </a:lnTo>
                  <a:lnTo>
                    <a:pt x="65240" y="1"/>
                  </a:lnTo>
                  <a:close/>
                </a:path>
              </a:pathLst>
            </a:custGeom>
            <a:solidFill>
              <a:srgbClr val="8098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8178981" y="1962270"/>
              <a:ext cx="609488" cy="609488"/>
            </a:xfrm>
            <a:custGeom>
              <a:avLst/>
              <a:gdLst/>
              <a:ahLst/>
              <a:cxnLst/>
              <a:rect l="l" t="t" r="r" b="b"/>
              <a:pathLst>
                <a:path w="39145" h="39145" extrusionOk="0">
                  <a:moveTo>
                    <a:pt x="22834" y="1"/>
                  </a:moveTo>
                  <a:lnTo>
                    <a:pt x="22834" y="29359"/>
                  </a:lnTo>
                  <a:lnTo>
                    <a:pt x="0" y="29359"/>
                  </a:lnTo>
                  <a:lnTo>
                    <a:pt x="0" y="39145"/>
                  </a:lnTo>
                  <a:lnTo>
                    <a:pt x="39144" y="39145"/>
                  </a:lnTo>
                  <a:lnTo>
                    <a:pt x="39144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8483717" y="2774900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0" y="1"/>
                  </a:moveTo>
                  <a:lnTo>
                    <a:pt x="0" y="13048"/>
                  </a:lnTo>
                  <a:lnTo>
                    <a:pt x="26096" y="13048"/>
                  </a:lnTo>
                  <a:lnTo>
                    <a:pt x="260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8636085" y="2774900"/>
              <a:ext cx="101594" cy="203173"/>
            </a:xfrm>
            <a:custGeom>
              <a:avLst/>
              <a:gdLst/>
              <a:ahLst/>
              <a:cxnLst/>
              <a:rect l="l" t="t" r="r" b="b"/>
              <a:pathLst>
                <a:path w="6525" h="13049" extrusionOk="0">
                  <a:moveTo>
                    <a:pt x="0" y="1"/>
                  </a:moveTo>
                  <a:lnTo>
                    <a:pt x="0" y="13048"/>
                  </a:lnTo>
                  <a:lnTo>
                    <a:pt x="6524" y="13048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8331349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9786" y="0"/>
                  </a:moveTo>
                  <a:lnTo>
                    <a:pt x="0" y="68502"/>
                  </a:lnTo>
                  <a:lnTo>
                    <a:pt x="9786" y="68502"/>
                  </a:lnTo>
                  <a:lnTo>
                    <a:pt x="22834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8686875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0" y="0"/>
                  </a:moveTo>
                  <a:lnTo>
                    <a:pt x="13048" y="68502"/>
                  </a:lnTo>
                  <a:lnTo>
                    <a:pt x="22834" y="68502"/>
                  </a:lnTo>
                  <a:lnTo>
                    <a:pt x="13048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6960037" y="2774900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1" y="1"/>
                  </a:moveTo>
                  <a:lnTo>
                    <a:pt x="1" y="13048"/>
                  </a:lnTo>
                  <a:lnTo>
                    <a:pt x="26097" y="13048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7112405" y="2774900"/>
              <a:ext cx="101594" cy="203173"/>
            </a:xfrm>
            <a:custGeom>
              <a:avLst/>
              <a:gdLst/>
              <a:ahLst/>
              <a:cxnLst/>
              <a:rect l="l" t="t" r="r" b="b"/>
              <a:pathLst>
                <a:path w="6525" h="13049" extrusionOk="0">
                  <a:moveTo>
                    <a:pt x="1" y="1"/>
                  </a:moveTo>
                  <a:lnTo>
                    <a:pt x="1" y="13048"/>
                  </a:lnTo>
                  <a:lnTo>
                    <a:pt x="6525" y="13048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6807669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9787" y="0"/>
                  </a:moveTo>
                  <a:lnTo>
                    <a:pt x="1" y="68502"/>
                  </a:lnTo>
                  <a:lnTo>
                    <a:pt x="9787" y="68502"/>
                  </a:lnTo>
                  <a:lnTo>
                    <a:pt x="22835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7163194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1" y="0"/>
                  </a:moveTo>
                  <a:lnTo>
                    <a:pt x="13049" y="68502"/>
                  </a:lnTo>
                  <a:lnTo>
                    <a:pt x="22835" y="68502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6706090" y="1809902"/>
              <a:ext cx="152384" cy="203173"/>
            </a:xfrm>
            <a:custGeom>
              <a:avLst/>
              <a:gdLst/>
              <a:ahLst/>
              <a:cxnLst/>
              <a:rect l="l" t="t" r="r" b="b"/>
              <a:pathLst>
                <a:path w="9787" h="13049" extrusionOk="0">
                  <a:moveTo>
                    <a:pt x="1" y="1"/>
                  </a:moveTo>
                  <a:lnTo>
                    <a:pt x="1" y="6525"/>
                  </a:lnTo>
                  <a:cubicBezTo>
                    <a:pt x="1" y="10113"/>
                    <a:pt x="2937" y="13049"/>
                    <a:pt x="6525" y="13049"/>
                  </a:cubicBezTo>
                  <a:lnTo>
                    <a:pt x="9787" y="13049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6502933" y="1505166"/>
              <a:ext cx="304752" cy="304752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cubicBezTo>
                    <a:pt x="1" y="15202"/>
                    <a:pt x="4372" y="19573"/>
                    <a:pt x="9787" y="19573"/>
                  </a:cubicBezTo>
                  <a:cubicBezTo>
                    <a:pt x="15202" y="19573"/>
                    <a:pt x="19573" y="15202"/>
                    <a:pt x="19573" y="9787"/>
                  </a:cubicBezTo>
                  <a:cubicBezTo>
                    <a:pt x="19573" y="4372"/>
                    <a:pt x="15202" y="1"/>
                    <a:pt x="9787" y="1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6655301" y="1606745"/>
              <a:ext cx="203173" cy="203173"/>
            </a:xfrm>
            <a:custGeom>
              <a:avLst/>
              <a:gdLst/>
              <a:ahLst/>
              <a:cxnLst/>
              <a:rect l="l" t="t" r="r" b="b"/>
              <a:pathLst>
                <a:path w="13049" h="13049" extrusionOk="0">
                  <a:moveTo>
                    <a:pt x="6525" y="1"/>
                  </a:moveTo>
                  <a:cubicBezTo>
                    <a:pt x="2937" y="1"/>
                    <a:pt x="1" y="2937"/>
                    <a:pt x="1" y="6525"/>
                  </a:cubicBezTo>
                  <a:lnTo>
                    <a:pt x="1" y="13049"/>
                  </a:lnTo>
                  <a:lnTo>
                    <a:pt x="13049" y="13049"/>
                  </a:lnTo>
                  <a:lnTo>
                    <a:pt x="13049" y="6525"/>
                  </a:lnTo>
                  <a:cubicBezTo>
                    <a:pt x="13049" y="2937"/>
                    <a:pt x="10113" y="1"/>
                    <a:pt x="6525" y="1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6655301" y="1708323"/>
              <a:ext cx="203173" cy="253962"/>
            </a:xfrm>
            <a:custGeom>
              <a:avLst/>
              <a:gdLst/>
              <a:ahLst/>
              <a:cxnLst/>
              <a:rect l="l" t="t" r="r" b="b"/>
              <a:pathLst>
                <a:path w="13049" h="16311" extrusionOk="0">
                  <a:moveTo>
                    <a:pt x="3263" y="1"/>
                  </a:moveTo>
                  <a:lnTo>
                    <a:pt x="1" y="3263"/>
                  </a:lnTo>
                  <a:lnTo>
                    <a:pt x="1" y="9787"/>
                  </a:lnTo>
                  <a:cubicBezTo>
                    <a:pt x="1" y="13375"/>
                    <a:pt x="2937" y="16311"/>
                    <a:pt x="6525" y="16311"/>
                  </a:cubicBezTo>
                  <a:cubicBezTo>
                    <a:pt x="10113" y="16311"/>
                    <a:pt x="13049" y="13375"/>
                    <a:pt x="13049" y="9787"/>
                  </a:cubicBezTo>
                  <a:lnTo>
                    <a:pt x="13049" y="3263"/>
                  </a:lnTo>
                  <a:lnTo>
                    <a:pt x="11124" y="3263"/>
                  </a:lnTo>
                  <a:cubicBezTo>
                    <a:pt x="8188" y="3263"/>
                    <a:pt x="5350" y="2088"/>
                    <a:pt x="3263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9" name="Google Shape;839;p35"/>
          <p:cNvGrpSpPr/>
          <p:nvPr/>
        </p:nvGrpSpPr>
        <p:grpSpPr>
          <a:xfrm>
            <a:off x="482709" y="398743"/>
            <a:ext cx="95400" cy="3116250"/>
            <a:chOff x="4524300" y="1013625"/>
            <a:chExt cx="95400" cy="3116250"/>
          </a:xfrm>
        </p:grpSpPr>
        <p:sp>
          <p:nvSpPr>
            <p:cNvPr id="840" name="Google Shape;840;p35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5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5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36"/>
          <p:cNvSpPr txBox="1">
            <a:spLocks noGrp="1"/>
          </p:cNvSpPr>
          <p:nvPr>
            <p:ph type="title"/>
          </p:nvPr>
        </p:nvSpPr>
        <p:spPr>
          <a:xfrm>
            <a:off x="578751" y="465659"/>
            <a:ext cx="399324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Software Testing Life Cycle	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374FC1-7A03-D79C-57CB-129CBCCAF5D3}"/>
              </a:ext>
            </a:extLst>
          </p:cNvPr>
          <p:cNvSpPr txBox="1"/>
          <p:nvPr/>
        </p:nvSpPr>
        <p:spPr>
          <a:xfrm>
            <a:off x="394011" y="1576324"/>
            <a:ext cx="3993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ea typeface="Roboto"/>
                <a:cs typeface="Roboto"/>
                <a:sym typeface="Roboto"/>
              </a:rPr>
              <a:t>apply the testing life cycle to Swag Labs, which is a demo e-commerce platform for testing automation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0A5EE9A-A045-E885-D431-3156FDE111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3670031"/>
              </p:ext>
            </p:extLst>
          </p:nvPr>
        </p:nvGraphicFramePr>
        <p:xfrm>
          <a:off x="4608057" y="929267"/>
          <a:ext cx="3993250" cy="36947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7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326719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ts val="4000"/>
              </a:lnSpc>
              <a:buNone/>
            </a:pPr>
            <a:r>
              <a:rPr lang="en-US" sz="280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Full User </a:t>
            </a:r>
            <a:br>
              <a:rPr lang="en-US" sz="280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</a:br>
            <a:r>
              <a:rPr lang="en-US" sz="280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    Journey Steps</a:t>
            </a:r>
            <a:endParaRPr lang="en-US" sz="2800" dirty="0"/>
          </a:p>
        </p:txBody>
      </p:sp>
      <p:grpSp>
        <p:nvGrpSpPr>
          <p:cNvPr id="868" name="Google Shape;868;p37"/>
          <p:cNvGrpSpPr/>
          <p:nvPr/>
        </p:nvGrpSpPr>
        <p:grpSpPr>
          <a:xfrm>
            <a:off x="5382570" y="642813"/>
            <a:ext cx="469887" cy="469887"/>
            <a:chOff x="1487200" y="4993750"/>
            <a:chExt cx="483125" cy="483125"/>
          </a:xfrm>
        </p:grpSpPr>
        <p:sp>
          <p:nvSpPr>
            <p:cNvPr id="869" name="Google Shape;869;p37"/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870" name="Google Shape;870;p37"/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</p:grpSp>
      <p:grpSp>
        <p:nvGrpSpPr>
          <p:cNvPr id="874" name="Google Shape;874;p37"/>
          <p:cNvGrpSpPr/>
          <p:nvPr/>
        </p:nvGrpSpPr>
        <p:grpSpPr>
          <a:xfrm>
            <a:off x="963344" y="1301309"/>
            <a:ext cx="95400" cy="3116250"/>
            <a:chOff x="4524300" y="1013625"/>
            <a:chExt cx="95400" cy="3116250"/>
          </a:xfrm>
        </p:grpSpPr>
        <p:sp>
          <p:nvSpPr>
            <p:cNvPr id="875" name="Google Shape;875;p37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7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7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7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7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7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F9D0BA1C-E8EF-33CC-4AA0-4BAA2C6B99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7339653"/>
              </p:ext>
            </p:extLst>
          </p:nvPr>
        </p:nvGraphicFramePr>
        <p:xfrm>
          <a:off x="1271239" y="1531434"/>
          <a:ext cx="7635841" cy="31446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38"/>
          <p:cNvSpPr txBox="1">
            <a:spLocks noGrp="1"/>
          </p:cNvSpPr>
          <p:nvPr>
            <p:ph type="title"/>
          </p:nvPr>
        </p:nvSpPr>
        <p:spPr>
          <a:xfrm>
            <a:off x="578751" y="390904"/>
            <a:ext cx="515297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</a:rPr>
              <a:t>Run project demo</a:t>
            </a:r>
            <a:endParaRPr dirty="0"/>
          </a:p>
        </p:txBody>
      </p:sp>
      <p:grpSp>
        <p:nvGrpSpPr>
          <p:cNvPr id="15" name="Google Shape;704;p31">
            <a:extLst>
              <a:ext uri="{FF2B5EF4-FFF2-40B4-BE49-F238E27FC236}">
                <a16:creationId xmlns:a16="http://schemas.microsoft.com/office/drawing/2014/main" id="{5031DFEB-6222-4DA5-ECF8-61DB867FFF74}"/>
              </a:ext>
            </a:extLst>
          </p:cNvPr>
          <p:cNvGrpSpPr/>
          <p:nvPr/>
        </p:nvGrpSpPr>
        <p:grpSpPr>
          <a:xfrm>
            <a:off x="7425352" y="399877"/>
            <a:ext cx="1039655" cy="706235"/>
            <a:chOff x="-3137650" y="2787000"/>
            <a:chExt cx="291450" cy="257575"/>
          </a:xfrm>
        </p:grpSpPr>
        <p:sp>
          <p:nvSpPr>
            <p:cNvPr id="16" name="Google Shape;705;p31">
              <a:extLst>
                <a:ext uri="{FF2B5EF4-FFF2-40B4-BE49-F238E27FC236}">
                  <a16:creationId xmlns:a16="http://schemas.microsoft.com/office/drawing/2014/main" id="{215D582D-A39A-A7F0-ED5A-E5C63E886542}"/>
                </a:ext>
              </a:extLst>
            </p:cNvPr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06;p31">
              <a:extLst>
                <a:ext uri="{FF2B5EF4-FFF2-40B4-BE49-F238E27FC236}">
                  <a16:creationId xmlns:a16="http://schemas.microsoft.com/office/drawing/2014/main" id="{D835B6B6-BE60-C7A2-81A8-BB0ADB45DE7A}"/>
                </a:ext>
              </a:extLst>
            </p:cNvPr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07;p31">
              <a:extLst>
                <a:ext uri="{FF2B5EF4-FFF2-40B4-BE49-F238E27FC236}">
                  <a16:creationId xmlns:a16="http://schemas.microsoft.com/office/drawing/2014/main" id="{3FA48295-A76A-303E-1CB3-C4202D7984D4}"/>
                </a:ext>
              </a:extLst>
            </p:cNvPr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08;p31">
              <a:extLst>
                <a:ext uri="{FF2B5EF4-FFF2-40B4-BE49-F238E27FC236}">
                  <a16:creationId xmlns:a16="http://schemas.microsoft.com/office/drawing/2014/main" id="{7D7B90B5-ED3F-2044-C0AC-FF0E8AD4E336}"/>
                </a:ext>
              </a:extLst>
            </p:cNvPr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09;p31">
              <a:extLst>
                <a:ext uri="{FF2B5EF4-FFF2-40B4-BE49-F238E27FC236}">
                  <a16:creationId xmlns:a16="http://schemas.microsoft.com/office/drawing/2014/main" id="{F0F0EA24-5408-D1C4-3CDB-773EC960A741}"/>
                </a:ext>
              </a:extLst>
            </p:cNvPr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10;p31">
              <a:extLst>
                <a:ext uri="{FF2B5EF4-FFF2-40B4-BE49-F238E27FC236}">
                  <a16:creationId xmlns:a16="http://schemas.microsoft.com/office/drawing/2014/main" id="{B2E18F94-071C-8CCB-E590-6EEBE4D29582}"/>
                </a:ext>
              </a:extLst>
            </p:cNvPr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11;p31">
              <a:extLst>
                <a:ext uri="{FF2B5EF4-FFF2-40B4-BE49-F238E27FC236}">
                  <a16:creationId xmlns:a16="http://schemas.microsoft.com/office/drawing/2014/main" id="{4BAF94CA-E188-C14A-2192-4F6B7E90D0A0}"/>
                </a:ext>
              </a:extLst>
            </p:cNvPr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12;p31">
              <a:extLst>
                <a:ext uri="{FF2B5EF4-FFF2-40B4-BE49-F238E27FC236}">
                  <a16:creationId xmlns:a16="http://schemas.microsoft.com/office/drawing/2014/main" id="{72D94DE3-1D68-76A1-F98D-4FDE63EF426C}"/>
                </a:ext>
              </a:extLst>
            </p:cNvPr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313</Words>
  <Application>Microsoft Office PowerPoint</Application>
  <PresentationFormat>On-screen Show (16:9)</PresentationFormat>
  <Paragraphs>72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Montserrat</vt:lpstr>
      <vt:lpstr>Oswald</vt:lpstr>
      <vt:lpstr>DM Mono</vt:lpstr>
      <vt:lpstr>Roboto</vt:lpstr>
      <vt:lpstr>Raleway</vt:lpstr>
      <vt:lpstr>Arial</vt:lpstr>
      <vt:lpstr>Raleway Black</vt:lpstr>
      <vt:lpstr>Software Development Bussines Plan by Slidesgo</vt:lpstr>
      <vt:lpstr>Swag Labs Test Automation </vt:lpstr>
      <vt:lpstr>TABLE OF CONTENTS</vt:lpstr>
      <vt:lpstr>Introduction to Web Automation</vt:lpstr>
      <vt:lpstr>PowerPoint Presentation</vt:lpstr>
      <vt:lpstr>Common Tools for Web Automation</vt:lpstr>
      <vt:lpstr>01</vt:lpstr>
      <vt:lpstr>Software Testing Life Cycle </vt:lpstr>
      <vt:lpstr>Full User       Journey Steps</vt:lpstr>
      <vt:lpstr>Run project demo</vt:lpstr>
      <vt:lpstr>Q &amp; A</vt:lpstr>
      <vt:lpstr>Thanks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omnia195037@fci.bu.edu.eg</cp:lastModifiedBy>
  <cp:revision>3</cp:revision>
  <dcterms:modified xsi:type="dcterms:W3CDTF">2024-10-14T17:16:09Z</dcterms:modified>
</cp:coreProperties>
</file>