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0" r:id="rId4"/>
  </p:sldMasterIdLst>
  <p:notesMasterIdLst>
    <p:notesMasterId r:id="rId20"/>
  </p:notesMasterIdLst>
  <p:handoutMasterIdLst>
    <p:handoutMasterId r:id="rId21"/>
  </p:handoutMasterIdLst>
  <p:sldIdLst>
    <p:sldId id="256" r:id="rId5"/>
    <p:sldId id="257" r:id="rId6"/>
    <p:sldId id="259" r:id="rId7"/>
    <p:sldId id="258" r:id="rId8"/>
    <p:sldId id="262" r:id="rId9"/>
    <p:sldId id="265" r:id="rId10"/>
    <p:sldId id="268" r:id="rId11"/>
    <p:sldId id="272" r:id="rId12"/>
    <p:sldId id="261" r:id="rId13"/>
    <p:sldId id="269" r:id="rId14"/>
    <p:sldId id="270" r:id="rId15"/>
    <p:sldId id="266" r:id="rId16"/>
    <p:sldId id="273" r:id="rId17"/>
    <p:sldId id="274" r:id="rId18"/>
    <p:sldId id="26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26" autoAdjust="0"/>
  </p:normalViewPr>
  <p:slideViewPr>
    <p:cSldViewPr snapToGrid="0">
      <p:cViewPr varScale="1">
        <p:scale>
          <a:sx n="111" d="100"/>
          <a:sy n="111" d="100"/>
        </p:scale>
        <p:origin x="594" y="9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FBB03A1-C24F-4AEB-9DD5-D5017ED06F3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9CB5780-3D57-4E6A-BC9A-0C96CD05123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7C77B77-5EE6-4093-AC8C-63883B0D4818}" type="datetimeFigureOut">
              <a:rPr lang="en-US" smtClean="0"/>
              <a:t>12/28/2022</a:t>
            </a:fld>
            <a:endParaRPr lang="en-US" dirty="0"/>
          </a:p>
        </p:txBody>
      </p:sp>
      <p:sp>
        <p:nvSpPr>
          <p:cNvPr id="4" name="Footer Placeholder 3">
            <a:extLst>
              <a:ext uri="{FF2B5EF4-FFF2-40B4-BE49-F238E27FC236}">
                <a16:creationId xmlns:a16="http://schemas.microsoft.com/office/drawing/2014/main" id="{AC363907-A416-496F-891A-9B09D46C502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0E4685EE-62FF-4BE0-9742-02426CC68A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C5FDE1-B145-40CB-B667-FBD1AC713BA9}" type="slidenum">
              <a:rPr lang="en-US" smtClean="0"/>
              <a:t>‹#›</a:t>
            </a:fld>
            <a:endParaRPr lang="en-US" dirty="0"/>
          </a:p>
        </p:txBody>
      </p:sp>
    </p:spTree>
    <p:extLst>
      <p:ext uri="{BB962C8B-B14F-4D97-AF65-F5344CB8AC3E}">
        <p14:creationId xmlns:p14="http://schemas.microsoft.com/office/powerpoint/2010/main" val="15565114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1E6DE8-1D09-4157-BE91-8AE8974945A2}" type="datetimeFigureOut">
              <a:rPr lang="en-US" smtClean="0"/>
              <a:t>12/28/2022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5C198C-F94F-45D5-B9E3-B6FFB8BCAC79}" type="slidenum">
              <a:rPr lang="en-US" smtClean="0"/>
              <a:t>‹#›</a:t>
            </a:fld>
            <a:endParaRPr lang="en-US" dirty="0"/>
          </a:p>
        </p:txBody>
      </p:sp>
    </p:spTree>
    <p:extLst>
      <p:ext uri="{BB962C8B-B14F-4D97-AF65-F5344CB8AC3E}">
        <p14:creationId xmlns:p14="http://schemas.microsoft.com/office/powerpoint/2010/main" val="3494000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E96E83-048C-4132-9ABC-E5A0C22DA94E}"/>
              </a:ext>
              <a:ext uri="{C183D7F6-B498-43B3-948B-1728B52AA6E4}">
                <adec:decorative xmlns:adec="http://schemas.microsoft.com/office/drawing/2017/decorative" val="1"/>
              </a:ext>
            </a:extLst>
          </p:cNvPr>
          <p:cNvSpPr/>
          <p:nvPr userDrawn="1"/>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useBgFill="1">
        <p:nvSpPr>
          <p:cNvPr id="11" name="Rectangle 10">
            <a:extLst>
              <a:ext uri="{FF2B5EF4-FFF2-40B4-BE49-F238E27FC236}">
                <a16:creationId xmlns:a16="http://schemas.microsoft.com/office/drawing/2014/main" id="{3E498F49-BE12-4A88-909F-4B988B236ED7}"/>
              </a:ext>
              <a:ext uri="{C183D7F6-B498-43B3-948B-1728B52AA6E4}">
                <adec:decorative xmlns:adec="http://schemas.microsoft.com/office/drawing/2017/decorative" val="1"/>
              </a:ext>
            </a:extLst>
          </p:cNvPr>
          <p:cNvSpPr/>
          <p:nvPr userDrawn="1"/>
        </p:nvSpPr>
        <p:spPr>
          <a:xfrm>
            <a:off x="1524" y="0"/>
            <a:ext cx="12188952" cy="6858000"/>
          </a:xfrm>
          <a:prstGeom prst="rect">
            <a:avLst/>
          </a:prstGeom>
          <a:pattFill prst="lgGrid">
            <a:fgClr>
              <a:schemeClr val="tx2">
                <a:lumMod val="10000"/>
                <a:lumOff val="90000"/>
              </a:schemeClr>
            </a:fgClr>
            <a:bgClr>
              <a:schemeClr val="bg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useBgFill="1">
        <p:nvSpPr>
          <p:cNvPr id="13" name="Rectangle 12">
            <a:extLst>
              <a:ext uri="{FF2B5EF4-FFF2-40B4-BE49-F238E27FC236}">
                <a16:creationId xmlns:a16="http://schemas.microsoft.com/office/drawing/2014/main" id="{B60267AE-9C0D-4634-B312-C6DD54710776}"/>
              </a:ext>
              <a:ext uri="{C183D7F6-B498-43B3-948B-1728B52AA6E4}">
                <adec:decorative xmlns:adec="http://schemas.microsoft.com/office/drawing/2017/decorative" val="1"/>
              </a:ext>
            </a:extLst>
          </p:cNvPr>
          <p:cNvSpPr/>
          <p:nvPr userDrawn="1"/>
        </p:nvSpPr>
        <p:spPr>
          <a:xfrm>
            <a:off x="5441003" y="640080"/>
            <a:ext cx="6111585" cy="5577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2" name="Title 1">
            <a:extLst>
              <a:ext uri="{FF2B5EF4-FFF2-40B4-BE49-F238E27FC236}">
                <a16:creationId xmlns:a16="http://schemas.microsoft.com/office/drawing/2014/main" id="{04BECD51-9119-4996-B4FC-2AD4321646BC}"/>
              </a:ext>
            </a:extLst>
          </p:cNvPr>
          <p:cNvSpPr>
            <a:spLocks noGrp="1"/>
          </p:cNvSpPr>
          <p:nvPr>
            <p:ph type="title" hasCustomPrompt="1"/>
          </p:nvPr>
        </p:nvSpPr>
        <p:spPr>
          <a:xfrm>
            <a:off x="5937594" y="1328058"/>
            <a:ext cx="5096630" cy="3378338"/>
          </a:xfrm>
        </p:spPr>
        <p:txBody>
          <a:bodyPr anchor="b">
            <a:normAutofit/>
          </a:bodyPr>
          <a:lstStyle>
            <a:lvl1pPr>
              <a:defRPr sz="5400" baseline="0"/>
            </a:lvl1pPr>
          </a:lstStyle>
          <a:p>
            <a:r>
              <a:rPr lang="en-US" dirty="0"/>
              <a:t>Click to add title</a:t>
            </a:r>
          </a:p>
        </p:txBody>
      </p:sp>
      <p:sp>
        <p:nvSpPr>
          <p:cNvPr id="20" name="Picture Placeholder 18">
            <a:extLst>
              <a:ext uri="{FF2B5EF4-FFF2-40B4-BE49-F238E27FC236}">
                <a16:creationId xmlns:a16="http://schemas.microsoft.com/office/drawing/2014/main" id="{956F6DB6-D6E1-4A50-9114-8601DF942196}"/>
              </a:ext>
            </a:extLst>
          </p:cNvPr>
          <p:cNvSpPr>
            <a:spLocks noGrp="1"/>
          </p:cNvSpPr>
          <p:nvPr>
            <p:ph type="pic" sz="quarter" idx="13" hasCustomPrompt="1"/>
          </p:nvPr>
        </p:nvSpPr>
        <p:spPr>
          <a:xfrm>
            <a:off x="639763" y="635000"/>
            <a:ext cx="4800600" cy="5578475"/>
          </a:xfrm>
        </p:spPr>
        <p:txBody>
          <a:bodyPr/>
          <a:lstStyle>
            <a:lvl1pPr algn="ctr">
              <a:defRPr/>
            </a:lvl1pPr>
          </a:lstStyle>
          <a:p>
            <a:r>
              <a:rPr lang="en-US" dirty="0"/>
              <a:t>Click to add photo</a:t>
            </a:r>
          </a:p>
        </p:txBody>
      </p:sp>
      <p:sp>
        <p:nvSpPr>
          <p:cNvPr id="26" name="Text Placeholder 24">
            <a:extLst>
              <a:ext uri="{FF2B5EF4-FFF2-40B4-BE49-F238E27FC236}">
                <a16:creationId xmlns:a16="http://schemas.microsoft.com/office/drawing/2014/main" id="{5381B5BB-CEA3-436C-8A43-C3C4889F11C4}"/>
              </a:ext>
            </a:extLst>
          </p:cNvPr>
          <p:cNvSpPr>
            <a:spLocks noGrp="1"/>
          </p:cNvSpPr>
          <p:nvPr>
            <p:ph type="body" sz="quarter" idx="15" hasCustomPrompt="1"/>
          </p:nvPr>
        </p:nvSpPr>
        <p:spPr>
          <a:xfrm>
            <a:off x="5948480" y="4668045"/>
            <a:ext cx="5096630" cy="1000125"/>
          </a:xfrm>
        </p:spPr>
        <p:txBody>
          <a:bodyPr>
            <a:noAutofit/>
          </a:bodyPr>
          <a:lstStyle>
            <a:lvl1pPr>
              <a:defRPr sz="2400" b="0" cap="all" spc="600" baseline="0"/>
            </a:lvl1pPr>
          </a:lstStyle>
          <a:p>
            <a:pPr lvl="0"/>
            <a:r>
              <a:rPr lang="en-US" dirty="0"/>
              <a:t>Click to add subtitle</a:t>
            </a:r>
          </a:p>
        </p:txBody>
      </p:sp>
    </p:spTree>
    <p:extLst>
      <p:ext uri="{BB962C8B-B14F-4D97-AF65-F5344CB8AC3E}">
        <p14:creationId xmlns:p14="http://schemas.microsoft.com/office/powerpoint/2010/main" val="3851443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ntent 2 Colum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8B16675-8FAE-4CCE-870E-B08D5FEC094C}"/>
              </a:ext>
              <a:ext uri="{C183D7F6-B498-43B3-948B-1728B52AA6E4}">
                <adec:decorative xmlns:adec="http://schemas.microsoft.com/office/drawing/2017/decorative" val="1"/>
              </a:ext>
            </a:extLst>
          </p:cNvPr>
          <p:cNvSpPr/>
          <p:nvPr userDrawn="1"/>
        </p:nvSpPr>
        <p:spPr>
          <a:xfrm>
            <a:off x="0" y="914399"/>
            <a:ext cx="12192000" cy="5305425"/>
          </a:xfrm>
          <a:prstGeom prst="rect">
            <a:avLst/>
          </a:prstGeom>
          <a:pattFill prst="lgGrid">
            <a:fgClr>
              <a:schemeClr val="tx2">
                <a:lumMod val="10000"/>
                <a:lumOff val="90000"/>
              </a:schemeClr>
            </a:fgClr>
            <a:bgClr>
              <a:schemeClr val="bg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10" name="Rectangle 9">
            <a:extLst>
              <a:ext uri="{FF2B5EF4-FFF2-40B4-BE49-F238E27FC236}">
                <a16:creationId xmlns:a16="http://schemas.microsoft.com/office/drawing/2014/main" id="{F2B58518-7725-4310-9D89-9253D668F98E}"/>
              </a:ext>
              <a:ext uri="{C183D7F6-B498-43B3-948B-1728B52AA6E4}">
                <adec:decorative xmlns:adec="http://schemas.microsoft.com/office/drawing/2017/decorative" val="1"/>
              </a:ext>
            </a:extLst>
          </p:cNvPr>
          <p:cNvSpPr/>
          <p:nvPr userDrawn="1"/>
        </p:nvSpPr>
        <p:spPr>
          <a:xfrm>
            <a:off x="0" y="0"/>
            <a:ext cx="1219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11" name="Title 1">
            <a:extLst>
              <a:ext uri="{FF2B5EF4-FFF2-40B4-BE49-F238E27FC236}">
                <a16:creationId xmlns:a16="http://schemas.microsoft.com/office/drawing/2014/main" id="{4955907E-5B49-47DA-BB56-B83884842AF5}"/>
              </a:ext>
            </a:extLst>
          </p:cNvPr>
          <p:cNvSpPr>
            <a:spLocks noGrp="1"/>
          </p:cNvSpPr>
          <p:nvPr>
            <p:ph type="title"/>
          </p:nvPr>
        </p:nvSpPr>
        <p:spPr>
          <a:xfrm>
            <a:off x="539711" y="222436"/>
            <a:ext cx="5058209" cy="673405"/>
          </a:xfrm>
        </p:spPr>
        <p:txBody>
          <a:bodyPr>
            <a:normAutofit/>
          </a:bodyPr>
          <a:lstStyle>
            <a:lvl1pPr>
              <a:defRPr spc="150" baseline="0">
                <a:solidFill>
                  <a:schemeClr val="bg1"/>
                </a:solidFill>
              </a:defRPr>
            </a:lvl1pPr>
          </a:lstStyle>
          <a:p>
            <a:pPr>
              <a:lnSpc>
                <a:spcPct val="120000"/>
              </a:lnSpc>
            </a:pPr>
            <a:r>
              <a:rPr lang="en-US"/>
              <a:t>Click to edit Master title style</a:t>
            </a:r>
            <a:endParaRPr lang="en-US" dirty="0"/>
          </a:p>
        </p:txBody>
      </p:sp>
      <p:sp>
        <p:nvSpPr>
          <p:cNvPr id="18" name="Content Placeholder 2">
            <a:extLst>
              <a:ext uri="{FF2B5EF4-FFF2-40B4-BE49-F238E27FC236}">
                <a16:creationId xmlns:a16="http://schemas.microsoft.com/office/drawing/2014/main" id="{451961C9-4342-4735-9F69-30FC4EE60D8C}"/>
              </a:ext>
            </a:extLst>
          </p:cNvPr>
          <p:cNvSpPr>
            <a:spLocks noGrp="1"/>
          </p:cNvSpPr>
          <p:nvPr>
            <p:ph idx="14" hasCustomPrompt="1"/>
          </p:nvPr>
        </p:nvSpPr>
        <p:spPr>
          <a:xfrm>
            <a:off x="1010884" y="1481580"/>
            <a:ext cx="4727735" cy="465155"/>
          </a:xfrm>
        </p:spPr>
        <p:txBody>
          <a:bodyPr anchor="t">
            <a:noAutofit/>
          </a:bodyPr>
          <a:lstStyle>
            <a:lvl1pPr>
              <a:buFont typeface="Arial" panose="020B0604020202020204" pitchFamily="34" charset="0"/>
              <a:buNone/>
              <a:defRPr sz="2000" b="1" spc="150" baseline="0">
                <a:solidFill>
                  <a:schemeClr val="accent2">
                    <a:lumMod val="75000"/>
                  </a:schemeClr>
                </a:solidFill>
              </a:defRPr>
            </a:lvl1pPr>
          </a:lstStyle>
          <a:p>
            <a:r>
              <a:rPr lang="en-US" dirty="0"/>
              <a:t>Click to add subtitle</a:t>
            </a:r>
          </a:p>
        </p:txBody>
      </p:sp>
      <p:sp>
        <p:nvSpPr>
          <p:cNvPr id="16" name="Content Placeholder 2">
            <a:extLst>
              <a:ext uri="{FF2B5EF4-FFF2-40B4-BE49-F238E27FC236}">
                <a16:creationId xmlns:a16="http://schemas.microsoft.com/office/drawing/2014/main" id="{3A75FE27-57B7-4D26-BF6D-E63BF9CB1350}"/>
              </a:ext>
            </a:extLst>
          </p:cNvPr>
          <p:cNvSpPr>
            <a:spLocks noGrp="1"/>
          </p:cNvSpPr>
          <p:nvPr>
            <p:ph idx="1" hasCustomPrompt="1"/>
          </p:nvPr>
        </p:nvSpPr>
        <p:spPr>
          <a:xfrm>
            <a:off x="1010884" y="2069955"/>
            <a:ext cx="4727735" cy="3873646"/>
          </a:xfrm>
        </p:spPr>
        <p:txBody>
          <a:bodyPr anchor="t">
            <a:normAutofit/>
          </a:bodyPr>
          <a:lstStyle>
            <a:lvl1pPr marL="285750" indent="-285750">
              <a:buFont typeface="Arial" panose="020B0604020202020204" pitchFamily="34" charset="0"/>
              <a:buChar char="•"/>
              <a:defRPr sz="1500" b="1" spc="150" baseline="0"/>
            </a:lvl1pPr>
          </a:lstStyle>
          <a:p>
            <a:r>
              <a:rPr lang="en-US" dirty="0"/>
              <a:t> Click to add text</a:t>
            </a:r>
          </a:p>
        </p:txBody>
      </p:sp>
      <p:sp>
        <p:nvSpPr>
          <p:cNvPr id="19" name="Content Placeholder 2">
            <a:extLst>
              <a:ext uri="{FF2B5EF4-FFF2-40B4-BE49-F238E27FC236}">
                <a16:creationId xmlns:a16="http://schemas.microsoft.com/office/drawing/2014/main" id="{9516EBD4-3BCF-4167-9401-08DF67EF59CC}"/>
              </a:ext>
            </a:extLst>
          </p:cNvPr>
          <p:cNvSpPr>
            <a:spLocks noGrp="1"/>
          </p:cNvSpPr>
          <p:nvPr>
            <p:ph idx="15" hasCustomPrompt="1"/>
          </p:nvPr>
        </p:nvSpPr>
        <p:spPr>
          <a:xfrm>
            <a:off x="6457949" y="1481579"/>
            <a:ext cx="4727735" cy="465155"/>
          </a:xfrm>
        </p:spPr>
        <p:txBody>
          <a:bodyPr anchor="t">
            <a:noAutofit/>
          </a:bodyPr>
          <a:lstStyle>
            <a:lvl1pPr>
              <a:buFont typeface="Arial" panose="020B0604020202020204" pitchFamily="34" charset="0"/>
              <a:buNone/>
              <a:defRPr sz="2000" b="1" spc="150" baseline="0">
                <a:solidFill>
                  <a:schemeClr val="accent2">
                    <a:lumMod val="75000"/>
                  </a:schemeClr>
                </a:solidFill>
              </a:defRPr>
            </a:lvl1pPr>
          </a:lstStyle>
          <a:p>
            <a:r>
              <a:rPr lang="en-US" dirty="0"/>
              <a:t>Click to add subtitle</a:t>
            </a:r>
          </a:p>
        </p:txBody>
      </p:sp>
      <p:sp>
        <p:nvSpPr>
          <p:cNvPr id="17" name="Content Placeholder 2">
            <a:extLst>
              <a:ext uri="{FF2B5EF4-FFF2-40B4-BE49-F238E27FC236}">
                <a16:creationId xmlns:a16="http://schemas.microsoft.com/office/drawing/2014/main" id="{85A32EF6-47B8-4B22-99CB-D1B4F6B4B62E}"/>
              </a:ext>
            </a:extLst>
          </p:cNvPr>
          <p:cNvSpPr>
            <a:spLocks noGrp="1"/>
          </p:cNvSpPr>
          <p:nvPr>
            <p:ph idx="13" hasCustomPrompt="1"/>
          </p:nvPr>
        </p:nvSpPr>
        <p:spPr>
          <a:xfrm>
            <a:off x="6457949" y="2069955"/>
            <a:ext cx="4727735" cy="3873646"/>
          </a:xfrm>
        </p:spPr>
        <p:txBody>
          <a:bodyPr anchor="t">
            <a:normAutofit/>
          </a:bodyPr>
          <a:lstStyle>
            <a:lvl1pPr marL="285750" indent="-285750">
              <a:buFont typeface="Arial" panose="020B0604020202020204" pitchFamily="34" charset="0"/>
              <a:buChar char="•"/>
              <a:defRPr sz="1500" b="1" spc="150" baseline="0"/>
            </a:lvl1pPr>
          </a:lstStyle>
          <a:p>
            <a:r>
              <a:rPr lang="en-US" dirty="0"/>
              <a:t> Click to add text</a:t>
            </a:r>
          </a:p>
        </p:txBody>
      </p:sp>
      <p:sp>
        <p:nvSpPr>
          <p:cNvPr id="13" name="Footer Placeholder 14">
            <a:extLst>
              <a:ext uri="{FF2B5EF4-FFF2-40B4-BE49-F238E27FC236}">
                <a16:creationId xmlns:a16="http://schemas.microsoft.com/office/drawing/2014/main" id="{8D02CE16-361C-4C84-A178-402C2D4AF9C0}"/>
              </a:ext>
            </a:extLst>
          </p:cNvPr>
          <p:cNvSpPr>
            <a:spLocks noGrp="1"/>
          </p:cNvSpPr>
          <p:nvPr>
            <p:ph type="ftr" sz="quarter" idx="11"/>
          </p:nvPr>
        </p:nvSpPr>
        <p:spPr>
          <a:xfrm>
            <a:off x="639413" y="6356350"/>
            <a:ext cx="6291108" cy="365125"/>
          </a:xfrm>
        </p:spPr>
        <p:txBody>
          <a:bodyPr/>
          <a:lstStyle>
            <a:lvl1pPr>
              <a:defRPr>
                <a:solidFill>
                  <a:schemeClr val="tx1"/>
                </a:solidFill>
                <a:effectLst/>
              </a:defRPr>
            </a:lvl1pPr>
          </a:lstStyle>
          <a:p>
            <a:r>
              <a:rPr lang="en-US" dirty="0"/>
              <a:t>Presentation title</a:t>
            </a:r>
          </a:p>
        </p:txBody>
      </p:sp>
      <p:sp>
        <p:nvSpPr>
          <p:cNvPr id="14" name="Date Placeholder 13">
            <a:extLst>
              <a:ext uri="{FF2B5EF4-FFF2-40B4-BE49-F238E27FC236}">
                <a16:creationId xmlns:a16="http://schemas.microsoft.com/office/drawing/2014/main" id="{42B21E92-5123-45B3-999F-EA0512A26ABC}"/>
              </a:ext>
            </a:extLst>
          </p:cNvPr>
          <p:cNvSpPr>
            <a:spLocks noGrp="1"/>
          </p:cNvSpPr>
          <p:nvPr>
            <p:ph type="dt" sz="half" idx="10"/>
          </p:nvPr>
        </p:nvSpPr>
        <p:spPr>
          <a:xfrm>
            <a:off x="7295738" y="6356350"/>
            <a:ext cx="3033829" cy="365125"/>
          </a:xfrm>
        </p:spPr>
        <p:txBody>
          <a:bodyPr/>
          <a:lstStyle/>
          <a:p>
            <a:pPr>
              <a:defRPr/>
            </a:pPr>
            <a:r>
              <a:rPr lang="en-US" dirty="0">
                <a:solidFill>
                  <a:srgbClr val="232323">
                    <a:lumMod val="90000"/>
                    <a:lumOff val="10000"/>
                  </a:srgbClr>
                </a:solidFill>
              </a:rPr>
              <a:t>20XX</a:t>
            </a:r>
          </a:p>
        </p:txBody>
      </p:sp>
      <p:sp>
        <p:nvSpPr>
          <p:cNvPr id="15" name="Slide Number Placeholder 15">
            <a:extLst>
              <a:ext uri="{FF2B5EF4-FFF2-40B4-BE49-F238E27FC236}">
                <a16:creationId xmlns:a16="http://schemas.microsoft.com/office/drawing/2014/main" id="{F5EF3406-552A-4C2E-A1B4-D3EAD5D1FF11}"/>
              </a:ext>
            </a:extLst>
          </p:cNvPr>
          <p:cNvSpPr>
            <a:spLocks noGrp="1"/>
          </p:cNvSpPr>
          <p:nvPr>
            <p:ph type="sldNum" sz="quarter" idx="12"/>
          </p:nvPr>
        </p:nvSpPr>
        <p:spPr>
          <a:xfrm>
            <a:off x="10707939" y="6356350"/>
            <a:ext cx="84464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0EFF4B-E35B-4DE6-97A9-05E54E649A15}" type="slidenum">
              <a:rPr kumimoji="0" lang="en-US" sz="1200" b="0" i="0" u="none" strike="noStrike" kern="1200" cap="none" spc="0" normalizeH="0" baseline="0" noProof="0" smtClean="0">
                <a:ln>
                  <a:noFill/>
                </a:ln>
                <a:solidFill>
                  <a:srgbClr val="232323">
                    <a:lumMod val="90000"/>
                    <a:lumOff val="10000"/>
                  </a:srgbClr>
                </a:solidFill>
                <a:effectLst/>
                <a:uLnTx/>
                <a:uFillTx/>
                <a:latin typeface="Meiryo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spTree>
    <p:extLst>
      <p:ext uri="{BB962C8B-B14F-4D97-AF65-F5344CB8AC3E}">
        <p14:creationId xmlns:p14="http://schemas.microsoft.com/office/powerpoint/2010/main" val="1605224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tent 3 Colum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B9BB029-1123-4E6E-8996-6F9666150A92}"/>
              </a:ext>
              <a:ext uri="{C183D7F6-B498-43B3-948B-1728B52AA6E4}">
                <adec:decorative xmlns:adec="http://schemas.microsoft.com/office/drawing/2017/decorative" val="1"/>
              </a:ext>
            </a:extLst>
          </p:cNvPr>
          <p:cNvSpPr/>
          <p:nvPr userDrawn="1"/>
        </p:nvSpPr>
        <p:spPr>
          <a:xfrm>
            <a:off x="0" y="914399"/>
            <a:ext cx="12192000" cy="5305425"/>
          </a:xfrm>
          <a:prstGeom prst="rect">
            <a:avLst/>
          </a:prstGeom>
          <a:pattFill prst="lgGrid">
            <a:fgClr>
              <a:schemeClr val="tx2">
                <a:lumMod val="10000"/>
                <a:lumOff val="90000"/>
              </a:schemeClr>
            </a:fgClr>
            <a:bgClr>
              <a:schemeClr val="bg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9" name="Rectangle 8">
            <a:extLst>
              <a:ext uri="{FF2B5EF4-FFF2-40B4-BE49-F238E27FC236}">
                <a16:creationId xmlns:a16="http://schemas.microsoft.com/office/drawing/2014/main" id="{992AA1BD-C769-474A-A258-6051FAABD231}"/>
              </a:ext>
              <a:ext uri="{C183D7F6-B498-43B3-948B-1728B52AA6E4}">
                <adec:decorative xmlns:adec="http://schemas.microsoft.com/office/drawing/2017/decorative" val="1"/>
              </a:ext>
            </a:extLst>
          </p:cNvPr>
          <p:cNvSpPr/>
          <p:nvPr userDrawn="1"/>
        </p:nvSpPr>
        <p:spPr>
          <a:xfrm>
            <a:off x="0" y="0"/>
            <a:ext cx="1219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10" name="Title 1">
            <a:extLst>
              <a:ext uri="{FF2B5EF4-FFF2-40B4-BE49-F238E27FC236}">
                <a16:creationId xmlns:a16="http://schemas.microsoft.com/office/drawing/2014/main" id="{EC21E751-E5D0-431E-BDB3-E8D22FCF7369}"/>
              </a:ext>
            </a:extLst>
          </p:cNvPr>
          <p:cNvSpPr>
            <a:spLocks noGrp="1"/>
          </p:cNvSpPr>
          <p:nvPr>
            <p:ph type="title"/>
          </p:nvPr>
        </p:nvSpPr>
        <p:spPr>
          <a:xfrm>
            <a:off x="539711" y="222436"/>
            <a:ext cx="5058209" cy="673405"/>
          </a:xfrm>
        </p:spPr>
        <p:txBody>
          <a:bodyPr>
            <a:normAutofit/>
          </a:bodyPr>
          <a:lstStyle>
            <a:lvl1pPr>
              <a:defRPr>
                <a:solidFill>
                  <a:schemeClr val="bg1"/>
                </a:solidFill>
              </a:defRPr>
            </a:lvl1pPr>
          </a:lstStyle>
          <a:p>
            <a:pPr>
              <a:lnSpc>
                <a:spcPct val="120000"/>
              </a:lnSpc>
            </a:pPr>
            <a:r>
              <a:rPr lang="en-US"/>
              <a:t>Click to edit Master title style</a:t>
            </a:r>
            <a:endParaRPr lang="en-US" dirty="0"/>
          </a:p>
        </p:txBody>
      </p:sp>
      <p:sp>
        <p:nvSpPr>
          <p:cNvPr id="19" name="Content Placeholder 2">
            <a:extLst>
              <a:ext uri="{FF2B5EF4-FFF2-40B4-BE49-F238E27FC236}">
                <a16:creationId xmlns:a16="http://schemas.microsoft.com/office/drawing/2014/main" id="{1307227E-0323-4608-B721-487D3010A5D3}"/>
              </a:ext>
            </a:extLst>
          </p:cNvPr>
          <p:cNvSpPr>
            <a:spLocks noGrp="1"/>
          </p:cNvSpPr>
          <p:nvPr>
            <p:ph idx="14" hasCustomPrompt="1"/>
          </p:nvPr>
        </p:nvSpPr>
        <p:spPr>
          <a:xfrm>
            <a:off x="648935" y="1472055"/>
            <a:ext cx="3519028" cy="465155"/>
          </a:xfrm>
        </p:spPr>
        <p:txBody>
          <a:bodyPr anchor="t">
            <a:noAutofit/>
          </a:bodyPr>
          <a:lstStyle>
            <a:lvl1pPr>
              <a:buFont typeface="Arial" panose="020B0604020202020204" pitchFamily="34" charset="0"/>
              <a:buNone/>
              <a:defRPr sz="2000" b="1">
                <a:solidFill>
                  <a:schemeClr val="accent2">
                    <a:lumMod val="75000"/>
                  </a:schemeClr>
                </a:solidFill>
              </a:defRPr>
            </a:lvl1pPr>
          </a:lstStyle>
          <a:p>
            <a:r>
              <a:rPr lang="en-US" dirty="0"/>
              <a:t>Click to add subtitle</a:t>
            </a:r>
          </a:p>
        </p:txBody>
      </p:sp>
      <p:sp>
        <p:nvSpPr>
          <p:cNvPr id="18" name="Content Placeholder 2">
            <a:extLst>
              <a:ext uri="{FF2B5EF4-FFF2-40B4-BE49-F238E27FC236}">
                <a16:creationId xmlns:a16="http://schemas.microsoft.com/office/drawing/2014/main" id="{1A073925-D167-4366-8AF4-3DBCD83A89DB}"/>
              </a:ext>
            </a:extLst>
          </p:cNvPr>
          <p:cNvSpPr>
            <a:spLocks noGrp="1"/>
          </p:cNvSpPr>
          <p:nvPr>
            <p:ph idx="1" hasCustomPrompt="1"/>
          </p:nvPr>
        </p:nvSpPr>
        <p:spPr>
          <a:xfrm>
            <a:off x="648935" y="2057605"/>
            <a:ext cx="3519028" cy="3885996"/>
          </a:xfrm>
        </p:spPr>
        <p:txBody>
          <a:bodyPr anchor="t">
            <a:normAutofit/>
          </a:bodyPr>
          <a:lstStyle>
            <a:lvl1pPr marL="285750" indent="-285750">
              <a:buFont typeface="Arial" panose="020B0604020202020204" pitchFamily="34" charset="0"/>
              <a:buChar char="•"/>
              <a:defRPr sz="1500" b="1" spc="150" baseline="0"/>
            </a:lvl1pPr>
          </a:lstStyle>
          <a:p>
            <a:r>
              <a:rPr lang="en-US" dirty="0"/>
              <a:t> Click to add text</a:t>
            </a:r>
          </a:p>
        </p:txBody>
      </p:sp>
      <p:sp>
        <p:nvSpPr>
          <p:cNvPr id="23" name="Content Placeholder 2">
            <a:extLst>
              <a:ext uri="{FF2B5EF4-FFF2-40B4-BE49-F238E27FC236}">
                <a16:creationId xmlns:a16="http://schemas.microsoft.com/office/drawing/2014/main" id="{9A778932-CE6D-42D3-9C40-80AD4D7F4671}"/>
              </a:ext>
            </a:extLst>
          </p:cNvPr>
          <p:cNvSpPr>
            <a:spLocks noGrp="1"/>
          </p:cNvSpPr>
          <p:nvPr>
            <p:ph idx="18" hasCustomPrompt="1"/>
          </p:nvPr>
        </p:nvSpPr>
        <p:spPr>
          <a:xfrm>
            <a:off x="4336486" y="1466406"/>
            <a:ext cx="3519028" cy="465155"/>
          </a:xfrm>
        </p:spPr>
        <p:txBody>
          <a:bodyPr anchor="t">
            <a:noAutofit/>
          </a:bodyPr>
          <a:lstStyle>
            <a:lvl1pPr>
              <a:buFont typeface="Arial" panose="020B0604020202020204" pitchFamily="34" charset="0"/>
              <a:buNone/>
              <a:defRPr sz="2000" b="1">
                <a:solidFill>
                  <a:schemeClr val="accent2">
                    <a:lumMod val="75000"/>
                  </a:schemeClr>
                </a:solidFill>
              </a:defRPr>
            </a:lvl1pPr>
          </a:lstStyle>
          <a:p>
            <a:r>
              <a:rPr lang="en-US" dirty="0"/>
              <a:t>Click to add subtitle</a:t>
            </a:r>
          </a:p>
        </p:txBody>
      </p:sp>
      <p:sp>
        <p:nvSpPr>
          <p:cNvPr id="22" name="Content Placeholder 2">
            <a:extLst>
              <a:ext uri="{FF2B5EF4-FFF2-40B4-BE49-F238E27FC236}">
                <a16:creationId xmlns:a16="http://schemas.microsoft.com/office/drawing/2014/main" id="{2FCF78AB-4697-4170-B73C-39E8D202A8F4}"/>
              </a:ext>
            </a:extLst>
          </p:cNvPr>
          <p:cNvSpPr>
            <a:spLocks noGrp="1"/>
          </p:cNvSpPr>
          <p:nvPr>
            <p:ph idx="17" hasCustomPrompt="1"/>
          </p:nvPr>
        </p:nvSpPr>
        <p:spPr>
          <a:xfrm>
            <a:off x="4336486" y="2057605"/>
            <a:ext cx="3519028" cy="3885996"/>
          </a:xfrm>
        </p:spPr>
        <p:txBody>
          <a:bodyPr anchor="t">
            <a:normAutofit/>
          </a:bodyPr>
          <a:lstStyle>
            <a:lvl1pPr marL="285750" indent="-285750">
              <a:buFont typeface="Arial" panose="020B0604020202020204" pitchFamily="34" charset="0"/>
              <a:buChar char="•"/>
              <a:defRPr sz="1500" b="1" spc="150" baseline="0"/>
            </a:lvl1pPr>
          </a:lstStyle>
          <a:p>
            <a:r>
              <a:rPr lang="en-US" dirty="0"/>
              <a:t> Click to add text</a:t>
            </a:r>
          </a:p>
        </p:txBody>
      </p:sp>
      <p:sp>
        <p:nvSpPr>
          <p:cNvPr id="21" name="Content Placeholder 2">
            <a:extLst>
              <a:ext uri="{FF2B5EF4-FFF2-40B4-BE49-F238E27FC236}">
                <a16:creationId xmlns:a16="http://schemas.microsoft.com/office/drawing/2014/main" id="{5BBD3120-B5E0-433B-BB1E-BCEFD93EEE5A}"/>
              </a:ext>
            </a:extLst>
          </p:cNvPr>
          <p:cNvSpPr>
            <a:spLocks noGrp="1"/>
          </p:cNvSpPr>
          <p:nvPr>
            <p:ph idx="16" hasCustomPrompt="1"/>
          </p:nvPr>
        </p:nvSpPr>
        <p:spPr>
          <a:xfrm>
            <a:off x="8024037" y="1472055"/>
            <a:ext cx="3519028" cy="465155"/>
          </a:xfrm>
        </p:spPr>
        <p:txBody>
          <a:bodyPr anchor="t">
            <a:noAutofit/>
          </a:bodyPr>
          <a:lstStyle>
            <a:lvl1pPr>
              <a:buFont typeface="Arial" panose="020B0604020202020204" pitchFamily="34" charset="0"/>
              <a:buNone/>
              <a:defRPr sz="2000" b="1">
                <a:solidFill>
                  <a:schemeClr val="accent2">
                    <a:lumMod val="75000"/>
                  </a:schemeClr>
                </a:solidFill>
              </a:defRPr>
            </a:lvl1pPr>
          </a:lstStyle>
          <a:p>
            <a:r>
              <a:rPr lang="en-US" dirty="0"/>
              <a:t>Click to add subtitle</a:t>
            </a:r>
          </a:p>
        </p:txBody>
      </p:sp>
      <p:sp>
        <p:nvSpPr>
          <p:cNvPr id="20" name="Content Placeholder 2">
            <a:extLst>
              <a:ext uri="{FF2B5EF4-FFF2-40B4-BE49-F238E27FC236}">
                <a16:creationId xmlns:a16="http://schemas.microsoft.com/office/drawing/2014/main" id="{E8EBEB77-9309-408B-BF35-68D07856A90F}"/>
              </a:ext>
            </a:extLst>
          </p:cNvPr>
          <p:cNvSpPr>
            <a:spLocks noGrp="1"/>
          </p:cNvSpPr>
          <p:nvPr>
            <p:ph idx="15" hasCustomPrompt="1"/>
          </p:nvPr>
        </p:nvSpPr>
        <p:spPr>
          <a:xfrm>
            <a:off x="8024037" y="2057605"/>
            <a:ext cx="3519028" cy="3885996"/>
          </a:xfrm>
        </p:spPr>
        <p:txBody>
          <a:bodyPr anchor="t">
            <a:normAutofit/>
          </a:bodyPr>
          <a:lstStyle>
            <a:lvl1pPr marL="285750" indent="-285750">
              <a:buFont typeface="Arial" panose="020B0604020202020204" pitchFamily="34" charset="0"/>
              <a:buChar char="•"/>
              <a:defRPr sz="1500" b="1" spc="150" baseline="0"/>
            </a:lvl1pPr>
          </a:lstStyle>
          <a:p>
            <a:r>
              <a:rPr lang="en-US" dirty="0"/>
              <a:t> Click to add text</a:t>
            </a:r>
          </a:p>
        </p:txBody>
      </p:sp>
      <p:sp>
        <p:nvSpPr>
          <p:cNvPr id="11" name="Footer Placeholder 14">
            <a:extLst>
              <a:ext uri="{FF2B5EF4-FFF2-40B4-BE49-F238E27FC236}">
                <a16:creationId xmlns:a16="http://schemas.microsoft.com/office/drawing/2014/main" id="{7B260FE5-7B07-4149-85C7-9CD9D4E7016C}"/>
              </a:ext>
            </a:extLst>
          </p:cNvPr>
          <p:cNvSpPr>
            <a:spLocks noGrp="1"/>
          </p:cNvSpPr>
          <p:nvPr>
            <p:ph type="ftr" sz="quarter" idx="11"/>
          </p:nvPr>
        </p:nvSpPr>
        <p:spPr>
          <a:xfrm>
            <a:off x="639413" y="6356350"/>
            <a:ext cx="6291108" cy="365125"/>
          </a:xfrm>
        </p:spPr>
        <p:txBody>
          <a:bodyPr/>
          <a:lstStyle>
            <a:lvl1pPr>
              <a:defRPr>
                <a:solidFill>
                  <a:schemeClr val="tx1"/>
                </a:solidFill>
                <a:effectLst/>
              </a:defRPr>
            </a:lvl1pPr>
          </a:lstStyle>
          <a:p>
            <a:r>
              <a:rPr lang="en-US" dirty="0"/>
              <a:t>Presentation title</a:t>
            </a:r>
          </a:p>
        </p:txBody>
      </p:sp>
      <p:sp>
        <p:nvSpPr>
          <p:cNvPr id="12" name="Date Placeholder 13">
            <a:extLst>
              <a:ext uri="{FF2B5EF4-FFF2-40B4-BE49-F238E27FC236}">
                <a16:creationId xmlns:a16="http://schemas.microsoft.com/office/drawing/2014/main" id="{217A5FBA-27B4-461A-BE9C-34E1390DE85B}"/>
              </a:ext>
            </a:extLst>
          </p:cNvPr>
          <p:cNvSpPr>
            <a:spLocks noGrp="1"/>
          </p:cNvSpPr>
          <p:nvPr>
            <p:ph type="dt" sz="half" idx="10"/>
          </p:nvPr>
        </p:nvSpPr>
        <p:spPr>
          <a:xfrm>
            <a:off x="7295738" y="6356350"/>
            <a:ext cx="3033829" cy="365125"/>
          </a:xfrm>
        </p:spPr>
        <p:txBody>
          <a:bodyPr/>
          <a:lstStyle/>
          <a:p>
            <a:pPr>
              <a:defRPr/>
            </a:pPr>
            <a:r>
              <a:rPr lang="en-US" dirty="0">
                <a:solidFill>
                  <a:srgbClr val="232323">
                    <a:lumMod val="90000"/>
                    <a:lumOff val="10000"/>
                  </a:srgbClr>
                </a:solidFill>
              </a:rPr>
              <a:t>20XX</a:t>
            </a:r>
          </a:p>
        </p:txBody>
      </p:sp>
      <p:sp>
        <p:nvSpPr>
          <p:cNvPr id="13" name="Slide Number Placeholder 15">
            <a:extLst>
              <a:ext uri="{FF2B5EF4-FFF2-40B4-BE49-F238E27FC236}">
                <a16:creationId xmlns:a16="http://schemas.microsoft.com/office/drawing/2014/main" id="{DDC42D1B-76B7-44EC-B6FD-6D0C6565A240}"/>
              </a:ext>
            </a:extLst>
          </p:cNvPr>
          <p:cNvSpPr>
            <a:spLocks noGrp="1"/>
          </p:cNvSpPr>
          <p:nvPr>
            <p:ph type="sldNum" sz="quarter" idx="12"/>
          </p:nvPr>
        </p:nvSpPr>
        <p:spPr>
          <a:xfrm>
            <a:off x="10707939" y="6356350"/>
            <a:ext cx="84464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0EFF4B-E35B-4DE6-97A9-05E54E649A15}" type="slidenum">
              <a:rPr kumimoji="0" lang="en-US" sz="1200" b="0" i="0" u="none" strike="noStrike" kern="1200" cap="none" spc="0" normalizeH="0" baseline="0" noProof="0" smtClean="0">
                <a:ln>
                  <a:noFill/>
                </a:ln>
                <a:solidFill>
                  <a:srgbClr val="232323">
                    <a:lumMod val="90000"/>
                    <a:lumOff val="10000"/>
                  </a:srgbClr>
                </a:solidFill>
                <a:effectLst/>
                <a:uLnTx/>
                <a:uFillTx/>
                <a:latin typeface="Meiryo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spTree>
    <p:extLst>
      <p:ext uri="{BB962C8B-B14F-4D97-AF65-F5344CB8AC3E}">
        <p14:creationId xmlns:p14="http://schemas.microsoft.com/office/powerpoint/2010/main" val="21295297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0CCEB0E-12E7-488A-A219-2ABDE6870762}"/>
              </a:ext>
              <a:ext uri="{C183D7F6-B498-43B3-948B-1728B52AA6E4}">
                <adec:decorative xmlns:adec="http://schemas.microsoft.com/office/drawing/2017/decorative" val="1"/>
              </a:ext>
            </a:extLst>
          </p:cNvPr>
          <p:cNvSpPr/>
          <p:nvPr userDrawn="1"/>
        </p:nvSpPr>
        <p:spPr>
          <a:xfrm>
            <a:off x="0" y="0"/>
            <a:ext cx="12192000" cy="986306"/>
          </a:xfrm>
          <a:prstGeom prst="rect">
            <a:avLst/>
          </a:prstGeom>
          <a:pattFill prst="lgGrid">
            <a:fgClr>
              <a:schemeClr val="tx2">
                <a:lumMod val="10000"/>
                <a:lumOff val="90000"/>
              </a:schemeClr>
            </a:fgClr>
            <a:bgClr>
              <a:schemeClr val="bg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10" name="Title 1">
            <a:extLst>
              <a:ext uri="{FF2B5EF4-FFF2-40B4-BE49-F238E27FC236}">
                <a16:creationId xmlns:a16="http://schemas.microsoft.com/office/drawing/2014/main" id="{F67202C9-94B9-46C7-8ADD-2C7E6DE6E40E}"/>
              </a:ext>
            </a:extLst>
          </p:cNvPr>
          <p:cNvSpPr>
            <a:spLocks noGrp="1"/>
          </p:cNvSpPr>
          <p:nvPr>
            <p:ph type="title"/>
          </p:nvPr>
        </p:nvSpPr>
        <p:spPr>
          <a:xfrm>
            <a:off x="347332" y="278342"/>
            <a:ext cx="7777823" cy="986304"/>
          </a:xfrm>
          <a:solidFill>
            <a:schemeClr val="bg2">
              <a:lumMod val="75000"/>
            </a:schemeClr>
          </a:solidFill>
        </p:spPr>
        <p:txBody>
          <a:bodyPr tIns="274320"/>
          <a:lstStyle>
            <a:lvl1pPr marL="274320">
              <a:defRPr/>
            </a:lvl1pPr>
          </a:lstStyle>
          <a:p>
            <a:r>
              <a:rPr lang="en-US"/>
              <a:t>Click to edit Master title style</a:t>
            </a:r>
            <a:endParaRPr lang="en-US" dirty="0"/>
          </a:p>
        </p:txBody>
      </p:sp>
      <p:sp>
        <p:nvSpPr>
          <p:cNvPr id="11" name="Content Placeholder 2">
            <a:extLst>
              <a:ext uri="{FF2B5EF4-FFF2-40B4-BE49-F238E27FC236}">
                <a16:creationId xmlns:a16="http://schemas.microsoft.com/office/drawing/2014/main" id="{85EAC607-595F-4F95-88EB-0BEA170D4310}"/>
              </a:ext>
            </a:extLst>
          </p:cNvPr>
          <p:cNvSpPr>
            <a:spLocks noGrp="1"/>
          </p:cNvSpPr>
          <p:nvPr>
            <p:ph idx="1"/>
          </p:nvPr>
        </p:nvSpPr>
        <p:spPr>
          <a:xfrm>
            <a:off x="639412" y="1653479"/>
            <a:ext cx="6291107" cy="4537348"/>
          </a:xfrm>
        </p:spPr>
        <p:txBody>
          <a:bodyPr/>
          <a:lstStyle/>
          <a:p>
            <a:pPr lvl="0"/>
            <a:r>
              <a:rPr lang="en-US"/>
              <a:t>Click to edit Master text styles</a:t>
            </a:r>
          </a:p>
        </p:txBody>
      </p:sp>
      <p:sp>
        <p:nvSpPr>
          <p:cNvPr id="13" name="Footer Placeholder 5">
            <a:extLst>
              <a:ext uri="{FF2B5EF4-FFF2-40B4-BE49-F238E27FC236}">
                <a16:creationId xmlns:a16="http://schemas.microsoft.com/office/drawing/2014/main" id="{B7789921-321D-4251-A0D9-9708843C1E14}"/>
              </a:ext>
            </a:extLst>
          </p:cNvPr>
          <p:cNvSpPr>
            <a:spLocks noGrp="1"/>
          </p:cNvSpPr>
          <p:nvPr>
            <p:ph type="ftr" sz="quarter" idx="11"/>
          </p:nvPr>
        </p:nvSpPr>
        <p:spPr>
          <a:xfrm>
            <a:off x="639413" y="6356350"/>
            <a:ext cx="6291108"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rPr>
              <a:t>Presentation title</a:t>
            </a:r>
          </a:p>
        </p:txBody>
      </p:sp>
      <p:sp>
        <p:nvSpPr>
          <p:cNvPr id="21" name="Picture Placeholder 17">
            <a:extLst>
              <a:ext uri="{FF2B5EF4-FFF2-40B4-BE49-F238E27FC236}">
                <a16:creationId xmlns:a16="http://schemas.microsoft.com/office/drawing/2014/main" id="{FCC9F84A-3951-4EFD-AEBD-C6D89E464276}"/>
              </a:ext>
            </a:extLst>
          </p:cNvPr>
          <p:cNvSpPr>
            <a:spLocks noGrp="1"/>
          </p:cNvSpPr>
          <p:nvPr>
            <p:ph type="pic" sz="quarter" idx="13" hasCustomPrompt="1"/>
          </p:nvPr>
        </p:nvSpPr>
        <p:spPr>
          <a:xfrm>
            <a:off x="7526867" y="0"/>
            <a:ext cx="4665133" cy="2222500"/>
          </a:xfrm>
          <a:custGeom>
            <a:avLst/>
            <a:gdLst>
              <a:gd name="connsiteX0" fmla="*/ 0 w 4665133"/>
              <a:gd name="connsiteY0" fmla="*/ 0 h 2222500"/>
              <a:gd name="connsiteX1" fmla="*/ 4665133 w 4665133"/>
              <a:gd name="connsiteY1" fmla="*/ 0 h 2222500"/>
              <a:gd name="connsiteX2" fmla="*/ 4665133 w 4665133"/>
              <a:gd name="connsiteY2" fmla="*/ 2222500 h 2222500"/>
              <a:gd name="connsiteX3" fmla="*/ 0 w 4665133"/>
              <a:gd name="connsiteY3" fmla="*/ 2222500 h 2222500"/>
              <a:gd name="connsiteX4" fmla="*/ 0 w 4665133"/>
              <a:gd name="connsiteY4" fmla="*/ 0 h 2222500"/>
              <a:gd name="connsiteX0" fmla="*/ 0 w 4665133"/>
              <a:gd name="connsiteY0" fmla="*/ 0 h 2222500"/>
              <a:gd name="connsiteX1" fmla="*/ 4665133 w 4665133"/>
              <a:gd name="connsiteY1" fmla="*/ 0 h 2222500"/>
              <a:gd name="connsiteX2" fmla="*/ 4665133 w 4665133"/>
              <a:gd name="connsiteY2" fmla="*/ 2222500 h 2222500"/>
              <a:gd name="connsiteX3" fmla="*/ 0 w 4665133"/>
              <a:gd name="connsiteY3" fmla="*/ 2222500 h 2222500"/>
              <a:gd name="connsiteX4" fmla="*/ 0 w 4665133"/>
              <a:gd name="connsiteY4" fmla="*/ 254000 h 2222500"/>
              <a:gd name="connsiteX5" fmla="*/ 0 w 4665133"/>
              <a:gd name="connsiteY5" fmla="*/ 0 h 2222500"/>
              <a:gd name="connsiteX0" fmla="*/ 0 w 4665133"/>
              <a:gd name="connsiteY0" fmla="*/ 0 h 2222500"/>
              <a:gd name="connsiteX1" fmla="*/ 4665133 w 4665133"/>
              <a:gd name="connsiteY1" fmla="*/ 0 h 2222500"/>
              <a:gd name="connsiteX2" fmla="*/ 4665133 w 4665133"/>
              <a:gd name="connsiteY2" fmla="*/ 2222500 h 2222500"/>
              <a:gd name="connsiteX3" fmla="*/ 0 w 4665133"/>
              <a:gd name="connsiteY3" fmla="*/ 2222500 h 2222500"/>
              <a:gd name="connsiteX4" fmla="*/ 0 w 4665133"/>
              <a:gd name="connsiteY4" fmla="*/ 1270000 h 2222500"/>
              <a:gd name="connsiteX5" fmla="*/ 0 w 4665133"/>
              <a:gd name="connsiteY5" fmla="*/ 254000 h 2222500"/>
              <a:gd name="connsiteX6" fmla="*/ 0 w 4665133"/>
              <a:gd name="connsiteY6" fmla="*/ 0 h 2222500"/>
              <a:gd name="connsiteX0" fmla="*/ 0 w 4665133"/>
              <a:gd name="connsiteY0" fmla="*/ 0 h 2222500"/>
              <a:gd name="connsiteX1" fmla="*/ 4665133 w 4665133"/>
              <a:gd name="connsiteY1" fmla="*/ 0 h 2222500"/>
              <a:gd name="connsiteX2" fmla="*/ 4665133 w 4665133"/>
              <a:gd name="connsiteY2" fmla="*/ 2222500 h 2222500"/>
              <a:gd name="connsiteX3" fmla="*/ 0 w 4665133"/>
              <a:gd name="connsiteY3" fmla="*/ 2222500 h 2222500"/>
              <a:gd name="connsiteX4" fmla="*/ 0 w 4665133"/>
              <a:gd name="connsiteY4" fmla="*/ 1270000 h 2222500"/>
              <a:gd name="connsiteX5" fmla="*/ 0 w 4665133"/>
              <a:gd name="connsiteY5" fmla="*/ 567267 h 2222500"/>
              <a:gd name="connsiteX6" fmla="*/ 0 w 4665133"/>
              <a:gd name="connsiteY6" fmla="*/ 254000 h 2222500"/>
              <a:gd name="connsiteX7" fmla="*/ 0 w 4665133"/>
              <a:gd name="connsiteY7" fmla="*/ 0 h 2222500"/>
              <a:gd name="connsiteX0" fmla="*/ 8467 w 4673600"/>
              <a:gd name="connsiteY0" fmla="*/ 0 h 2222500"/>
              <a:gd name="connsiteX1" fmla="*/ 4673600 w 4673600"/>
              <a:gd name="connsiteY1" fmla="*/ 0 h 2222500"/>
              <a:gd name="connsiteX2" fmla="*/ 4673600 w 4673600"/>
              <a:gd name="connsiteY2" fmla="*/ 2222500 h 2222500"/>
              <a:gd name="connsiteX3" fmla="*/ 8467 w 4673600"/>
              <a:gd name="connsiteY3" fmla="*/ 2222500 h 2222500"/>
              <a:gd name="connsiteX4" fmla="*/ 8467 w 4673600"/>
              <a:gd name="connsiteY4" fmla="*/ 1270000 h 2222500"/>
              <a:gd name="connsiteX5" fmla="*/ 0 w 4673600"/>
              <a:gd name="connsiteY5" fmla="*/ 973667 h 2222500"/>
              <a:gd name="connsiteX6" fmla="*/ 8467 w 4673600"/>
              <a:gd name="connsiteY6" fmla="*/ 567267 h 2222500"/>
              <a:gd name="connsiteX7" fmla="*/ 8467 w 4673600"/>
              <a:gd name="connsiteY7" fmla="*/ 254000 h 2222500"/>
              <a:gd name="connsiteX8" fmla="*/ 8467 w 4673600"/>
              <a:gd name="connsiteY8" fmla="*/ 0 h 2222500"/>
              <a:gd name="connsiteX0" fmla="*/ 8467 w 4673600"/>
              <a:gd name="connsiteY0" fmla="*/ 0 h 2222500"/>
              <a:gd name="connsiteX1" fmla="*/ 4673600 w 4673600"/>
              <a:gd name="connsiteY1" fmla="*/ 0 h 2222500"/>
              <a:gd name="connsiteX2" fmla="*/ 4673600 w 4673600"/>
              <a:gd name="connsiteY2" fmla="*/ 2222500 h 2222500"/>
              <a:gd name="connsiteX3" fmla="*/ 8467 w 4673600"/>
              <a:gd name="connsiteY3" fmla="*/ 2222500 h 2222500"/>
              <a:gd name="connsiteX4" fmla="*/ 8467 w 4673600"/>
              <a:gd name="connsiteY4" fmla="*/ 1270000 h 2222500"/>
              <a:gd name="connsiteX5" fmla="*/ 0 w 4673600"/>
              <a:gd name="connsiteY5" fmla="*/ 973667 h 2222500"/>
              <a:gd name="connsiteX6" fmla="*/ 618067 w 4673600"/>
              <a:gd name="connsiteY6" fmla="*/ 270934 h 2222500"/>
              <a:gd name="connsiteX7" fmla="*/ 8467 w 4673600"/>
              <a:gd name="connsiteY7" fmla="*/ 254000 h 2222500"/>
              <a:gd name="connsiteX8" fmla="*/ 8467 w 4673600"/>
              <a:gd name="connsiteY8" fmla="*/ 0 h 2222500"/>
              <a:gd name="connsiteX0" fmla="*/ 0 w 4665133"/>
              <a:gd name="connsiteY0" fmla="*/ 0 h 2222500"/>
              <a:gd name="connsiteX1" fmla="*/ 4665133 w 4665133"/>
              <a:gd name="connsiteY1" fmla="*/ 0 h 2222500"/>
              <a:gd name="connsiteX2" fmla="*/ 4665133 w 4665133"/>
              <a:gd name="connsiteY2" fmla="*/ 2222500 h 2222500"/>
              <a:gd name="connsiteX3" fmla="*/ 0 w 4665133"/>
              <a:gd name="connsiteY3" fmla="*/ 2222500 h 2222500"/>
              <a:gd name="connsiteX4" fmla="*/ 0 w 4665133"/>
              <a:gd name="connsiteY4" fmla="*/ 1270000 h 2222500"/>
              <a:gd name="connsiteX5" fmla="*/ 601133 w 4665133"/>
              <a:gd name="connsiteY5" fmla="*/ 1261534 h 2222500"/>
              <a:gd name="connsiteX6" fmla="*/ 609600 w 4665133"/>
              <a:gd name="connsiteY6" fmla="*/ 270934 h 2222500"/>
              <a:gd name="connsiteX7" fmla="*/ 0 w 4665133"/>
              <a:gd name="connsiteY7" fmla="*/ 254000 h 2222500"/>
              <a:gd name="connsiteX8" fmla="*/ 0 w 4665133"/>
              <a:gd name="connsiteY8" fmla="*/ 0 h 2222500"/>
              <a:gd name="connsiteX0" fmla="*/ 0 w 4665133"/>
              <a:gd name="connsiteY0" fmla="*/ 0 h 2222500"/>
              <a:gd name="connsiteX1" fmla="*/ 4665133 w 4665133"/>
              <a:gd name="connsiteY1" fmla="*/ 0 h 2222500"/>
              <a:gd name="connsiteX2" fmla="*/ 4665133 w 4665133"/>
              <a:gd name="connsiteY2" fmla="*/ 2222500 h 2222500"/>
              <a:gd name="connsiteX3" fmla="*/ 0 w 4665133"/>
              <a:gd name="connsiteY3" fmla="*/ 2222500 h 2222500"/>
              <a:gd name="connsiteX4" fmla="*/ 0 w 4665133"/>
              <a:gd name="connsiteY4" fmla="*/ 1261533 h 2222500"/>
              <a:gd name="connsiteX5" fmla="*/ 601133 w 4665133"/>
              <a:gd name="connsiteY5" fmla="*/ 1261534 h 2222500"/>
              <a:gd name="connsiteX6" fmla="*/ 609600 w 4665133"/>
              <a:gd name="connsiteY6" fmla="*/ 270934 h 2222500"/>
              <a:gd name="connsiteX7" fmla="*/ 0 w 4665133"/>
              <a:gd name="connsiteY7" fmla="*/ 254000 h 2222500"/>
              <a:gd name="connsiteX8" fmla="*/ 0 w 4665133"/>
              <a:gd name="connsiteY8" fmla="*/ 0 h 2222500"/>
              <a:gd name="connsiteX0" fmla="*/ 0 w 4665133"/>
              <a:gd name="connsiteY0" fmla="*/ 0 h 2222500"/>
              <a:gd name="connsiteX1" fmla="*/ 4665133 w 4665133"/>
              <a:gd name="connsiteY1" fmla="*/ 0 h 2222500"/>
              <a:gd name="connsiteX2" fmla="*/ 4665133 w 4665133"/>
              <a:gd name="connsiteY2" fmla="*/ 2222500 h 2222500"/>
              <a:gd name="connsiteX3" fmla="*/ 0 w 4665133"/>
              <a:gd name="connsiteY3" fmla="*/ 2222500 h 2222500"/>
              <a:gd name="connsiteX4" fmla="*/ 0 w 4665133"/>
              <a:gd name="connsiteY4" fmla="*/ 1261533 h 2222500"/>
              <a:gd name="connsiteX5" fmla="*/ 601133 w 4665133"/>
              <a:gd name="connsiteY5" fmla="*/ 1261534 h 2222500"/>
              <a:gd name="connsiteX6" fmla="*/ 609600 w 4665133"/>
              <a:gd name="connsiteY6" fmla="*/ 270934 h 2222500"/>
              <a:gd name="connsiteX7" fmla="*/ 8467 w 4665133"/>
              <a:gd name="connsiteY7" fmla="*/ 287866 h 2222500"/>
              <a:gd name="connsiteX8" fmla="*/ 0 w 4665133"/>
              <a:gd name="connsiteY8" fmla="*/ 0 h 2222500"/>
              <a:gd name="connsiteX0" fmla="*/ 0 w 4665133"/>
              <a:gd name="connsiteY0" fmla="*/ 0 h 2222500"/>
              <a:gd name="connsiteX1" fmla="*/ 4665133 w 4665133"/>
              <a:gd name="connsiteY1" fmla="*/ 0 h 2222500"/>
              <a:gd name="connsiteX2" fmla="*/ 4665133 w 4665133"/>
              <a:gd name="connsiteY2" fmla="*/ 2222500 h 2222500"/>
              <a:gd name="connsiteX3" fmla="*/ 0 w 4665133"/>
              <a:gd name="connsiteY3" fmla="*/ 2222500 h 2222500"/>
              <a:gd name="connsiteX4" fmla="*/ 0 w 4665133"/>
              <a:gd name="connsiteY4" fmla="*/ 1261533 h 2222500"/>
              <a:gd name="connsiteX5" fmla="*/ 601133 w 4665133"/>
              <a:gd name="connsiteY5" fmla="*/ 1261534 h 2222500"/>
              <a:gd name="connsiteX6" fmla="*/ 609600 w 4665133"/>
              <a:gd name="connsiteY6" fmla="*/ 270934 h 2222500"/>
              <a:gd name="connsiteX7" fmla="*/ 8467 w 4665133"/>
              <a:gd name="connsiteY7" fmla="*/ 262466 h 2222500"/>
              <a:gd name="connsiteX8" fmla="*/ 0 w 4665133"/>
              <a:gd name="connsiteY8" fmla="*/ 0 h 222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65133" h="2222500">
                <a:moveTo>
                  <a:pt x="0" y="0"/>
                </a:moveTo>
                <a:lnTo>
                  <a:pt x="4665133" y="0"/>
                </a:lnTo>
                <a:lnTo>
                  <a:pt x="4665133" y="2222500"/>
                </a:lnTo>
                <a:lnTo>
                  <a:pt x="0" y="2222500"/>
                </a:lnTo>
                <a:lnTo>
                  <a:pt x="0" y="1261533"/>
                </a:lnTo>
                <a:lnTo>
                  <a:pt x="601133" y="1261534"/>
                </a:lnTo>
                <a:cubicBezTo>
                  <a:pt x="603955" y="931334"/>
                  <a:pt x="606778" y="601134"/>
                  <a:pt x="609600" y="270934"/>
                </a:cubicBezTo>
                <a:lnTo>
                  <a:pt x="8467" y="262466"/>
                </a:lnTo>
                <a:lnTo>
                  <a:pt x="0" y="0"/>
                </a:lnTo>
                <a:close/>
              </a:path>
            </a:pathLst>
          </a:custGeom>
        </p:spPr>
        <p:txBody>
          <a:bodyPr/>
          <a:lstStyle>
            <a:lvl1pPr algn="ctr">
              <a:defRPr/>
            </a:lvl1pPr>
          </a:lstStyle>
          <a:p>
            <a:r>
              <a:rPr lang="en-US" dirty="0"/>
              <a:t>Click to add photo</a:t>
            </a:r>
          </a:p>
        </p:txBody>
      </p:sp>
      <p:sp>
        <p:nvSpPr>
          <p:cNvPr id="22" name="Picture Placeholder 17">
            <a:extLst>
              <a:ext uri="{FF2B5EF4-FFF2-40B4-BE49-F238E27FC236}">
                <a16:creationId xmlns:a16="http://schemas.microsoft.com/office/drawing/2014/main" id="{DF6EB92D-D010-4A13-93AD-A27A90A48306}"/>
              </a:ext>
            </a:extLst>
          </p:cNvPr>
          <p:cNvSpPr>
            <a:spLocks noGrp="1"/>
          </p:cNvSpPr>
          <p:nvPr>
            <p:ph type="pic" sz="quarter" idx="14" hasCustomPrompt="1"/>
          </p:nvPr>
        </p:nvSpPr>
        <p:spPr>
          <a:xfrm>
            <a:off x="7534656" y="2316047"/>
            <a:ext cx="4657725" cy="2222500"/>
          </a:xfrm>
        </p:spPr>
        <p:txBody>
          <a:bodyPr/>
          <a:lstStyle>
            <a:lvl1pPr algn="ctr">
              <a:defRPr/>
            </a:lvl1pPr>
          </a:lstStyle>
          <a:p>
            <a:r>
              <a:rPr lang="en-US" dirty="0"/>
              <a:t>Click to add photo</a:t>
            </a:r>
          </a:p>
        </p:txBody>
      </p:sp>
      <p:sp>
        <p:nvSpPr>
          <p:cNvPr id="23" name="Picture Placeholder 17">
            <a:extLst>
              <a:ext uri="{FF2B5EF4-FFF2-40B4-BE49-F238E27FC236}">
                <a16:creationId xmlns:a16="http://schemas.microsoft.com/office/drawing/2014/main" id="{20568266-00E0-4C81-A71A-DCF95384109F}"/>
              </a:ext>
            </a:extLst>
          </p:cNvPr>
          <p:cNvSpPr>
            <a:spLocks noGrp="1"/>
          </p:cNvSpPr>
          <p:nvPr>
            <p:ph type="pic" sz="quarter" idx="15" hasCustomPrompt="1"/>
          </p:nvPr>
        </p:nvSpPr>
        <p:spPr>
          <a:xfrm>
            <a:off x="7535939" y="4634050"/>
            <a:ext cx="4657725" cy="2222500"/>
          </a:xfrm>
        </p:spPr>
        <p:txBody>
          <a:bodyPr/>
          <a:lstStyle>
            <a:lvl1pPr algn="ctr">
              <a:defRPr/>
            </a:lvl1pPr>
          </a:lstStyle>
          <a:p>
            <a:r>
              <a:rPr lang="en-US" dirty="0"/>
              <a:t>Click to add photo</a:t>
            </a:r>
          </a:p>
        </p:txBody>
      </p:sp>
      <p:sp>
        <p:nvSpPr>
          <p:cNvPr id="15" name="Date Placeholder 3">
            <a:extLst>
              <a:ext uri="{FF2B5EF4-FFF2-40B4-BE49-F238E27FC236}">
                <a16:creationId xmlns:a16="http://schemas.microsoft.com/office/drawing/2014/main" id="{4563FE3F-4195-477A-9AB3-F44871CE8B75}"/>
              </a:ext>
            </a:extLst>
          </p:cNvPr>
          <p:cNvSpPr>
            <a:spLocks noGrp="1"/>
          </p:cNvSpPr>
          <p:nvPr>
            <p:ph type="dt" sz="half" idx="10"/>
          </p:nvPr>
        </p:nvSpPr>
        <p:spPr>
          <a:xfrm>
            <a:off x="7295738" y="6356350"/>
            <a:ext cx="3033829"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20XX</a:t>
            </a:r>
          </a:p>
        </p:txBody>
      </p:sp>
      <p:sp>
        <p:nvSpPr>
          <p:cNvPr id="16" name="Slide Number Placeholder 7">
            <a:extLst>
              <a:ext uri="{FF2B5EF4-FFF2-40B4-BE49-F238E27FC236}">
                <a16:creationId xmlns:a16="http://schemas.microsoft.com/office/drawing/2014/main" id="{FF3A4E9C-6CC0-4587-BF21-5EC4C13DD0EB}"/>
              </a:ext>
            </a:extLst>
          </p:cNvPr>
          <p:cNvSpPr>
            <a:spLocks noGrp="1"/>
          </p:cNvSpPr>
          <p:nvPr>
            <p:ph type="sldNum" sz="quarter" idx="12"/>
          </p:nvPr>
        </p:nvSpPr>
        <p:spPr>
          <a:xfrm>
            <a:off x="10707939" y="6356350"/>
            <a:ext cx="844649" cy="365125"/>
          </a:xfrm>
        </p:spPr>
        <p:txBody>
          <a:bodyPr/>
          <a:lstStyle>
            <a:lvl1pPr>
              <a:defRPr>
                <a:solidFill>
                  <a:schemeClr val="bg1"/>
                </a:solidFill>
                <a:effectLst>
                  <a:outerShdw blurRad="38100" dist="38100" dir="2700000" algn="tl">
                    <a:srgbClr val="000000">
                      <a:alpha val="43137"/>
                    </a:srgbClr>
                  </a:outerShdw>
                </a:effectLst>
              </a:defRPr>
            </a:lvl1pPr>
          </a:lstStyle>
          <a:p>
            <a:fld id="{E20EFF4B-E35B-4DE6-97A9-05E54E649A15}" type="slidenum">
              <a:rPr lang="en-US" smtClean="0"/>
              <a:pPr/>
              <a:t>‹#›</a:t>
            </a:fld>
            <a:endParaRPr lang="en-US" dirty="0"/>
          </a:p>
        </p:txBody>
      </p:sp>
    </p:spTree>
    <p:extLst>
      <p:ext uri="{BB962C8B-B14F-4D97-AF65-F5344CB8AC3E}">
        <p14:creationId xmlns:p14="http://schemas.microsoft.com/office/powerpoint/2010/main" val="35707287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2907218-B50F-49FD-AD54-AB4516C4AEF0}"/>
              </a:ext>
              <a:ext uri="{C183D7F6-B498-43B3-948B-1728B52AA6E4}">
                <adec:decorative xmlns:adec="http://schemas.microsoft.com/office/drawing/2017/decorative" val="1"/>
              </a:ext>
            </a:extLst>
          </p:cNvPr>
          <p:cNvSpPr/>
          <p:nvPr userDrawn="1"/>
        </p:nvSpPr>
        <p:spPr>
          <a:xfrm>
            <a:off x="0" y="3429000"/>
            <a:ext cx="12192000" cy="2802362"/>
          </a:xfrm>
          <a:prstGeom prst="rect">
            <a:avLst/>
          </a:prstGeom>
          <a:pattFill prst="lgGrid">
            <a:fgClr>
              <a:schemeClr val="tx2">
                <a:lumMod val="10000"/>
                <a:lumOff val="90000"/>
              </a:schemeClr>
            </a:fgClr>
            <a:bgClr>
              <a:schemeClr val="bg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24" name="Rectangle 23">
            <a:extLst>
              <a:ext uri="{FF2B5EF4-FFF2-40B4-BE49-F238E27FC236}">
                <a16:creationId xmlns:a16="http://schemas.microsoft.com/office/drawing/2014/main" id="{FC9376FF-CCF9-409D-9C56-0478207D187A}"/>
              </a:ext>
              <a:ext uri="{C183D7F6-B498-43B3-948B-1728B52AA6E4}">
                <adec:decorative xmlns:adec="http://schemas.microsoft.com/office/drawing/2017/decorative" val="1"/>
              </a:ext>
            </a:extLst>
          </p:cNvPr>
          <p:cNvSpPr/>
          <p:nvPr userDrawn="1"/>
        </p:nvSpPr>
        <p:spPr>
          <a:xfrm>
            <a:off x="764187" y="3429000"/>
            <a:ext cx="10663626" cy="2248726"/>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25" name="Title 1">
            <a:extLst>
              <a:ext uri="{FF2B5EF4-FFF2-40B4-BE49-F238E27FC236}">
                <a16:creationId xmlns:a16="http://schemas.microsoft.com/office/drawing/2014/main" id="{100F12B7-72C7-4FE1-ACC5-E25F1F670C58}"/>
              </a:ext>
            </a:extLst>
          </p:cNvPr>
          <p:cNvSpPr>
            <a:spLocks noGrp="1"/>
          </p:cNvSpPr>
          <p:nvPr>
            <p:ph type="ctrTitle"/>
          </p:nvPr>
        </p:nvSpPr>
        <p:spPr>
          <a:xfrm>
            <a:off x="975359" y="3637127"/>
            <a:ext cx="10065679" cy="1493765"/>
          </a:xfrm>
        </p:spPr>
        <p:txBody>
          <a:bodyPr anchor="b">
            <a:normAutofit/>
          </a:bodyPr>
          <a:lstStyle>
            <a:lvl1pPr>
              <a:defRPr sz="5400"/>
            </a:lvl1pPr>
          </a:lstStyle>
          <a:p>
            <a:r>
              <a:rPr lang="en-US"/>
              <a:t>Click to edit Master title style</a:t>
            </a:r>
            <a:endParaRPr lang="en-US" dirty="0"/>
          </a:p>
        </p:txBody>
      </p:sp>
      <p:sp>
        <p:nvSpPr>
          <p:cNvPr id="26" name="Subtitle 2">
            <a:extLst>
              <a:ext uri="{FF2B5EF4-FFF2-40B4-BE49-F238E27FC236}">
                <a16:creationId xmlns:a16="http://schemas.microsoft.com/office/drawing/2014/main" id="{25F1DA91-F20A-4A08-93BE-9F98E06C4971}"/>
              </a:ext>
            </a:extLst>
          </p:cNvPr>
          <p:cNvSpPr>
            <a:spLocks noGrp="1"/>
          </p:cNvSpPr>
          <p:nvPr>
            <p:ph type="subTitle" idx="1"/>
          </p:nvPr>
        </p:nvSpPr>
        <p:spPr>
          <a:xfrm>
            <a:off x="973836" y="5023536"/>
            <a:ext cx="10065679" cy="569873"/>
          </a:xfrm>
        </p:spPr>
        <p:txBody>
          <a:bodyPr>
            <a:normAutofit/>
          </a:bodyPr>
          <a:lstStyle>
            <a:lvl1pPr>
              <a:defRPr b="0" cap="all" spc="600" baseline="0"/>
            </a:lvl1pPr>
          </a:lstStyle>
          <a:p>
            <a:pPr>
              <a:lnSpc>
                <a:spcPct val="120000"/>
              </a:lnSpc>
            </a:pPr>
            <a:r>
              <a:rPr lang="en-US" sz="2000"/>
              <a:t>Click to edit Master subtitle style</a:t>
            </a:r>
            <a:endParaRPr lang="en-US" sz="2000" dirty="0"/>
          </a:p>
        </p:txBody>
      </p:sp>
      <p:sp>
        <p:nvSpPr>
          <p:cNvPr id="27" name="Rectangle 26">
            <a:extLst>
              <a:ext uri="{FF2B5EF4-FFF2-40B4-BE49-F238E27FC236}">
                <a16:creationId xmlns:a16="http://schemas.microsoft.com/office/drawing/2014/main" id="{83A878EE-90F1-4A49-B6BE-AE85B98C9DA1}"/>
              </a:ext>
              <a:ext uri="{C183D7F6-B498-43B3-948B-1728B52AA6E4}">
                <adec:decorative xmlns:adec="http://schemas.microsoft.com/office/drawing/2017/decorative" val="1"/>
              </a:ext>
            </a:extLst>
          </p:cNvPr>
          <p:cNvSpPr/>
          <p:nvPr userDrawn="1"/>
        </p:nvSpPr>
        <p:spPr>
          <a:xfrm>
            <a:off x="763424" y="5677726"/>
            <a:ext cx="10661904" cy="1645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40" name="Picture Placeholder 31">
            <a:extLst>
              <a:ext uri="{FF2B5EF4-FFF2-40B4-BE49-F238E27FC236}">
                <a16:creationId xmlns:a16="http://schemas.microsoft.com/office/drawing/2014/main" id="{AD3270F6-1E4E-4411-8D4E-828E3720DCB2}"/>
              </a:ext>
            </a:extLst>
          </p:cNvPr>
          <p:cNvSpPr>
            <a:spLocks noGrp="1"/>
          </p:cNvSpPr>
          <p:nvPr>
            <p:ph type="pic" sz="quarter" idx="13" hasCustomPrompt="1"/>
          </p:nvPr>
        </p:nvSpPr>
        <p:spPr>
          <a:xfrm>
            <a:off x="763588" y="642938"/>
            <a:ext cx="2449512" cy="2476500"/>
          </a:xfrm>
        </p:spPr>
        <p:txBody>
          <a:bodyPr/>
          <a:lstStyle>
            <a:lvl1pPr algn="ctr">
              <a:defRPr/>
            </a:lvl1pPr>
          </a:lstStyle>
          <a:p>
            <a:r>
              <a:rPr lang="en-US" dirty="0"/>
              <a:t>Click to add photo</a:t>
            </a:r>
          </a:p>
        </p:txBody>
      </p:sp>
      <p:sp>
        <p:nvSpPr>
          <p:cNvPr id="41" name="Picture Placeholder 31">
            <a:extLst>
              <a:ext uri="{FF2B5EF4-FFF2-40B4-BE49-F238E27FC236}">
                <a16:creationId xmlns:a16="http://schemas.microsoft.com/office/drawing/2014/main" id="{EABF929F-94D1-4759-B7F8-13A234DA34CE}"/>
              </a:ext>
            </a:extLst>
          </p:cNvPr>
          <p:cNvSpPr>
            <a:spLocks noGrp="1"/>
          </p:cNvSpPr>
          <p:nvPr>
            <p:ph type="pic" sz="quarter" idx="14" hasCustomPrompt="1"/>
          </p:nvPr>
        </p:nvSpPr>
        <p:spPr>
          <a:xfrm>
            <a:off x="3502338" y="643636"/>
            <a:ext cx="2449512" cy="2476500"/>
          </a:xfrm>
        </p:spPr>
        <p:txBody>
          <a:bodyPr/>
          <a:lstStyle>
            <a:lvl1pPr algn="ctr">
              <a:defRPr/>
            </a:lvl1pPr>
          </a:lstStyle>
          <a:p>
            <a:r>
              <a:rPr lang="en-US" dirty="0"/>
              <a:t>Click to add photo</a:t>
            </a:r>
          </a:p>
        </p:txBody>
      </p:sp>
      <p:sp>
        <p:nvSpPr>
          <p:cNvPr id="43" name="Picture Placeholder 31">
            <a:extLst>
              <a:ext uri="{FF2B5EF4-FFF2-40B4-BE49-F238E27FC236}">
                <a16:creationId xmlns:a16="http://schemas.microsoft.com/office/drawing/2014/main" id="{BFF7B305-12DD-40D5-8129-BBA665ACA344}"/>
              </a:ext>
            </a:extLst>
          </p:cNvPr>
          <p:cNvSpPr>
            <a:spLocks noGrp="1"/>
          </p:cNvSpPr>
          <p:nvPr>
            <p:ph type="pic" sz="quarter" idx="16" hasCustomPrompt="1"/>
          </p:nvPr>
        </p:nvSpPr>
        <p:spPr>
          <a:xfrm>
            <a:off x="6240470" y="643636"/>
            <a:ext cx="2449512" cy="2476500"/>
          </a:xfrm>
        </p:spPr>
        <p:txBody>
          <a:bodyPr/>
          <a:lstStyle>
            <a:lvl1pPr algn="ctr">
              <a:defRPr/>
            </a:lvl1pPr>
          </a:lstStyle>
          <a:p>
            <a:r>
              <a:rPr lang="en-US" dirty="0"/>
              <a:t>Click to add photo</a:t>
            </a:r>
          </a:p>
        </p:txBody>
      </p:sp>
      <p:sp>
        <p:nvSpPr>
          <p:cNvPr id="42" name="Picture Placeholder 31">
            <a:extLst>
              <a:ext uri="{FF2B5EF4-FFF2-40B4-BE49-F238E27FC236}">
                <a16:creationId xmlns:a16="http://schemas.microsoft.com/office/drawing/2014/main" id="{9D7B5BDC-1B7A-4894-9620-E84D2D48F24C}"/>
              </a:ext>
            </a:extLst>
          </p:cNvPr>
          <p:cNvSpPr>
            <a:spLocks noGrp="1"/>
          </p:cNvSpPr>
          <p:nvPr>
            <p:ph type="pic" sz="quarter" idx="15" hasCustomPrompt="1"/>
          </p:nvPr>
        </p:nvSpPr>
        <p:spPr>
          <a:xfrm>
            <a:off x="8978301" y="643636"/>
            <a:ext cx="2449512" cy="2476500"/>
          </a:xfrm>
        </p:spPr>
        <p:txBody>
          <a:bodyPr/>
          <a:lstStyle>
            <a:lvl1pPr algn="ctr">
              <a:defRPr/>
            </a:lvl1pPr>
          </a:lstStyle>
          <a:p>
            <a:r>
              <a:rPr lang="en-US" dirty="0"/>
              <a:t>Click to add photo</a:t>
            </a:r>
          </a:p>
        </p:txBody>
      </p:sp>
      <p:sp>
        <p:nvSpPr>
          <p:cNvPr id="28" name="Footer Placeholder 7">
            <a:extLst>
              <a:ext uri="{FF2B5EF4-FFF2-40B4-BE49-F238E27FC236}">
                <a16:creationId xmlns:a16="http://schemas.microsoft.com/office/drawing/2014/main" id="{4E2B39E4-0727-4A5A-BC57-AA9E8DE04F22}"/>
              </a:ext>
            </a:extLst>
          </p:cNvPr>
          <p:cNvSpPr>
            <a:spLocks noGrp="1"/>
          </p:cNvSpPr>
          <p:nvPr>
            <p:ph type="ftr" sz="quarter" idx="11"/>
          </p:nvPr>
        </p:nvSpPr>
        <p:spPr>
          <a:xfrm>
            <a:off x="639413" y="6356350"/>
            <a:ext cx="6291108"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rPr>
              <a:t>Presentation title</a:t>
            </a:r>
          </a:p>
        </p:txBody>
      </p:sp>
      <p:sp>
        <p:nvSpPr>
          <p:cNvPr id="29" name="Date Placeholder 5">
            <a:extLst>
              <a:ext uri="{FF2B5EF4-FFF2-40B4-BE49-F238E27FC236}">
                <a16:creationId xmlns:a16="http://schemas.microsoft.com/office/drawing/2014/main" id="{6E0AA390-7F09-4587-8C95-FD7A9C784898}"/>
              </a:ext>
            </a:extLst>
          </p:cNvPr>
          <p:cNvSpPr>
            <a:spLocks noGrp="1"/>
          </p:cNvSpPr>
          <p:nvPr>
            <p:ph type="dt" sz="half" idx="10"/>
          </p:nvPr>
        </p:nvSpPr>
        <p:spPr>
          <a:xfrm>
            <a:off x="7295738" y="6356350"/>
            <a:ext cx="3033829" cy="365125"/>
          </a:xfrm>
        </p:spPr>
        <p:txBody>
          <a:bodyPr/>
          <a:lstStyle/>
          <a:p>
            <a:pPr>
              <a:defRPr/>
            </a:pPr>
            <a:r>
              <a:rPr lang="en-US" dirty="0">
                <a:solidFill>
                  <a:srgbClr val="232323">
                    <a:lumMod val="90000"/>
                    <a:lumOff val="10000"/>
                  </a:srgbClr>
                </a:solidFill>
              </a:rPr>
              <a:t>20XX</a:t>
            </a:r>
          </a:p>
        </p:txBody>
      </p:sp>
      <p:sp>
        <p:nvSpPr>
          <p:cNvPr id="30" name="Slide Number Placeholder 8">
            <a:extLst>
              <a:ext uri="{FF2B5EF4-FFF2-40B4-BE49-F238E27FC236}">
                <a16:creationId xmlns:a16="http://schemas.microsoft.com/office/drawing/2014/main" id="{02FAE9E6-8F24-4563-93BC-C0A14B8D47A4}"/>
              </a:ext>
            </a:extLst>
          </p:cNvPr>
          <p:cNvSpPr>
            <a:spLocks noGrp="1"/>
          </p:cNvSpPr>
          <p:nvPr>
            <p:ph type="sldNum" sz="quarter" idx="12"/>
          </p:nvPr>
        </p:nvSpPr>
        <p:spPr>
          <a:xfrm>
            <a:off x="10707939" y="6356350"/>
            <a:ext cx="84464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E16B81F-97CD-4934-852B-F0AECFD05DB5}" type="slidenum">
              <a:rPr kumimoji="0" lang="en-US" sz="1200" b="0" i="0" u="none" strike="noStrike" kern="1200" cap="none" spc="0" normalizeH="0" baseline="0" noProof="0" smtClean="0">
                <a:ln>
                  <a:noFill/>
                </a:ln>
                <a:solidFill>
                  <a:srgbClr val="232323">
                    <a:lumMod val="90000"/>
                    <a:lumOff val="10000"/>
                  </a:srgbClr>
                </a:solidFill>
                <a:effectLst/>
                <a:uLnTx/>
                <a:uFillTx/>
                <a:latin typeface="Meiryo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spTree>
    <p:extLst>
      <p:ext uri="{BB962C8B-B14F-4D97-AF65-F5344CB8AC3E}">
        <p14:creationId xmlns:p14="http://schemas.microsoft.com/office/powerpoint/2010/main" val="1516767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FFFAE35-BD0D-4D19-892D-36475DD52893}"/>
              </a:ext>
              <a:ext uri="{C183D7F6-B498-43B3-948B-1728B52AA6E4}">
                <adec:decorative xmlns:adec="http://schemas.microsoft.com/office/drawing/2017/decorative" val="1"/>
              </a:ext>
            </a:extLst>
          </p:cNvPr>
          <p:cNvSpPr/>
          <p:nvPr userDrawn="1"/>
        </p:nvSpPr>
        <p:spPr>
          <a:xfrm>
            <a:off x="4063656" y="0"/>
            <a:ext cx="8128343" cy="986306"/>
          </a:xfrm>
          <a:prstGeom prst="rect">
            <a:avLst/>
          </a:prstGeom>
          <a:pattFill prst="lgGrid">
            <a:fgClr>
              <a:schemeClr val="tx2">
                <a:lumMod val="10000"/>
                <a:lumOff val="90000"/>
              </a:schemeClr>
            </a:fgClr>
            <a:bgClr>
              <a:schemeClr val="bg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22" name="Picture Placeholder 18">
            <a:extLst>
              <a:ext uri="{FF2B5EF4-FFF2-40B4-BE49-F238E27FC236}">
                <a16:creationId xmlns:a16="http://schemas.microsoft.com/office/drawing/2014/main" id="{FE2031E3-F975-4AFF-B76E-6BB46A2D3485}"/>
              </a:ext>
            </a:extLst>
          </p:cNvPr>
          <p:cNvSpPr>
            <a:spLocks noGrp="1"/>
          </p:cNvSpPr>
          <p:nvPr>
            <p:ph type="pic" sz="quarter" idx="14" hasCustomPrompt="1"/>
          </p:nvPr>
        </p:nvSpPr>
        <p:spPr>
          <a:xfrm>
            <a:off x="3090671" y="0"/>
            <a:ext cx="3000249" cy="3382963"/>
          </a:xfrm>
          <a:custGeom>
            <a:avLst/>
            <a:gdLst>
              <a:gd name="connsiteX0" fmla="*/ 0 w 2999232"/>
              <a:gd name="connsiteY0" fmla="*/ 0 h 3382963"/>
              <a:gd name="connsiteX1" fmla="*/ 2999232 w 2999232"/>
              <a:gd name="connsiteY1" fmla="*/ 0 h 3382963"/>
              <a:gd name="connsiteX2" fmla="*/ 2999232 w 2999232"/>
              <a:gd name="connsiteY2" fmla="*/ 3382963 h 3382963"/>
              <a:gd name="connsiteX3" fmla="*/ 0 w 2999232"/>
              <a:gd name="connsiteY3" fmla="*/ 3382963 h 3382963"/>
              <a:gd name="connsiteX4" fmla="*/ 0 w 2999232"/>
              <a:gd name="connsiteY4" fmla="*/ 0 h 3382963"/>
              <a:gd name="connsiteX0" fmla="*/ 0 w 2999232"/>
              <a:gd name="connsiteY0" fmla="*/ 0 h 3382963"/>
              <a:gd name="connsiteX1" fmla="*/ 968249 w 2999232"/>
              <a:gd name="connsiteY1" fmla="*/ 0 h 3382963"/>
              <a:gd name="connsiteX2" fmla="*/ 2999232 w 2999232"/>
              <a:gd name="connsiteY2" fmla="*/ 0 h 3382963"/>
              <a:gd name="connsiteX3" fmla="*/ 2999232 w 2999232"/>
              <a:gd name="connsiteY3" fmla="*/ 3382963 h 3382963"/>
              <a:gd name="connsiteX4" fmla="*/ 0 w 2999232"/>
              <a:gd name="connsiteY4" fmla="*/ 3382963 h 3382963"/>
              <a:gd name="connsiteX5" fmla="*/ 0 w 2999232"/>
              <a:gd name="connsiteY5" fmla="*/ 0 h 3382963"/>
              <a:gd name="connsiteX0" fmla="*/ 0 w 3000249"/>
              <a:gd name="connsiteY0" fmla="*/ 0 h 3382963"/>
              <a:gd name="connsiteX1" fmla="*/ 968249 w 3000249"/>
              <a:gd name="connsiteY1" fmla="*/ 0 h 3382963"/>
              <a:gd name="connsiteX2" fmla="*/ 2999232 w 3000249"/>
              <a:gd name="connsiteY2" fmla="*/ 0 h 3382963"/>
              <a:gd name="connsiteX3" fmla="*/ 3000249 w 3000249"/>
              <a:gd name="connsiteY3" fmla="*/ 274320 h 3382963"/>
              <a:gd name="connsiteX4" fmla="*/ 2999232 w 3000249"/>
              <a:gd name="connsiteY4" fmla="*/ 3382963 h 3382963"/>
              <a:gd name="connsiteX5" fmla="*/ 0 w 3000249"/>
              <a:gd name="connsiteY5" fmla="*/ 3382963 h 3382963"/>
              <a:gd name="connsiteX6" fmla="*/ 0 w 3000249"/>
              <a:gd name="connsiteY6" fmla="*/ 0 h 3382963"/>
              <a:gd name="connsiteX0" fmla="*/ 0 w 3000249"/>
              <a:gd name="connsiteY0" fmla="*/ 0 h 3382963"/>
              <a:gd name="connsiteX1" fmla="*/ 968249 w 3000249"/>
              <a:gd name="connsiteY1" fmla="*/ 0 h 3382963"/>
              <a:gd name="connsiteX2" fmla="*/ 967232 w 3000249"/>
              <a:gd name="connsiteY2" fmla="*/ 274320 h 3382963"/>
              <a:gd name="connsiteX3" fmla="*/ 3000249 w 3000249"/>
              <a:gd name="connsiteY3" fmla="*/ 274320 h 3382963"/>
              <a:gd name="connsiteX4" fmla="*/ 2999232 w 3000249"/>
              <a:gd name="connsiteY4" fmla="*/ 3382963 h 3382963"/>
              <a:gd name="connsiteX5" fmla="*/ 0 w 3000249"/>
              <a:gd name="connsiteY5" fmla="*/ 3382963 h 3382963"/>
              <a:gd name="connsiteX6" fmla="*/ 0 w 3000249"/>
              <a:gd name="connsiteY6" fmla="*/ 0 h 3382963"/>
              <a:gd name="connsiteX0" fmla="*/ 0 w 3000249"/>
              <a:gd name="connsiteY0" fmla="*/ 0 h 3382963"/>
              <a:gd name="connsiteX1" fmla="*/ 968249 w 3000249"/>
              <a:gd name="connsiteY1" fmla="*/ 0 h 3382963"/>
              <a:gd name="connsiteX2" fmla="*/ 967232 w 3000249"/>
              <a:gd name="connsiteY2" fmla="*/ 274320 h 3382963"/>
              <a:gd name="connsiteX3" fmla="*/ 3000249 w 3000249"/>
              <a:gd name="connsiteY3" fmla="*/ 284480 h 3382963"/>
              <a:gd name="connsiteX4" fmla="*/ 2999232 w 3000249"/>
              <a:gd name="connsiteY4" fmla="*/ 3382963 h 3382963"/>
              <a:gd name="connsiteX5" fmla="*/ 0 w 3000249"/>
              <a:gd name="connsiteY5" fmla="*/ 3382963 h 3382963"/>
              <a:gd name="connsiteX6" fmla="*/ 0 w 3000249"/>
              <a:gd name="connsiteY6" fmla="*/ 0 h 3382963"/>
              <a:gd name="connsiteX0" fmla="*/ 0 w 3000249"/>
              <a:gd name="connsiteY0" fmla="*/ 0 h 3382963"/>
              <a:gd name="connsiteX1" fmla="*/ 968249 w 3000249"/>
              <a:gd name="connsiteY1" fmla="*/ 0 h 3382963"/>
              <a:gd name="connsiteX2" fmla="*/ 951992 w 3000249"/>
              <a:gd name="connsiteY2" fmla="*/ 284480 h 3382963"/>
              <a:gd name="connsiteX3" fmla="*/ 3000249 w 3000249"/>
              <a:gd name="connsiteY3" fmla="*/ 284480 h 3382963"/>
              <a:gd name="connsiteX4" fmla="*/ 2999232 w 3000249"/>
              <a:gd name="connsiteY4" fmla="*/ 3382963 h 3382963"/>
              <a:gd name="connsiteX5" fmla="*/ 0 w 3000249"/>
              <a:gd name="connsiteY5" fmla="*/ 3382963 h 3382963"/>
              <a:gd name="connsiteX6" fmla="*/ 0 w 3000249"/>
              <a:gd name="connsiteY6" fmla="*/ 0 h 3382963"/>
              <a:gd name="connsiteX0" fmla="*/ 0 w 3000249"/>
              <a:gd name="connsiteY0" fmla="*/ 0 h 3382963"/>
              <a:gd name="connsiteX1" fmla="*/ 968249 w 3000249"/>
              <a:gd name="connsiteY1" fmla="*/ 0 h 3382963"/>
              <a:gd name="connsiteX2" fmla="*/ 967232 w 3000249"/>
              <a:gd name="connsiteY2" fmla="*/ 284480 h 3382963"/>
              <a:gd name="connsiteX3" fmla="*/ 3000249 w 3000249"/>
              <a:gd name="connsiteY3" fmla="*/ 284480 h 3382963"/>
              <a:gd name="connsiteX4" fmla="*/ 2999232 w 3000249"/>
              <a:gd name="connsiteY4" fmla="*/ 3382963 h 3382963"/>
              <a:gd name="connsiteX5" fmla="*/ 0 w 3000249"/>
              <a:gd name="connsiteY5" fmla="*/ 3382963 h 3382963"/>
              <a:gd name="connsiteX6" fmla="*/ 0 w 3000249"/>
              <a:gd name="connsiteY6" fmla="*/ 0 h 3382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00249" h="3382963">
                <a:moveTo>
                  <a:pt x="0" y="0"/>
                </a:moveTo>
                <a:lnTo>
                  <a:pt x="968249" y="0"/>
                </a:lnTo>
                <a:lnTo>
                  <a:pt x="967232" y="284480"/>
                </a:lnTo>
                <a:lnTo>
                  <a:pt x="3000249" y="284480"/>
                </a:lnTo>
                <a:lnTo>
                  <a:pt x="2999232" y="3382963"/>
                </a:lnTo>
                <a:lnTo>
                  <a:pt x="0" y="3382963"/>
                </a:lnTo>
                <a:lnTo>
                  <a:pt x="0" y="0"/>
                </a:lnTo>
                <a:close/>
              </a:path>
            </a:pathLst>
          </a:custGeom>
        </p:spPr>
        <p:txBody>
          <a:bodyPr/>
          <a:lstStyle>
            <a:lvl1pPr algn="ctr">
              <a:defRPr/>
            </a:lvl1pPr>
          </a:lstStyle>
          <a:p>
            <a:r>
              <a:rPr lang="en-US" dirty="0"/>
              <a:t>Click to add photo</a:t>
            </a:r>
          </a:p>
        </p:txBody>
      </p:sp>
      <p:sp>
        <p:nvSpPr>
          <p:cNvPr id="12" name="Title 1">
            <a:extLst>
              <a:ext uri="{FF2B5EF4-FFF2-40B4-BE49-F238E27FC236}">
                <a16:creationId xmlns:a16="http://schemas.microsoft.com/office/drawing/2014/main" id="{F7610101-4EEB-48DF-A41F-DA38D737FAE7}"/>
              </a:ext>
            </a:extLst>
          </p:cNvPr>
          <p:cNvSpPr>
            <a:spLocks noGrp="1"/>
          </p:cNvSpPr>
          <p:nvPr>
            <p:ph type="title"/>
          </p:nvPr>
        </p:nvSpPr>
        <p:spPr>
          <a:xfrm>
            <a:off x="4063656" y="279792"/>
            <a:ext cx="7777824" cy="986304"/>
          </a:xfrm>
          <a:solidFill>
            <a:schemeClr val="bg2">
              <a:lumMod val="75000"/>
            </a:schemeClr>
          </a:solidFill>
        </p:spPr>
        <p:txBody>
          <a:bodyPr/>
          <a:lstStyle>
            <a:lvl1pPr marL="274320">
              <a:defRPr/>
            </a:lvl1pPr>
          </a:lstStyle>
          <a:p>
            <a:r>
              <a:rPr lang="en-US"/>
              <a:t>Click to edit Master title style</a:t>
            </a:r>
            <a:endParaRPr lang="en-US" dirty="0"/>
          </a:p>
        </p:txBody>
      </p:sp>
      <p:sp>
        <p:nvSpPr>
          <p:cNvPr id="21" name="Picture Placeholder 18">
            <a:extLst>
              <a:ext uri="{FF2B5EF4-FFF2-40B4-BE49-F238E27FC236}">
                <a16:creationId xmlns:a16="http://schemas.microsoft.com/office/drawing/2014/main" id="{564E749E-B27D-45B4-8E7A-53D8460AACCB}"/>
              </a:ext>
            </a:extLst>
          </p:cNvPr>
          <p:cNvSpPr>
            <a:spLocks noGrp="1"/>
          </p:cNvSpPr>
          <p:nvPr>
            <p:ph type="pic" sz="quarter" idx="13" hasCustomPrompt="1"/>
          </p:nvPr>
        </p:nvSpPr>
        <p:spPr>
          <a:xfrm>
            <a:off x="0" y="0"/>
            <a:ext cx="2997708" cy="3382963"/>
          </a:xfrm>
        </p:spPr>
        <p:txBody>
          <a:bodyPr/>
          <a:lstStyle>
            <a:lvl1pPr algn="ctr">
              <a:defRPr/>
            </a:lvl1pPr>
          </a:lstStyle>
          <a:p>
            <a:r>
              <a:rPr lang="en-US" dirty="0"/>
              <a:t>Click to add photo</a:t>
            </a:r>
          </a:p>
        </p:txBody>
      </p:sp>
      <p:sp>
        <p:nvSpPr>
          <p:cNvPr id="25" name="Picture Placeholder 23">
            <a:extLst>
              <a:ext uri="{FF2B5EF4-FFF2-40B4-BE49-F238E27FC236}">
                <a16:creationId xmlns:a16="http://schemas.microsoft.com/office/drawing/2014/main" id="{C8DE9984-911D-42E6-9467-9F53414894FF}"/>
              </a:ext>
            </a:extLst>
          </p:cNvPr>
          <p:cNvSpPr>
            <a:spLocks noGrp="1"/>
          </p:cNvSpPr>
          <p:nvPr>
            <p:ph type="pic" sz="quarter" idx="15" hasCustomPrompt="1"/>
          </p:nvPr>
        </p:nvSpPr>
        <p:spPr>
          <a:xfrm>
            <a:off x="0" y="3475038"/>
            <a:ext cx="6096000" cy="3382962"/>
          </a:xfrm>
        </p:spPr>
        <p:txBody>
          <a:bodyPr/>
          <a:lstStyle>
            <a:lvl1pPr algn="ctr">
              <a:defRPr/>
            </a:lvl1pPr>
          </a:lstStyle>
          <a:p>
            <a:r>
              <a:rPr lang="en-US" dirty="0"/>
              <a:t>Click to add photo</a:t>
            </a:r>
          </a:p>
        </p:txBody>
      </p:sp>
      <p:sp>
        <p:nvSpPr>
          <p:cNvPr id="14" name="Content Placeholder 2">
            <a:extLst>
              <a:ext uri="{FF2B5EF4-FFF2-40B4-BE49-F238E27FC236}">
                <a16:creationId xmlns:a16="http://schemas.microsoft.com/office/drawing/2014/main" id="{1F2F1F63-2333-48C5-BEEE-7FFCA14364F5}"/>
              </a:ext>
            </a:extLst>
          </p:cNvPr>
          <p:cNvSpPr>
            <a:spLocks noGrp="1"/>
          </p:cNvSpPr>
          <p:nvPr>
            <p:ph idx="1"/>
          </p:nvPr>
        </p:nvSpPr>
        <p:spPr>
          <a:xfrm>
            <a:off x="6735147" y="1639615"/>
            <a:ext cx="4817441" cy="4537348"/>
          </a:xfrm>
        </p:spPr>
        <p:txBody>
          <a:bodyPr/>
          <a:lstStyle>
            <a:lvl1pPr marL="285750" indent="-285750">
              <a:buFont typeface="Arial" panose="020B0604020202020204" pitchFamily="34" charset="0"/>
              <a:buChar char="•"/>
              <a:defRPr/>
            </a:lvl1pPr>
          </a:lstStyle>
          <a:p>
            <a:pPr lvl="0"/>
            <a:r>
              <a:rPr lang="en-US"/>
              <a:t>Click to edit Master text styles</a:t>
            </a:r>
          </a:p>
        </p:txBody>
      </p:sp>
      <p:sp>
        <p:nvSpPr>
          <p:cNvPr id="15" name="Footer Placeholder 7">
            <a:extLst>
              <a:ext uri="{FF2B5EF4-FFF2-40B4-BE49-F238E27FC236}">
                <a16:creationId xmlns:a16="http://schemas.microsoft.com/office/drawing/2014/main" id="{AF26E33C-9416-4C43-8695-B043D6960AA7}"/>
              </a:ext>
            </a:extLst>
          </p:cNvPr>
          <p:cNvSpPr>
            <a:spLocks noGrp="1"/>
          </p:cNvSpPr>
          <p:nvPr>
            <p:ph type="ftr" sz="quarter" idx="11"/>
          </p:nvPr>
        </p:nvSpPr>
        <p:spPr>
          <a:xfrm>
            <a:off x="639413" y="6356350"/>
            <a:ext cx="6291108" cy="365125"/>
          </a:xfrm>
        </p:spPr>
        <p:txBody>
          <a:bodyPr/>
          <a:lstStyle>
            <a:lvl1pPr>
              <a:defRPr>
                <a:solidFill>
                  <a:schemeClr val="bg1"/>
                </a:solidFill>
              </a:defRPr>
            </a:lvl1pPr>
          </a:lstStyle>
          <a:p>
            <a:pPr>
              <a:defRPr/>
            </a:pPr>
            <a:r>
              <a:rPr lang="en-US" dirty="0">
                <a:effectLst>
                  <a:outerShdw blurRad="50800" dist="38100" dir="2700000" algn="tl" rotWithShape="0">
                    <a:prstClr val="black">
                      <a:alpha val="43000"/>
                    </a:prstClr>
                  </a:outerShdw>
                </a:effectLst>
              </a:rPr>
              <a:t>Presentation title</a:t>
            </a:r>
          </a:p>
        </p:txBody>
      </p:sp>
      <p:sp>
        <p:nvSpPr>
          <p:cNvPr id="16" name="Date Placeholder 3">
            <a:extLst>
              <a:ext uri="{FF2B5EF4-FFF2-40B4-BE49-F238E27FC236}">
                <a16:creationId xmlns:a16="http://schemas.microsoft.com/office/drawing/2014/main" id="{EDD9F57F-0928-48ED-8CF9-CC5AC1BD268E}"/>
              </a:ext>
            </a:extLst>
          </p:cNvPr>
          <p:cNvSpPr>
            <a:spLocks noGrp="1"/>
          </p:cNvSpPr>
          <p:nvPr>
            <p:ph type="dt" sz="half" idx="10"/>
          </p:nvPr>
        </p:nvSpPr>
        <p:spPr>
          <a:xfrm>
            <a:off x="7295738" y="6356350"/>
            <a:ext cx="3033829" cy="365125"/>
          </a:xfrm>
        </p:spPr>
        <p:txBody>
          <a:bodyPr/>
          <a:lstStyle>
            <a:lvl1pPr>
              <a:defRPr/>
            </a:lvl1pPr>
          </a:lstStyle>
          <a:p>
            <a:pPr>
              <a:defRPr/>
            </a:pPr>
            <a:r>
              <a:rPr lang="en-US" dirty="0">
                <a:solidFill>
                  <a:srgbClr val="232323">
                    <a:lumMod val="90000"/>
                    <a:lumOff val="10000"/>
                  </a:srgbClr>
                </a:solidFill>
              </a:rPr>
              <a:t>20XX</a:t>
            </a:r>
          </a:p>
        </p:txBody>
      </p:sp>
      <p:sp>
        <p:nvSpPr>
          <p:cNvPr id="17" name="Slide Number Placeholder 9">
            <a:extLst>
              <a:ext uri="{FF2B5EF4-FFF2-40B4-BE49-F238E27FC236}">
                <a16:creationId xmlns:a16="http://schemas.microsoft.com/office/drawing/2014/main" id="{B7E4E7CA-F2D2-4B67-92FE-3DCE5AB21585}"/>
              </a:ext>
            </a:extLst>
          </p:cNvPr>
          <p:cNvSpPr>
            <a:spLocks noGrp="1"/>
          </p:cNvSpPr>
          <p:nvPr>
            <p:ph type="sldNum" sz="quarter" idx="12"/>
          </p:nvPr>
        </p:nvSpPr>
        <p:spPr>
          <a:xfrm>
            <a:off x="10707939" y="6356350"/>
            <a:ext cx="84464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0EFF4B-E35B-4DE6-97A9-05E54E649A15}" type="slidenum">
              <a:rPr kumimoji="0" lang="en-US" sz="1200" b="0" i="0" u="none" strike="noStrike" kern="1200" cap="none" spc="0" normalizeH="0" baseline="0" noProof="0" smtClean="0">
                <a:ln>
                  <a:noFill/>
                </a:ln>
                <a:solidFill>
                  <a:srgbClr val="232323">
                    <a:lumMod val="90000"/>
                    <a:lumOff val="10000"/>
                  </a:srgbClr>
                </a:solidFill>
                <a:effectLst/>
                <a:uLnTx/>
                <a:uFillTx/>
                <a:latin typeface="Meiryo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spTree>
    <p:extLst>
      <p:ext uri="{BB962C8B-B14F-4D97-AF65-F5344CB8AC3E}">
        <p14:creationId xmlns:p14="http://schemas.microsoft.com/office/powerpoint/2010/main" val="2848409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5FAC41-B90D-4384-8484-175667AF8214}"/>
              </a:ext>
              <a:ext uri="{C183D7F6-B498-43B3-948B-1728B52AA6E4}">
                <adec:decorative xmlns:adec="http://schemas.microsoft.com/office/drawing/2017/decorative" val="1"/>
              </a:ext>
            </a:extLst>
          </p:cNvPr>
          <p:cNvSpPr/>
          <p:nvPr userDrawn="1"/>
        </p:nvSpPr>
        <p:spPr>
          <a:xfrm>
            <a:off x="0" y="914400"/>
            <a:ext cx="12192000" cy="5029200"/>
          </a:xfrm>
          <a:prstGeom prst="rect">
            <a:avLst/>
          </a:prstGeom>
          <a:pattFill prst="lgGrid">
            <a:fgClr>
              <a:schemeClr val="tx2">
                <a:lumMod val="10000"/>
                <a:lumOff val="90000"/>
              </a:schemeClr>
            </a:fgClr>
            <a:bgClr>
              <a:schemeClr val="bg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9" name="Rectangle 8">
            <a:extLst>
              <a:ext uri="{FF2B5EF4-FFF2-40B4-BE49-F238E27FC236}">
                <a16:creationId xmlns:a16="http://schemas.microsoft.com/office/drawing/2014/main" id="{BF220C6F-8D05-41B5-9727-E041D5B9C26B}"/>
              </a:ext>
              <a:ext uri="{C183D7F6-B498-43B3-948B-1728B52AA6E4}">
                <adec:decorative xmlns:adec="http://schemas.microsoft.com/office/drawing/2017/decorative" val="1"/>
              </a:ext>
            </a:extLst>
          </p:cNvPr>
          <p:cNvSpPr/>
          <p:nvPr userDrawn="1"/>
        </p:nvSpPr>
        <p:spPr>
          <a:xfrm>
            <a:off x="5951621" y="1568357"/>
            <a:ext cx="6240379" cy="3721286"/>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10" name="Title 1">
            <a:extLst>
              <a:ext uri="{FF2B5EF4-FFF2-40B4-BE49-F238E27FC236}">
                <a16:creationId xmlns:a16="http://schemas.microsoft.com/office/drawing/2014/main" id="{B9A692DB-BC6A-43D5-BAE7-1E8AE149012E}"/>
              </a:ext>
            </a:extLst>
          </p:cNvPr>
          <p:cNvSpPr>
            <a:spLocks noGrp="1"/>
          </p:cNvSpPr>
          <p:nvPr>
            <p:ph type="title"/>
          </p:nvPr>
        </p:nvSpPr>
        <p:spPr>
          <a:xfrm>
            <a:off x="6481808" y="1758950"/>
            <a:ext cx="5137112" cy="673405"/>
          </a:xfrm>
        </p:spPr>
        <p:txBody>
          <a:bodyPr>
            <a:normAutofit/>
          </a:bodyPr>
          <a:lstStyle/>
          <a:p>
            <a:pPr>
              <a:lnSpc>
                <a:spcPct val="120000"/>
              </a:lnSpc>
            </a:pPr>
            <a:r>
              <a:rPr lang="en-US"/>
              <a:t>Click to edit Master title style</a:t>
            </a:r>
            <a:endParaRPr lang="en-US" dirty="0"/>
          </a:p>
        </p:txBody>
      </p:sp>
      <p:sp>
        <p:nvSpPr>
          <p:cNvPr id="20" name="Picture Placeholder 17">
            <a:extLst>
              <a:ext uri="{FF2B5EF4-FFF2-40B4-BE49-F238E27FC236}">
                <a16:creationId xmlns:a16="http://schemas.microsoft.com/office/drawing/2014/main" id="{9B631067-0981-46B9-BB6F-484741846C08}"/>
              </a:ext>
            </a:extLst>
          </p:cNvPr>
          <p:cNvSpPr>
            <a:spLocks noGrp="1"/>
          </p:cNvSpPr>
          <p:nvPr>
            <p:ph type="pic" sz="quarter" idx="13" hasCustomPrompt="1"/>
          </p:nvPr>
        </p:nvSpPr>
        <p:spPr>
          <a:xfrm>
            <a:off x="639763" y="642938"/>
            <a:ext cx="4814887" cy="2667000"/>
          </a:xfrm>
        </p:spPr>
        <p:txBody>
          <a:bodyPr/>
          <a:lstStyle>
            <a:lvl1pPr algn="ctr">
              <a:defRPr/>
            </a:lvl1pPr>
          </a:lstStyle>
          <a:p>
            <a:r>
              <a:rPr lang="en-US" dirty="0"/>
              <a:t>Click to add photo</a:t>
            </a:r>
          </a:p>
        </p:txBody>
      </p:sp>
      <p:sp>
        <p:nvSpPr>
          <p:cNvPr id="21" name="Picture Placeholder 17">
            <a:extLst>
              <a:ext uri="{FF2B5EF4-FFF2-40B4-BE49-F238E27FC236}">
                <a16:creationId xmlns:a16="http://schemas.microsoft.com/office/drawing/2014/main" id="{7984968B-9811-4180-8D8E-0619C9D3BFB4}"/>
              </a:ext>
            </a:extLst>
          </p:cNvPr>
          <p:cNvSpPr>
            <a:spLocks noGrp="1"/>
          </p:cNvSpPr>
          <p:nvPr>
            <p:ph type="pic" sz="quarter" idx="14" hasCustomPrompt="1"/>
          </p:nvPr>
        </p:nvSpPr>
        <p:spPr>
          <a:xfrm>
            <a:off x="639412" y="3631470"/>
            <a:ext cx="4814887" cy="2562738"/>
          </a:xfrm>
        </p:spPr>
        <p:txBody>
          <a:bodyPr/>
          <a:lstStyle>
            <a:lvl1pPr algn="ctr">
              <a:defRPr/>
            </a:lvl1pPr>
          </a:lstStyle>
          <a:p>
            <a:r>
              <a:rPr lang="en-US" dirty="0"/>
              <a:t>Click to add photo</a:t>
            </a:r>
          </a:p>
        </p:txBody>
      </p:sp>
      <p:sp>
        <p:nvSpPr>
          <p:cNvPr id="23" name="Text Placeholder 22">
            <a:extLst>
              <a:ext uri="{FF2B5EF4-FFF2-40B4-BE49-F238E27FC236}">
                <a16:creationId xmlns:a16="http://schemas.microsoft.com/office/drawing/2014/main" id="{B503D483-6082-4C3B-A4C5-0ACE6698343B}"/>
              </a:ext>
            </a:extLst>
          </p:cNvPr>
          <p:cNvSpPr>
            <a:spLocks noGrp="1"/>
          </p:cNvSpPr>
          <p:nvPr>
            <p:ph type="body" sz="quarter" idx="15" hasCustomPrompt="1"/>
          </p:nvPr>
        </p:nvSpPr>
        <p:spPr>
          <a:xfrm>
            <a:off x="6482241" y="2365374"/>
            <a:ext cx="5136671" cy="2635251"/>
          </a:xfrm>
        </p:spPr>
        <p:txBody>
          <a:bodyPr/>
          <a:lstStyle>
            <a:lvl1pPr>
              <a:defRPr/>
            </a:lvl1pPr>
          </a:lstStyle>
          <a:p>
            <a:pPr lvl="0"/>
            <a:r>
              <a:rPr lang="en-US" dirty="0"/>
              <a:t>Click to add text</a:t>
            </a:r>
          </a:p>
        </p:txBody>
      </p:sp>
      <p:sp>
        <p:nvSpPr>
          <p:cNvPr id="14" name="Footer Placeholder 5">
            <a:extLst>
              <a:ext uri="{FF2B5EF4-FFF2-40B4-BE49-F238E27FC236}">
                <a16:creationId xmlns:a16="http://schemas.microsoft.com/office/drawing/2014/main" id="{CB94B83C-8B92-4303-A841-0D5ED386F97F}"/>
              </a:ext>
            </a:extLst>
          </p:cNvPr>
          <p:cNvSpPr>
            <a:spLocks noGrp="1"/>
          </p:cNvSpPr>
          <p:nvPr>
            <p:ph type="ftr" sz="quarter" idx="11"/>
          </p:nvPr>
        </p:nvSpPr>
        <p:spPr>
          <a:xfrm>
            <a:off x="639413" y="6356350"/>
            <a:ext cx="6291108" cy="365125"/>
          </a:xfrm>
        </p:spPr>
        <p:txBody>
          <a:bodyPr/>
          <a:lstStyle>
            <a:lvl1pPr>
              <a:defRPr>
                <a:solidFill>
                  <a:schemeClr val="tx1"/>
                </a:solidFill>
                <a:effectLst/>
              </a:defRPr>
            </a:lvl1pPr>
          </a:lstStyle>
          <a:p>
            <a:r>
              <a:rPr lang="en-US" dirty="0"/>
              <a:t>Presentation title</a:t>
            </a:r>
          </a:p>
        </p:txBody>
      </p:sp>
      <p:sp>
        <p:nvSpPr>
          <p:cNvPr id="15" name="Date Placeholder 3">
            <a:extLst>
              <a:ext uri="{FF2B5EF4-FFF2-40B4-BE49-F238E27FC236}">
                <a16:creationId xmlns:a16="http://schemas.microsoft.com/office/drawing/2014/main" id="{FB204443-B45C-4C1E-8601-4AD0359ABD2E}"/>
              </a:ext>
            </a:extLst>
          </p:cNvPr>
          <p:cNvSpPr>
            <a:spLocks noGrp="1"/>
          </p:cNvSpPr>
          <p:nvPr>
            <p:ph type="dt" sz="half" idx="10"/>
          </p:nvPr>
        </p:nvSpPr>
        <p:spPr>
          <a:xfrm>
            <a:off x="7295738" y="6356350"/>
            <a:ext cx="3033829" cy="365125"/>
          </a:xfrm>
        </p:spPr>
        <p:txBody>
          <a:bodyPr/>
          <a:lstStyle/>
          <a:p>
            <a:pPr>
              <a:defRPr/>
            </a:pPr>
            <a:r>
              <a:rPr lang="en-US" dirty="0">
                <a:solidFill>
                  <a:srgbClr val="232323">
                    <a:lumMod val="90000"/>
                    <a:lumOff val="10000"/>
                  </a:srgbClr>
                </a:solidFill>
              </a:rPr>
              <a:t>20XX</a:t>
            </a:r>
          </a:p>
        </p:txBody>
      </p:sp>
      <p:sp>
        <p:nvSpPr>
          <p:cNvPr id="16" name="Slide Number Placeholder 8">
            <a:extLst>
              <a:ext uri="{FF2B5EF4-FFF2-40B4-BE49-F238E27FC236}">
                <a16:creationId xmlns:a16="http://schemas.microsoft.com/office/drawing/2014/main" id="{125F2A8A-5D48-4A14-B0A6-52E55D3E5657}"/>
              </a:ext>
            </a:extLst>
          </p:cNvPr>
          <p:cNvSpPr>
            <a:spLocks noGrp="1"/>
          </p:cNvSpPr>
          <p:nvPr>
            <p:ph type="sldNum" sz="quarter" idx="12"/>
          </p:nvPr>
        </p:nvSpPr>
        <p:spPr>
          <a:xfrm>
            <a:off x="10707939" y="6356350"/>
            <a:ext cx="84464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0EFF4B-E35B-4DE6-97A9-05E54E649A15}" type="slidenum">
              <a:rPr kumimoji="0" lang="en-US" sz="1200" b="0" i="0" u="none" strike="noStrike" kern="1200" cap="none" spc="0" normalizeH="0" baseline="0" noProof="0" smtClean="0">
                <a:ln>
                  <a:noFill/>
                </a:ln>
                <a:solidFill>
                  <a:srgbClr val="232323">
                    <a:lumMod val="90000"/>
                    <a:lumOff val="10000"/>
                  </a:srgbClr>
                </a:solidFill>
                <a:effectLst/>
                <a:uLnTx/>
                <a:uFillTx/>
                <a:latin typeface="Meiryo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spTree>
    <p:extLst>
      <p:ext uri="{BB962C8B-B14F-4D97-AF65-F5344CB8AC3E}">
        <p14:creationId xmlns:p14="http://schemas.microsoft.com/office/powerpoint/2010/main" val="3407952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p:nvSpPr>
          <p:cNvPr id="19" name="Picture Placeholder 17">
            <a:extLst>
              <a:ext uri="{FF2B5EF4-FFF2-40B4-BE49-F238E27FC236}">
                <a16:creationId xmlns:a16="http://schemas.microsoft.com/office/drawing/2014/main" id="{620C2886-3E99-43F7-A045-F15053959CE7}"/>
              </a:ext>
            </a:extLst>
          </p:cNvPr>
          <p:cNvSpPr>
            <a:spLocks noGrp="1"/>
          </p:cNvSpPr>
          <p:nvPr>
            <p:ph type="pic" sz="quarter" idx="13"/>
          </p:nvPr>
        </p:nvSpPr>
        <p:spPr>
          <a:xfrm>
            <a:off x="6094413" y="0"/>
            <a:ext cx="6094412" cy="6854825"/>
          </a:xfrm>
        </p:spPr>
        <p:txBody>
          <a:bodyPr/>
          <a:lstStyle/>
          <a:p>
            <a:r>
              <a:rPr lang="en-US"/>
              <a:t>Click icon to add picture</a:t>
            </a:r>
            <a:endParaRPr lang="en-US" dirty="0"/>
          </a:p>
        </p:txBody>
      </p:sp>
      <p:sp>
        <p:nvSpPr>
          <p:cNvPr id="9" name="Rectangle 8">
            <a:extLst>
              <a:ext uri="{FF2B5EF4-FFF2-40B4-BE49-F238E27FC236}">
                <a16:creationId xmlns:a16="http://schemas.microsoft.com/office/drawing/2014/main" id="{63D67587-8C0C-40DB-88B2-2CAC45DBF8DC}"/>
              </a:ext>
              <a:ext uri="{C183D7F6-B498-43B3-948B-1728B52AA6E4}">
                <adec:decorative xmlns:adec="http://schemas.microsoft.com/office/drawing/2017/decorative" val="1"/>
              </a:ext>
            </a:extLst>
          </p:cNvPr>
          <p:cNvSpPr/>
          <p:nvPr userDrawn="1"/>
        </p:nvSpPr>
        <p:spPr>
          <a:xfrm>
            <a:off x="0" y="914400"/>
            <a:ext cx="6094477" cy="5029200"/>
          </a:xfrm>
          <a:prstGeom prst="rect">
            <a:avLst/>
          </a:prstGeom>
          <a:pattFill prst="lgGrid">
            <a:fgClr>
              <a:schemeClr val="tx2">
                <a:lumMod val="10000"/>
                <a:lumOff val="90000"/>
              </a:schemeClr>
            </a:fgClr>
            <a:bgClr>
              <a:schemeClr val="bg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12" name="Title 1">
            <a:extLst>
              <a:ext uri="{FF2B5EF4-FFF2-40B4-BE49-F238E27FC236}">
                <a16:creationId xmlns:a16="http://schemas.microsoft.com/office/drawing/2014/main" id="{E11B7BFF-DF61-4F7F-BC0C-A774104FF416}"/>
              </a:ext>
            </a:extLst>
          </p:cNvPr>
          <p:cNvSpPr>
            <a:spLocks noGrp="1"/>
          </p:cNvSpPr>
          <p:nvPr>
            <p:ph type="ctrTitle" hasCustomPrompt="1"/>
          </p:nvPr>
        </p:nvSpPr>
        <p:spPr>
          <a:xfrm>
            <a:off x="761774" y="2814975"/>
            <a:ext cx="6769706" cy="1910972"/>
          </a:xfrm>
          <a:solidFill>
            <a:schemeClr val="tx2"/>
          </a:solidFill>
        </p:spPr>
        <p:txBody>
          <a:bodyPr anchor="b">
            <a:noAutofit/>
          </a:bodyPr>
          <a:lstStyle>
            <a:lvl1pPr marL="182880">
              <a:defRPr sz="5400">
                <a:solidFill>
                  <a:schemeClr val="bg1"/>
                </a:solidFill>
              </a:defRPr>
            </a:lvl1pPr>
          </a:lstStyle>
          <a:p>
            <a:r>
              <a:rPr lang="en-US" dirty="0">
                <a:solidFill>
                  <a:schemeClr val="bg1"/>
                </a:solidFill>
              </a:rPr>
              <a:t>Click to add title</a:t>
            </a:r>
          </a:p>
        </p:txBody>
      </p:sp>
      <p:sp>
        <p:nvSpPr>
          <p:cNvPr id="3" name="Text Placeholder 2">
            <a:extLst>
              <a:ext uri="{FF2B5EF4-FFF2-40B4-BE49-F238E27FC236}">
                <a16:creationId xmlns:a16="http://schemas.microsoft.com/office/drawing/2014/main" id="{43D0F1B1-D8F9-42A3-B0C7-AADC53D8F392}"/>
              </a:ext>
            </a:extLst>
          </p:cNvPr>
          <p:cNvSpPr>
            <a:spLocks noGrp="1"/>
          </p:cNvSpPr>
          <p:nvPr>
            <p:ph type="body" sz="quarter" idx="14" hasCustomPrompt="1"/>
          </p:nvPr>
        </p:nvSpPr>
        <p:spPr>
          <a:xfrm>
            <a:off x="762000" y="4657726"/>
            <a:ext cx="6769100" cy="731838"/>
          </a:xfrm>
          <a:solidFill>
            <a:schemeClr val="tx2"/>
          </a:solidFill>
        </p:spPr>
        <p:txBody>
          <a:bodyPr>
            <a:noAutofit/>
          </a:bodyPr>
          <a:lstStyle>
            <a:lvl1pPr marL="228600">
              <a:defRPr sz="1500" cap="all" spc="600" baseline="0">
                <a:solidFill>
                  <a:schemeClr val="bg1"/>
                </a:solidFill>
              </a:defRPr>
            </a:lvl1pPr>
            <a:lvl2pPr>
              <a:defRPr sz="1500">
                <a:solidFill>
                  <a:schemeClr val="bg1"/>
                </a:solidFill>
              </a:defRPr>
            </a:lvl2pPr>
            <a:lvl3pPr>
              <a:defRPr sz="1500">
                <a:solidFill>
                  <a:schemeClr val="bg1"/>
                </a:solidFill>
              </a:defRPr>
            </a:lvl3pPr>
            <a:lvl4pPr>
              <a:defRPr sz="1500">
                <a:solidFill>
                  <a:schemeClr val="bg1"/>
                </a:solidFill>
              </a:defRPr>
            </a:lvl4pPr>
            <a:lvl5pPr>
              <a:defRPr sz="1500">
                <a:solidFill>
                  <a:schemeClr val="bg1"/>
                </a:solidFill>
              </a:defRPr>
            </a:lvl5pPr>
          </a:lstStyle>
          <a:p>
            <a:pPr lvl="0"/>
            <a:r>
              <a:rPr lang="en-US" dirty="0"/>
              <a:t>CLICK TO ADD SUBTITLE</a:t>
            </a:r>
          </a:p>
        </p:txBody>
      </p:sp>
    </p:spTree>
    <p:extLst>
      <p:ext uri="{BB962C8B-B14F-4D97-AF65-F5344CB8AC3E}">
        <p14:creationId xmlns:p14="http://schemas.microsoft.com/office/powerpoint/2010/main" val="2462859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707196B1-3970-4386-8D54-A2067BA8417F}"/>
              </a:ext>
            </a:extLst>
          </p:cNvPr>
          <p:cNvSpPr>
            <a:spLocks noGrp="1"/>
          </p:cNvSpPr>
          <p:nvPr>
            <p:ph type="title"/>
          </p:nvPr>
        </p:nvSpPr>
        <p:spPr>
          <a:xfrm>
            <a:off x="639413" y="476086"/>
            <a:ext cx="10904435" cy="689608"/>
          </a:xfrm>
        </p:spPr>
        <p:txBody>
          <a:bodyPr/>
          <a:lstStyle/>
          <a:p>
            <a:r>
              <a:rPr lang="en-US"/>
              <a:t>Click to edit Master title style</a:t>
            </a:r>
            <a:endParaRPr lang="en-US" dirty="0"/>
          </a:p>
        </p:txBody>
      </p:sp>
      <p:sp>
        <p:nvSpPr>
          <p:cNvPr id="17" name="Footer Placeholder 14">
            <a:extLst>
              <a:ext uri="{FF2B5EF4-FFF2-40B4-BE49-F238E27FC236}">
                <a16:creationId xmlns:a16="http://schemas.microsoft.com/office/drawing/2014/main" id="{9535C1B1-EA9A-48AD-AB3B-00E7FEE05F01}"/>
              </a:ext>
            </a:extLst>
          </p:cNvPr>
          <p:cNvSpPr>
            <a:spLocks noGrp="1"/>
          </p:cNvSpPr>
          <p:nvPr>
            <p:ph type="ftr" sz="quarter" idx="11"/>
          </p:nvPr>
        </p:nvSpPr>
        <p:spPr>
          <a:xfrm>
            <a:off x="639413" y="6356350"/>
            <a:ext cx="6291108" cy="365125"/>
          </a:xfrm>
        </p:spPr>
        <p:txBody>
          <a:bodyPr/>
          <a:lstStyle>
            <a:lvl1pPr>
              <a:defRPr>
                <a:solidFill>
                  <a:schemeClr val="tx1"/>
                </a:solidFill>
              </a:defRPr>
            </a:lvl1pPr>
          </a:lstStyle>
          <a:p>
            <a:r>
              <a:rPr lang="en-US" dirty="0"/>
              <a:t>Presentation title</a:t>
            </a:r>
          </a:p>
        </p:txBody>
      </p:sp>
      <p:sp>
        <p:nvSpPr>
          <p:cNvPr id="18" name="Date Placeholder 12">
            <a:extLst>
              <a:ext uri="{FF2B5EF4-FFF2-40B4-BE49-F238E27FC236}">
                <a16:creationId xmlns:a16="http://schemas.microsoft.com/office/drawing/2014/main" id="{E334D19F-C91E-4007-9C85-89B0645F270D}"/>
              </a:ext>
            </a:extLst>
          </p:cNvPr>
          <p:cNvSpPr>
            <a:spLocks noGrp="1"/>
          </p:cNvSpPr>
          <p:nvPr>
            <p:ph type="dt" sz="half" idx="10"/>
          </p:nvPr>
        </p:nvSpPr>
        <p:spPr>
          <a:xfrm>
            <a:off x="7295738" y="6356350"/>
            <a:ext cx="3033829" cy="365125"/>
          </a:xfrm>
        </p:spPr>
        <p:txBody>
          <a:bodyPr/>
          <a:lstStyle/>
          <a:p>
            <a:pPr>
              <a:defRPr/>
            </a:pPr>
            <a:r>
              <a:rPr lang="en-US" dirty="0">
                <a:solidFill>
                  <a:srgbClr val="232323">
                    <a:lumMod val="90000"/>
                    <a:lumOff val="10000"/>
                  </a:srgbClr>
                </a:solidFill>
              </a:rPr>
              <a:t>20XX</a:t>
            </a:r>
          </a:p>
        </p:txBody>
      </p:sp>
      <p:sp>
        <p:nvSpPr>
          <p:cNvPr id="19" name="Slide Number Placeholder 15">
            <a:extLst>
              <a:ext uri="{FF2B5EF4-FFF2-40B4-BE49-F238E27FC236}">
                <a16:creationId xmlns:a16="http://schemas.microsoft.com/office/drawing/2014/main" id="{00B1B695-CA8C-4B38-8D25-4E56BD079E7E}"/>
              </a:ext>
            </a:extLst>
          </p:cNvPr>
          <p:cNvSpPr>
            <a:spLocks noGrp="1"/>
          </p:cNvSpPr>
          <p:nvPr>
            <p:ph type="sldNum" sz="quarter" idx="12"/>
          </p:nvPr>
        </p:nvSpPr>
        <p:spPr>
          <a:xfrm>
            <a:off x="10707939" y="6356350"/>
            <a:ext cx="84464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0EFF4B-E35B-4DE6-97A9-05E54E649A15}" type="slidenum">
              <a:rPr kumimoji="0" lang="en-US" sz="1200" b="0" i="0" u="none" strike="noStrike" kern="1200" cap="none" spc="0" normalizeH="0" baseline="0" noProof="0" smtClean="0">
                <a:ln>
                  <a:noFill/>
                </a:ln>
                <a:solidFill>
                  <a:srgbClr val="232323">
                    <a:lumMod val="90000"/>
                    <a:lumOff val="10000"/>
                  </a:srgbClr>
                </a:solidFill>
                <a:effectLst/>
                <a:uLnTx/>
                <a:uFillTx/>
                <a:latin typeface="Meiryo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sp>
        <p:nvSpPr>
          <p:cNvPr id="3" name="Content Placeholder 2">
            <a:extLst>
              <a:ext uri="{FF2B5EF4-FFF2-40B4-BE49-F238E27FC236}">
                <a16:creationId xmlns:a16="http://schemas.microsoft.com/office/drawing/2014/main" id="{219E4B01-1489-40C5-B290-E42D974C10E7}"/>
              </a:ext>
            </a:extLst>
          </p:cNvPr>
          <p:cNvSpPr>
            <a:spLocks noGrp="1"/>
          </p:cNvSpPr>
          <p:nvPr>
            <p:ph sz="quarter" idx="13" hasCustomPrompt="1"/>
          </p:nvPr>
        </p:nvSpPr>
        <p:spPr>
          <a:xfrm>
            <a:off x="937987" y="1735958"/>
            <a:ext cx="10318036" cy="4276220"/>
          </a:xfrm>
        </p:spPr>
        <p:txBody>
          <a:bodyPr/>
          <a:lstStyle>
            <a:lvl1pPr>
              <a:defRPr/>
            </a:lvl1pPr>
          </a:lstStyle>
          <a:p>
            <a:pPr lvl="0"/>
            <a:r>
              <a:rPr lang="en-US" dirty="0"/>
              <a:t>Click to add content</a:t>
            </a:r>
          </a:p>
        </p:txBody>
      </p:sp>
    </p:spTree>
    <p:extLst>
      <p:ext uri="{BB962C8B-B14F-4D97-AF65-F5344CB8AC3E}">
        <p14:creationId xmlns:p14="http://schemas.microsoft.com/office/powerpoint/2010/main" val="2637976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A29640D-9D66-4252-AF26-226B9EF38E93}"/>
              </a:ext>
            </a:extLst>
          </p:cNvPr>
          <p:cNvSpPr>
            <a:spLocks noGrp="1"/>
          </p:cNvSpPr>
          <p:nvPr>
            <p:ph type="title"/>
          </p:nvPr>
        </p:nvSpPr>
        <p:spPr>
          <a:xfrm>
            <a:off x="639413" y="476086"/>
            <a:ext cx="10904435" cy="68960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72F585F-809A-43CB-A46F-35690087203B}"/>
              </a:ext>
            </a:extLst>
          </p:cNvPr>
          <p:cNvSpPr>
            <a:spLocks noGrp="1"/>
          </p:cNvSpPr>
          <p:nvPr>
            <p:ph sz="quarter" idx="13" hasCustomPrompt="1"/>
          </p:nvPr>
        </p:nvSpPr>
        <p:spPr>
          <a:xfrm>
            <a:off x="1285875" y="2066925"/>
            <a:ext cx="9610725" cy="3630613"/>
          </a:xfrm>
        </p:spPr>
        <p:txBody>
          <a:bodyPr/>
          <a:lstStyle>
            <a:lvl1pPr>
              <a:defRPr/>
            </a:lvl1pPr>
          </a:lstStyle>
          <a:p>
            <a:pPr lvl="0"/>
            <a:r>
              <a:rPr lang="en-US" dirty="0"/>
              <a:t>Click to add content</a:t>
            </a:r>
          </a:p>
        </p:txBody>
      </p:sp>
      <p:sp>
        <p:nvSpPr>
          <p:cNvPr id="10" name="Footer Placeholder 14">
            <a:extLst>
              <a:ext uri="{FF2B5EF4-FFF2-40B4-BE49-F238E27FC236}">
                <a16:creationId xmlns:a16="http://schemas.microsoft.com/office/drawing/2014/main" id="{1F196FCF-777C-4746-AFAA-ECE173A0BDC6}"/>
              </a:ext>
            </a:extLst>
          </p:cNvPr>
          <p:cNvSpPr>
            <a:spLocks noGrp="1"/>
          </p:cNvSpPr>
          <p:nvPr>
            <p:ph type="ftr" sz="quarter" idx="11"/>
          </p:nvPr>
        </p:nvSpPr>
        <p:spPr>
          <a:xfrm>
            <a:off x="639413" y="6356350"/>
            <a:ext cx="6291108" cy="365125"/>
          </a:xfrm>
        </p:spPr>
        <p:txBody>
          <a:bodyPr/>
          <a:lstStyle>
            <a:lvl1pPr>
              <a:defRPr>
                <a:solidFill>
                  <a:schemeClr val="tx1"/>
                </a:solidFill>
              </a:defRPr>
            </a:lvl1pPr>
          </a:lstStyle>
          <a:p>
            <a:r>
              <a:rPr lang="en-US" dirty="0"/>
              <a:t>Presentation title</a:t>
            </a:r>
          </a:p>
        </p:txBody>
      </p:sp>
      <p:sp>
        <p:nvSpPr>
          <p:cNvPr id="11" name="Date Placeholder 12">
            <a:extLst>
              <a:ext uri="{FF2B5EF4-FFF2-40B4-BE49-F238E27FC236}">
                <a16:creationId xmlns:a16="http://schemas.microsoft.com/office/drawing/2014/main" id="{71EA376C-2DC1-4B5D-9628-4A223AA389BA}"/>
              </a:ext>
            </a:extLst>
          </p:cNvPr>
          <p:cNvSpPr>
            <a:spLocks noGrp="1"/>
          </p:cNvSpPr>
          <p:nvPr>
            <p:ph type="dt" sz="half" idx="10"/>
          </p:nvPr>
        </p:nvSpPr>
        <p:spPr>
          <a:xfrm>
            <a:off x="7295738" y="6356350"/>
            <a:ext cx="3033829" cy="365125"/>
          </a:xfrm>
        </p:spPr>
        <p:txBody>
          <a:bodyPr/>
          <a:lstStyle/>
          <a:p>
            <a:pPr>
              <a:defRPr/>
            </a:pPr>
            <a:r>
              <a:rPr lang="en-US" dirty="0">
                <a:solidFill>
                  <a:srgbClr val="232323">
                    <a:lumMod val="90000"/>
                    <a:lumOff val="10000"/>
                  </a:srgbClr>
                </a:solidFill>
              </a:rPr>
              <a:t>20XX</a:t>
            </a:r>
          </a:p>
        </p:txBody>
      </p:sp>
      <p:sp>
        <p:nvSpPr>
          <p:cNvPr id="12" name="Slide Number Placeholder 15">
            <a:extLst>
              <a:ext uri="{FF2B5EF4-FFF2-40B4-BE49-F238E27FC236}">
                <a16:creationId xmlns:a16="http://schemas.microsoft.com/office/drawing/2014/main" id="{CCEC0CD5-B86D-4E13-B3A9-9D3B0CB1B565}"/>
              </a:ext>
            </a:extLst>
          </p:cNvPr>
          <p:cNvSpPr>
            <a:spLocks noGrp="1"/>
          </p:cNvSpPr>
          <p:nvPr>
            <p:ph type="sldNum" sz="quarter" idx="12"/>
          </p:nvPr>
        </p:nvSpPr>
        <p:spPr>
          <a:xfrm>
            <a:off x="10707939" y="6356350"/>
            <a:ext cx="84464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0EFF4B-E35B-4DE6-97A9-05E54E649A15}" type="slidenum">
              <a:rPr kumimoji="0" lang="en-US" sz="1200" b="0" i="0" u="none" strike="noStrike" kern="1200" cap="none" spc="0" normalizeH="0" baseline="0" noProof="0" smtClean="0">
                <a:ln>
                  <a:noFill/>
                </a:ln>
                <a:solidFill>
                  <a:srgbClr val="232323">
                    <a:lumMod val="90000"/>
                    <a:lumOff val="10000"/>
                  </a:srgbClr>
                </a:solidFill>
                <a:effectLst/>
                <a:uLnTx/>
                <a:uFillTx/>
                <a:latin typeface="Meiryo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spTree>
    <p:extLst>
      <p:ext uri="{BB962C8B-B14F-4D97-AF65-F5344CB8AC3E}">
        <p14:creationId xmlns:p14="http://schemas.microsoft.com/office/powerpoint/2010/main" val="426764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3E07EFA-7299-44A6-85FB-04EC9B553E51}"/>
              </a:ext>
              <a:ext uri="{C183D7F6-B498-43B3-948B-1728B52AA6E4}">
                <adec:decorative xmlns:adec="http://schemas.microsoft.com/office/drawing/2017/decorative" val="1"/>
              </a:ext>
            </a:extLst>
          </p:cNvPr>
          <p:cNvSpPr/>
          <p:nvPr userDrawn="1"/>
        </p:nvSpPr>
        <p:spPr>
          <a:xfrm>
            <a:off x="0" y="914400"/>
            <a:ext cx="12192000" cy="5029200"/>
          </a:xfrm>
          <a:prstGeom prst="rect">
            <a:avLst/>
          </a:prstGeom>
          <a:pattFill prst="lgGrid">
            <a:fgClr>
              <a:schemeClr val="tx2">
                <a:lumMod val="10000"/>
                <a:lumOff val="90000"/>
              </a:schemeClr>
            </a:fgClr>
            <a:bgClr>
              <a:schemeClr val="bg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8" name="Rectangle 7">
            <a:extLst>
              <a:ext uri="{FF2B5EF4-FFF2-40B4-BE49-F238E27FC236}">
                <a16:creationId xmlns:a16="http://schemas.microsoft.com/office/drawing/2014/main" id="{F43A4CB2-29F8-49C3-8735-106975893B76}"/>
              </a:ext>
              <a:ext uri="{C183D7F6-B498-43B3-948B-1728B52AA6E4}">
                <adec:decorative xmlns:adec="http://schemas.microsoft.com/office/drawing/2017/decorative" val="1"/>
              </a:ext>
            </a:extLst>
          </p:cNvPr>
          <p:cNvSpPr/>
          <p:nvPr userDrawn="1"/>
        </p:nvSpPr>
        <p:spPr>
          <a:xfrm>
            <a:off x="5951621" y="1803214"/>
            <a:ext cx="6240379" cy="325288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9" name="Title 1">
            <a:extLst>
              <a:ext uri="{FF2B5EF4-FFF2-40B4-BE49-F238E27FC236}">
                <a16:creationId xmlns:a16="http://schemas.microsoft.com/office/drawing/2014/main" id="{02574195-3DF9-438B-B8AC-0F2029352481}"/>
              </a:ext>
            </a:extLst>
          </p:cNvPr>
          <p:cNvSpPr>
            <a:spLocks noGrp="1"/>
          </p:cNvSpPr>
          <p:nvPr>
            <p:ph type="title"/>
          </p:nvPr>
        </p:nvSpPr>
        <p:spPr>
          <a:xfrm>
            <a:off x="6491332" y="2025650"/>
            <a:ext cx="5058209" cy="2355732"/>
          </a:xfrm>
        </p:spPr>
        <p:txBody>
          <a:bodyPr>
            <a:normAutofit/>
          </a:bodyPr>
          <a:lstStyle>
            <a:lvl1pPr>
              <a:defRPr sz="4400"/>
            </a:lvl1pPr>
          </a:lstStyle>
          <a:p>
            <a:pPr>
              <a:lnSpc>
                <a:spcPct val="120000"/>
              </a:lnSpc>
            </a:pPr>
            <a:r>
              <a:rPr lang="en-US"/>
              <a:t>Click to edit Master title style</a:t>
            </a:r>
            <a:endParaRPr lang="en-US" dirty="0"/>
          </a:p>
        </p:txBody>
      </p:sp>
      <p:sp>
        <p:nvSpPr>
          <p:cNvPr id="16" name="Picture Placeholder 14">
            <a:extLst>
              <a:ext uri="{FF2B5EF4-FFF2-40B4-BE49-F238E27FC236}">
                <a16:creationId xmlns:a16="http://schemas.microsoft.com/office/drawing/2014/main" id="{57FAF158-BFC1-43C2-A23B-B93DEFAE3AB0}"/>
              </a:ext>
            </a:extLst>
          </p:cNvPr>
          <p:cNvSpPr>
            <a:spLocks noGrp="1"/>
          </p:cNvSpPr>
          <p:nvPr>
            <p:ph type="pic" sz="quarter" idx="13" hasCustomPrompt="1"/>
          </p:nvPr>
        </p:nvSpPr>
        <p:spPr>
          <a:xfrm>
            <a:off x="542925" y="0"/>
            <a:ext cx="5408613" cy="6858000"/>
          </a:xfrm>
        </p:spPr>
        <p:txBody>
          <a:bodyPr/>
          <a:lstStyle>
            <a:lvl1pPr algn="ctr">
              <a:defRPr/>
            </a:lvl1pPr>
          </a:lstStyle>
          <a:p>
            <a:r>
              <a:rPr lang="en-US" dirty="0"/>
              <a:t>Click to add photo</a:t>
            </a:r>
          </a:p>
        </p:txBody>
      </p:sp>
      <p:sp>
        <p:nvSpPr>
          <p:cNvPr id="10" name="Content Placeholder 2">
            <a:extLst>
              <a:ext uri="{FF2B5EF4-FFF2-40B4-BE49-F238E27FC236}">
                <a16:creationId xmlns:a16="http://schemas.microsoft.com/office/drawing/2014/main" id="{DB1025F5-5E2A-47DC-9E1F-F31EE762904F}"/>
              </a:ext>
            </a:extLst>
          </p:cNvPr>
          <p:cNvSpPr>
            <a:spLocks noGrp="1"/>
          </p:cNvSpPr>
          <p:nvPr>
            <p:ph idx="1"/>
          </p:nvPr>
        </p:nvSpPr>
        <p:spPr>
          <a:xfrm>
            <a:off x="6492857" y="4381382"/>
            <a:ext cx="5058209" cy="395405"/>
          </a:xfrm>
        </p:spPr>
        <p:txBody>
          <a:bodyPr anchor="t"/>
          <a:lstStyle>
            <a:lvl1pPr>
              <a:defRPr b="0" cap="all" spc="600" baseline="0"/>
            </a:lvl1pPr>
          </a:lstStyle>
          <a:p>
            <a:pPr lvl="0"/>
            <a:r>
              <a:rPr lang="en-US"/>
              <a:t>Click to edit Master text styles</a:t>
            </a:r>
          </a:p>
        </p:txBody>
      </p:sp>
      <p:sp>
        <p:nvSpPr>
          <p:cNvPr id="11" name="Footer Placeholder 14">
            <a:extLst>
              <a:ext uri="{FF2B5EF4-FFF2-40B4-BE49-F238E27FC236}">
                <a16:creationId xmlns:a16="http://schemas.microsoft.com/office/drawing/2014/main" id="{9F00502A-31A8-40B1-8042-91BBF64690FA}"/>
              </a:ext>
            </a:extLst>
          </p:cNvPr>
          <p:cNvSpPr>
            <a:spLocks noGrp="1"/>
          </p:cNvSpPr>
          <p:nvPr>
            <p:ph type="ftr" sz="quarter" idx="11"/>
          </p:nvPr>
        </p:nvSpPr>
        <p:spPr>
          <a:xfrm>
            <a:off x="639413" y="6356350"/>
            <a:ext cx="6291108"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12" name="Date Placeholder 13">
            <a:extLst>
              <a:ext uri="{FF2B5EF4-FFF2-40B4-BE49-F238E27FC236}">
                <a16:creationId xmlns:a16="http://schemas.microsoft.com/office/drawing/2014/main" id="{1F0D82E2-6CDC-41FA-9FBD-29B16961536C}"/>
              </a:ext>
            </a:extLst>
          </p:cNvPr>
          <p:cNvSpPr>
            <a:spLocks noGrp="1"/>
          </p:cNvSpPr>
          <p:nvPr>
            <p:ph type="dt" sz="half" idx="10"/>
          </p:nvPr>
        </p:nvSpPr>
        <p:spPr>
          <a:xfrm>
            <a:off x="7295738" y="6356350"/>
            <a:ext cx="3033829" cy="365125"/>
          </a:xfrm>
        </p:spPr>
        <p:txBody>
          <a:bodyPr/>
          <a:lstStyle/>
          <a:p>
            <a:pPr>
              <a:defRPr/>
            </a:pPr>
            <a:r>
              <a:rPr lang="en-US" dirty="0">
                <a:solidFill>
                  <a:srgbClr val="232323">
                    <a:lumMod val="90000"/>
                    <a:lumOff val="10000"/>
                  </a:srgbClr>
                </a:solidFill>
              </a:rPr>
              <a:t>20XX</a:t>
            </a:r>
          </a:p>
        </p:txBody>
      </p:sp>
      <p:sp>
        <p:nvSpPr>
          <p:cNvPr id="13" name="Slide Number Placeholder 15">
            <a:extLst>
              <a:ext uri="{FF2B5EF4-FFF2-40B4-BE49-F238E27FC236}">
                <a16:creationId xmlns:a16="http://schemas.microsoft.com/office/drawing/2014/main" id="{85DE54ED-1D6A-4185-BC18-EB63BF4B709F}"/>
              </a:ext>
            </a:extLst>
          </p:cNvPr>
          <p:cNvSpPr>
            <a:spLocks noGrp="1"/>
          </p:cNvSpPr>
          <p:nvPr>
            <p:ph type="sldNum" sz="quarter" idx="12"/>
          </p:nvPr>
        </p:nvSpPr>
        <p:spPr>
          <a:xfrm>
            <a:off x="10707939" y="6356350"/>
            <a:ext cx="84464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0EFF4B-E35B-4DE6-97A9-05E54E649A15}" type="slidenum">
              <a:rPr kumimoji="0" lang="en-US" sz="1200" b="0" i="0" u="none" strike="noStrike" kern="1200" cap="none" spc="0" normalizeH="0" baseline="0" noProof="0" smtClean="0">
                <a:ln>
                  <a:noFill/>
                </a:ln>
                <a:solidFill>
                  <a:srgbClr val="232323">
                    <a:lumMod val="90000"/>
                    <a:lumOff val="10000"/>
                  </a:srgbClr>
                </a:solidFill>
                <a:effectLst/>
                <a:uLnTx/>
                <a:uFillTx/>
                <a:latin typeface="Meiryo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spTree>
    <p:extLst>
      <p:ext uri="{BB962C8B-B14F-4D97-AF65-F5344CB8AC3E}">
        <p14:creationId xmlns:p14="http://schemas.microsoft.com/office/powerpoint/2010/main" val="1691906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98FC1626-6E5A-4321-B003-2ECADA2CDE6D}"/>
              </a:ext>
            </a:extLst>
          </p:cNvPr>
          <p:cNvSpPr>
            <a:spLocks noGrp="1"/>
          </p:cNvSpPr>
          <p:nvPr>
            <p:ph type="title"/>
          </p:nvPr>
        </p:nvSpPr>
        <p:spPr>
          <a:xfrm>
            <a:off x="639413" y="476086"/>
            <a:ext cx="10904435" cy="689608"/>
          </a:xfrm>
        </p:spPr>
        <p:txBody>
          <a:bodyPr/>
          <a:lstStyle/>
          <a:p>
            <a:r>
              <a:rPr lang="en-US"/>
              <a:t>Click to edit Master title style</a:t>
            </a:r>
            <a:endParaRPr lang="en-US" dirty="0"/>
          </a:p>
        </p:txBody>
      </p:sp>
      <p:sp>
        <p:nvSpPr>
          <p:cNvPr id="10" name="Rectangle 9">
            <a:extLst>
              <a:ext uri="{FF2B5EF4-FFF2-40B4-BE49-F238E27FC236}">
                <a16:creationId xmlns:a16="http://schemas.microsoft.com/office/drawing/2014/main" id="{3955D66E-614C-4554-AD07-DBF50786CB1C}"/>
              </a:ext>
              <a:ext uri="{C183D7F6-B498-43B3-948B-1728B52AA6E4}">
                <adec:decorative xmlns:adec="http://schemas.microsoft.com/office/drawing/2017/decorative" val="1"/>
              </a:ext>
            </a:extLst>
          </p:cNvPr>
          <p:cNvSpPr/>
          <p:nvPr userDrawn="1"/>
        </p:nvSpPr>
        <p:spPr>
          <a:xfrm>
            <a:off x="-1905" y="1633493"/>
            <a:ext cx="12192000" cy="522450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16" name="Rectangle 15">
            <a:extLst>
              <a:ext uri="{FF2B5EF4-FFF2-40B4-BE49-F238E27FC236}">
                <a16:creationId xmlns:a16="http://schemas.microsoft.com/office/drawing/2014/main" id="{4FC25CFF-3341-490E-864B-9EE585E7DF4D}"/>
              </a:ext>
              <a:ext uri="{C183D7F6-B498-43B3-948B-1728B52AA6E4}">
                <adec:decorative xmlns:adec="http://schemas.microsoft.com/office/drawing/2017/decorative" val="1"/>
              </a:ext>
            </a:extLst>
          </p:cNvPr>
          <p:cNvSpPr/>
          <p:nvPr userDrawn="1"/>
        </p:nvSpPr>
        <p:spPr>
          <a:xfrm>
            <a:off x="-4370" y="1641780"/>
            <a:ext cx="12192000" cy="5224506"/>
          </a:xfrm>
          <a:prstGeom prst="rect">
            <a:avLst/>
          </a:prstGeom>
          <a:pattFill prst="lgGrid">
            <a:fgClr>
              <a:schemeClr val="tx2">
                <a:lumMod val="10000"/>
                <a:lumOff val="90000"/>
              </a:schemeClr>
            </a:fgClr>
            <a:bgClr>
              <a:schemeClr val="bg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12" name="Footer Placeholder 14">
            <a:extLst>
              <a:ext uri="{FF2B5EF4-FFF2-40B4-BE49-F238E27FC236}">
                <a16:creationId xmlns:a16="http://schemas.microsoft.com/office/drawing/2014/main" id="{1A47F1BE-C6F0-4B08-A876-3ACB9A160B5C}"/>
              </a:ext>
            </a:extLst>
          </p:cNvPr>
          <p:cNvSpPr>
            <a:spLocks noGrp="1"/>
          </p:cNvSpPr>
          <p:nvPr>
            <p:ph type="ftr" sz="quarter" idx="11"/>
          </p:nvPr>
        </p:nvSpPr>
        <p:spPr>
          <a:xfrm>
            <a:off x="639413" y="6356350"/>
            <a:ext cx="6291108"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rPr>
              <a:t>Presentation title</a:t>
            </a:r>
          </a:p>
        </p:txBody>
      </p:sp>
      <p:sp>
        <p:nvSpPr>
          <p:cNvPr id="13" name="Date Placeholder 12">
            <a:extLst>
              <a:ext uri="{FF2B5EF4-FFF2-40B4-BE49-F238E27FC236}">
                <a16:creationId xmlns:a16="http://schemas.microsoft.com/office/drawing/2014/main" id="{EB34F470-EFAB-4873-9AF2-800F83174880}"/>
              </a:ext>
            </a:extLst>
          </p:cNvPr>
          <p:cNvSpPr>
            <a:spLocks noGrp="1"/>
          </p:cNvSpPr>
          <p:nvPr>
            <p:ph type="dt" sz="half" idx="10"/>
          </p:nvPr>
        </p:nvSpPr>
        <p:spPr>
          <a:xfrm>
            <a:off x="7295738" y="6356350"/>
            <a:ext cx="3033829" cy="365125"/>
          </a:xfrm>
        </p:spPr>
        <p:txBody>
          <a:bodyPr/>
          <a:lstStyle/>
          <a:p>
            <a:pPr>
              <a:defRPr/>
            </a:pPr>
            <a:r>
              <a:rPr lang="en-US" dirty="0">
                <a:solidFill>
                  <a:srgbClr val="232323">
                    <a:lumMod val="90000"/>
                    <a:lumOff val="10000"/>
                  </a:srgbClr>
                </a:solidFill>
              </a:rPr>
              <a:t>20XX</a:t>
            </a:r>
          </a:p>
        </p:txBody>
      </p:sp>
      <p:sp>
        <p:nvSpPr>
          <p:cNvPr id="14" name="Slide Number Placeholder 15">
            <a:extLst>
              <a:ext uri="{FF2B5EF4-FFF2-40B4-BE49-F238E27FC236}">
                <a16:creationId xmlns:a16="http://schemas.microsoft.com/office/drawing/2014/main" id="{FCAA1492-8926-496A-9DE4-45E13BA70E71}"/>
              </a:ext>
            </a:extLst>
          </p:cNvPr>
          <p:cNvSpPr>
            <a:spLocks noGrp="1"/>
          </p:cNvSpPr>
          <p:nvPr>
            <p:ph type="sldNum" sz="quarter" idx="12"/>
          </p:nvPr>
        </p:nvSpPr>
        <p:spPr>
          <a:xfrm>
            <a:off x="10707939" y="6356350"/>
            <a:ext cx="84464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0EFF4B-E35B-4DE6-97A9-05E54E649A15}" type="slidenum">
              <a:rPr kumimoji="0" lang="en-US" sz="1200" b="0" i="0" u="none" strike="noStrike" kern="1200" cap="none" spc="0" normalizeH="0" baseline="0" noProof="0" smtClean="0">
                <a:ln>
                  <a:noFill/>
                </a:ln>
                <a:solidFill>
                  <a:srgbClr val="232323">
                    <a:lumMod val="90000"/>
                    <a:lumOff val="10000"/>
                  </a:srgbClr>
                </a:solidFill>
                <a:effectLst/>
                <a:uLnTx/>
                <a:uFillTx/>
                <a:latin typeface="Meiryo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sp>
        <p:nvSpPr>
          <p:cNvPr id="3" name="Content Placeholder 2">
            <a:extLst>
              <a:ext uri="{FF2B5EF4-FFF2-40B4-BE49-F238E27FC236}">
                <a16:creationId xmlns:a16="http://schemas.microsoft.com/office/drawing/2014/main" id="{72F48288-2CF3-456E-8691-5772D99F82B1}"/>
              </a:ext>
            </a:extLst>
          </p:cNvPr>
          <p:cNvSpPr>
            <a:spLocks noGrp="1"/>
          </p:cNvSpPr>
          <p:nvPr>
            <p:ph sz="quarter" idx="13" hasCustomPrompt="1"/>
          </p:nvPr>
        </p:nvSpPr>
        <p:spPr>
          <a:xfrm>
            <a:off x="398236" y="1887311"/>
            <a:ext cx="11395528" cy="4343400"/>
          </a:xfrm>
        </p:spPr>
        <p:txBody>
          <a:bodyPr/>
          <a:lstStyle>
            <a:lvl1pPr>
              <a:defRPr/>
            </a:lvl1pPr>
          </a:lstStyle>
          <a:p>
            <a:pPr lvl="0"/>
            <a:r>
              <a:rPr lang="en-US" dirty="0"/>
              <a:t>Click to edit add content</a:t>
            </a:r>
          </a:p>
        </p:txBody>
      </p:sp>
    </p:spTree>
    <p:extLst>
      <p:ext uri="{BB962C8B-B14F-4D97-AF65-F5344CB8AC3E}">
        <p14:creationId xmlns:p14="http://schemas.microsoft.com/office/powerpoint/2010/main" val="3989789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1D1103D-8943-46F2-B18E-36FF38CAFAE0}"/>
              </a:ext>
            </a:extLst>
          </p:cNvPr>
          <p:cNvSpPr>
            <a:spLocks noGrp="1"/>
          </p:cNvSpPr>
          <p:nvPr>
            <p:ph type="title"/>
          </p:nvPr>
        </p:nvSpPr>
        <p:spPr>
          <a:xfrm>
            <a:off x="639413" y="476086"/>
            <a:ext cx="10904435" cy="689608"/>
          </a:xfrm>
        </p:spPr>
        <p:txBody>
          <a:bodyPr/>
          <a:lstStyle/>
          <a:p>
            <a:r>
              <a:rPr lang="en-US"/>
              <a:t>Click to edit Master title style</a:t>
            </a:r>
            <a:endParaRPr lang="en-US" dirty="0"/>
          </a:p>
        </p:txBody>
      </p:sp>
      <p:sp>
        <p:nvSpPr>
          <p:cNvPr id="10" name="Rectangle 9">
            <a:extLst>
              <a:ext uri="{FF2B5EF4-FFF2-40B4-BE49-F238E27FC236}">
                <a16:creationId xmlns:a16="http://schemas.microsoft.com/office/drawing/2014/main" id="{A902D366-4C48-4324-8771-8F9E7BECDD08}"/>
              </a:ext>
              <a:ext uri="{C183D7F6-B498-43B3-948B-1728B52AA6E4}">
                <adec:decorative xmlns:adec="http://schemas.microsoft.com/office/drawing/2017/decorative" val="1"/>
              </a:ext>
            </a:extLst>
          </p:cNvPr>
          <p:cNvSpPr/>
          <p:nvPr userDrawn="1"/>
        </p:nvSpPr>
        <p:spPr>
          <a:xfrm>
            <a:off x="-1905" y="1633493"/>
            <a:ext cx="12192000" cy="522450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15" name="Rectangle 14">
            <a:extLst>
              <a:ext uri="{FF2B5EF4-FFF2-40B4-BE49-F238E27FC236}">
                <a16:creationId xmlns:a16="http://schemas.microsoft.com/office/drawing/2014/main" id="{B139FB3E-2A6A-4BE8-9D79-47B91471CC23}"/>
              </a:ext>
              <a:ext uri="{C183D7F6-B498-43B3-948B-1728B52AA6E4}">
                <adec:decorative xmlns:adec="http://schemas.microsoft.com/office/drawing/2017/decorative" val="1"/>
              </a:ext>
            </a:extLst>
          </p:cNvPr>
          <p:cNvSpPr/>
          <p:nvPr userDrawn="1"/>
        </p:nvSpPr>
        <p:spPr>
          <a:xfrm>
            <a:off x="-4370" y="1641780"/>
            <a:ext cx="12192000" cy="5224506"/>
          </a:xfrm>
          <a:prstGeom prst="rect">
            <a:avLst/>
          </a:prstGeom>
          <a:pattFill prst="lgGrid">
            <a:fgClr>
              <a:schemeClr val="tx2">
                <a:lumMod val="10000"/>
                <a:lumOff val="90000"/>
              </a:schemeClr>
            </a:fgClr>
            <a:bgClr>
              <a:schemeClr val="bg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11" name="Footer Placeholder 14">
            <a:extLst>
              <a:ext uri="{FF2B5EF4-FFF2-40B4-BE49-F238E27FC236}">
                <a16:creationId xmlns:a16="http://schemas.microsoft.com/office/drawing/2014/main" id="{7E3BBCB1-5D3D-4802-A48D-5D6A7BA51550}"/>
              </a:ext>
            </a:extLst>
          </p:cNvPr>
          <p:cNvSpPr>
            <a:spLocks noGrp="1"/>
          </p:cNvSpPr>
          <p:nvPr>
            <p:ph type="ftr" sz="quarter" idx="11"/>
          </p:nvPr>
        </p:nvSpPr>
        <p:spPr>
          <a:xfrm>
            <a:off x="639413" y="6356350"/>
            <a:ext cx="6291108"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rPr>
              <a:t>Presentation title</a:t>
            </a:r>
          </a:p>
        </p:txBody>
      </p:sp>
      <p:sp>
        <p:nvSpPr>
          <p:cNvPr id="12" name="Date Placeholder 12">
            <a:extLst>
              <a:ext uri="{FF2B5EF4-FFF2-40B4-BE49-F238E27FC236}">
                <a16:creationId xmlns:a16="http://schemas.microsoft.com/office/drawing/2014/main" id="{AE90937E-33CA-4432-A147-746EBB9E7C4A}"/>
              </a:ext>
            </a:extLst>
          </p:cNvPr>
          <p:cNvSpPr>
            <a:spLocks noGrp="1"/>
          </p:cNvSpPr>
          <p:nvPr>
            <p:ph type="dt" sz="half" idx="10"/>
          </p:nvPr>
        </p:nvSpPr>
        <p:spPr>
          <a:xfrm>
            <a:off x="7295738" y="6356350"/>
            <a:ext cx="3033829" cy="365125"/>
          </a:xfrm>
        </p:spPr>
        <p:txBody>
          <a:bodyPr/>
          <a:lstStyle/>
          <a:p>
            <a:pPr>
              <a:defRPr/>
            </a:pPr>
            <a:r>
              <a:rPr lang="en-US" dirty="0">
                <a:solidFill>
                  <a:srgbClr val="232323">
                    <a:lumMod val="90000"/>
                    <a:lumOff val="10000"/>
                  </a:srgbClr>
                </a:solidFill>
              </a:rPr>
              <a:t>20XX</a:t>
            </a:r>
          </a:p>
        </p:txBody>
      </p:sp>
      <p:sp>
        <p:nvSpPr>
          <p:cNvPr id="13" name="Slide Number Placeholder 15">
            <a:extLst>
              <a:ext uri="{FF2B5EF4-FFF2-40B4-BE49-F238E27FC236}">
                <a16:creationId xmlns:a16="http://schemas.microsoft.com/office/drawing/2014/main" id="{CECD9BDC-A2A2-40A0-8DAD-4C56EBE1BDFA}"/>
              </a:ext>
            </a:extLst>
          </p:cNvPr>
          <p:cNvSpPr>
            <a:spLocks noGrp="1"/>
          </p:cNvSpPr>
          <p:nvPr>
            <p:ph type="sldNum" sz="quarter" idx="12"/>
          </p:nvPr>
        </p:nvSpPr>
        <p:spPr>
          <a:xfrm>
            <a:off x="10707939" y="6356350"/>
            <a:ext cx="84464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0EFF4B-E35B-4DE6-97A9-05E54E649A15}" type="slidenum">
              <a:rPr kumimoji="0" lang="en-US" sz="1200" b="0" i="0" u="none" strike="noStrike" kern="1200" cap="none" spc="0" normalizeH="0" baseline="0" noProof="0" smtClean="0">
                <a:ln>
                  <a:noFill/>
                </a:ln>
                <a:solidFill>
                  <a:srgbClr val="232323">
                    <a:lumMod val="90000"/>
                    <a:lumOff val="10000"/>
                  </a:srgbClr>
                </a:solidFill>
                <a:effectLst/>
                <a:uLnTx/>
                <a:uFillTx/>
                <a:latin typeface="Meiryo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sp>
        <p:nvSpPr>
          <p:cNvPr id="3" name="Content Placeholder 2">
            <a:extLst>
              <a:ext uri="{FF2B5EF4-FFF2-40B4-BE49-F238E27FC236}">
                <a16:creationId xmlns:a16="http://schemas.microsoft.com/office/drawing/2014/main" id="{4C4E3704-0282-421F-BA62-C1A7E0B072EA}"/>
              </a:ext>
            </a:extLst>
          </p:cNvPr>
          <p:cNvSpPr>
            <a:spLocks noGrp="1"/>
          </p:cNvSpPr>
          <p:nvPr>
            <p:ph sz="quarter" idx="13" hasCustomPrompt="1"/>
          </p:nvPr>
        </p:nvSpPr>
        <p:spPr>
          <a:xfrm>
            <a:off x="838200" y="1619250"/>
            <a:ext cx="10515600" cy="4848225"/>
          </a:xfrm>
        </p:spPr>
        <p:txBody>
          <a:bodyPr/>
          <a:lstStyle>
            <a:lvl1pPr>
              <a:defRPr/>
            </a:lvl1pPr>
          </a:lstStyle>
          <a:p>
            <a:pPr lvl="0"/>
            <a:r>
              <a:rPr lang="en-US" dirty="0"/>
              <a:t>Click to add content</a:t>
            </a:r>
          </a:p>
        </p:txBody>
      </p:sp>
    </p:spTree>
    <p:extLst>
      <p:ext uri="{BB962C8B-B14F-4D97-AF65-F5344CB8AC3E}">
        <p14:creationId xmlns:p14="http://schemas.microsoft.com/office/powerpoint/2010/main" val="652577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AE79F0E-E6F3-4029-A461-CBE56588470B}"/>
              </a:ext>
            </a:extLst>
          </p:cNvPr>
          <p:cNvSpPr/>
          <p:nvPr/>
        </p:nvSpPr>
        <p:spPr>
          <a:xfrm>
            <a:off x="0" y="0"/>
            <a:ext cx="12192000" cy="986306"/>
          </a:xfrm>
          <a:prstGeom prst="rect">
            <a:avLst/>
          </a:prstGeom>
          <a:pattFill prst="lgGrid">
            <a:fgClr>
              <a:schemeClr val="tx2">
                <a:lumMod val="10000"/>
                <a:lumOff val="90000"/>
              </a:schemeClr>
            </a:fgClr>
            <a:bgClr>
              <a:schemeClr val="bg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FD5D58A2-1B1F-4DF4-936E-885ECC73E6F0}"/>
              </a:ext>
            </a:extLst>
          </p:cNvPr>
          <p:cNvSpPr/>
          <p:nvPr/>
        </p:nvSpPr>
        <p:spPr>
          <a:xfrm>
            <a:off x="350520" y="279792"/>
            <a:ext cx="11475720" cy="986305"/>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endParaRPr lang="en-US" sz="2400" b="1" dirty="0">
              <a:latin typeface="Meiryo" panose="020B0604030504040204" pitchFamily="34" charset="-128"/>
              <a:ea typeface="Meiryo" panose="020B0604030504040204" pitchFamily="34" charset="-128"/>
            </a:endParaRPr>
          </a:p>
        </p:txBody>
      </p:sp>
      <p:sp>
        <p:nvSpPr>
          <p:cNvPr id="2" name="Title Placeholder 1">
            <a:extLst>
              <a:ext uri="{FF2B5EF4-FFF2-40B4-BE49-F238E27FC236}">
                <a16:creationId xmlns:a16="http://schemas.microsoft.com/office/drawing/2014/main" id="{2DD9B9AA-BDD3-49A4-84E0-99DC3EF10AFB}"/>
              </a:ext>
            </a:extLst>
          </p:cNvPr>
          <p:cNvSpPr>
            <a:spLocks noGrp="1"/>
          </p:cNvSpPr>
          <p:nvPr>
            <p:ph type="title"/>
          </p:nvPr>
        </p:nvSpPr>
        <p:spPr>
          <a:xfrm>
            <a:off x="639413" y="476086"/>
            <a:ext cx="10904435" cy="68960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B1D57-5959-4202-BB86-AFBA794FA532}"/>
              </a:ext>
            </a:extLst>
          </p:cNvPr>
          <p:cNvSpPr>
            <a:spLocks noGrp="1"/>
          </p:cNvSpPr>
          <p:nvPr>
            <p:ph type="body" idx="1"/>
          </p:nvPr>
        </p:nvSpPr>
        <p:spPr>
          <a:xfrm>
            <a:off x="639412" y="1639615"/>
            <a:ext cx="10904435" cy="45373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6B0E3D2-19DD-4BA8-81DE-A095DB31E14C}"/>
              </a:ext>
            </a:extLst>
          </p:cNvPr>
          <p:cNvSpPr>
            <a:spLocks noGrp="1"/>
          </p:cNvSpPr>
          <p:nvPr>
            <p:ph type="dt" sz="half" idx="2"/>
          </p:nvPr>
        </p:nvSpPr>
        <p:spPr>
          <a:xfrm>
            <a:off x="7295738" y="6356350"/>
            <a:ext cx="3033829" cy="365125"/>
          </a:xfrm>
          <a:prstGeom prst="rect">
            <a:avLst/>
          </a:prstGeom>
        </p:spPr>
        <p:txBody>
          <a:bodyPr vert="horz" lIns="91440" tIns="45720" rIns="91440" bIns="45720" rtlCol="0" anchor="ctr"/>
          <a:lstStyle>
            <a:lvl1pPr algn="r">
              <a:defRPr sz="1200">
                <a:solidFill>
                  <a:schemeClr val="tx1">
                    <a:lumMod val="90000"/>
                    <a:lumOff val="10000"/>
                  </a:schemeClr>
                </a:solidFill>
              </a:defRPr>
            </a:lvl1pPr>
          </a:lstStyle>
          <a:p>
            <a:r>
              <a:rPr lang="en-US" dirty="0"/>
              <a:t>20XX</a:t>
            </a:r>
          </a:p>
        </p:txBody>
      </p:sp>
      <p:sp>
        <p:nvSpPr>
          <p:cNvPr id="5" name="Footer Placeholder 4">
            <a:extLst>
              <a:ext uri="{FF2B5EF4-FFF2-40B4-BE49-F238E27FC236}">
                <a16:creationId xmlns:a16="http://schemas.microsoft.com/office/drawing/2014/main" id="{B4962D90-3DF7-4BB4-808C-F89E354103E2}"/>
              </a:ext>
            </a:extLst>
          </p:cNvPr>
          <p:cNvSpPr>
            <a:spLocks noGrp="1"/>
          </p:cNvSpPr>
          <p:nvPr>
            <p:ph type="ftr" sz="quarter" idx="3"/>
          </p:nvPr>
        </p:nvSpPr>
        <p:spPr>
          <a:xfrm>
            <a:off x="639413" y="6356350"/>
            <a:ext cx="6291108" cy="365125"/>
          </a:xfrm>
          <a:prstGeom prst="rect">
            <a:avLst/>
          </a:prstGeom>
        </p:spPr>
        <p:txBody>
          <a:bodyPr vert="horz" lIns="91440" tIns="45720" rIns="91440" bIns="45720" rtlCol="0" anchor="ctr"/>
          <a:lstStyle>
            <a:lvl1pPr algn="l">
              <a:defRPr sz="1200">
                <a:solidFill>
                  <a:schemeClr val="tx1">
                    <a:lumMod val="90000"/>
                    <a:lumOff val="10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07276974-1464-4D58-B215-63300577672D}"/>
              </a:ext>
            </a:extLst>
          </p:cNvPr>
          <p:cNvSpPr>
            <a:spLocks noGrp="1"/>
          </p:cNvSpPr>
          <p:nvPr>
            <p:ph type="sldNum" sz="quarter" idx="4"/>
          </p:nvPr>
        </p:nvSpPr>
        <p:spPr>
          <a:xfrm>
            <a:off x="10707939" y="6356350"/>
            <a:ext cx="844649" cy="365125"/>
          </a:xfrm>
          <a:prstGeom prst="rect">
            <a:avLst/>
          </a:prstGeom>
        </p:spPr>
        <p:txBody>
          <a:bodyPr vert="horz" lIns="91440" tIns="45720" rIns="91440" bIns="45720" rtlCol="0" anchor="ctr"/>
          <a:lstStyle>
            <a:lvl1pPr algn="r">
              <a:defRPr sz="1200">
                <a:solidFill>
                  <a:schemeClr val="tx1">
                    <a:lumMod val="90000"/>
                    <a:lumOff val="10000"/>
                  </a:schemeClr>
                </a:solidFill>
              </a:defRPr>
            </a:lvl1pPr>
          </a:lstStyle>
          <a:p>
            <a:fld id="{E20EFF4B-E35B-4DE6-97A9-05E54E649A15}" type="slidenum">
              <a:rPr lang="en-US" smtClean="0"/>
              <a:pPr/>
              <a:t>‹#›</a:t>
            </a:fld>
            <a:endParaRPr lang="en-US" dirty="0"/>
          </a:p>
        </p:txBody>
      </p:sp>
    </p:spTree>
    <p:extLst>
      <p:ext uri="{BB962C8B-B14F-4D97-AF65-F5344CB8AC3E}">
        <p14:creationId xmlns:p14="http://schemas.microsoft.com/office/powerpoint/2010/main" val="3461380414"/>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3" r:id="rId12"/>
    <p:sldLayoutId id="2147483722" r:id="rId13"/>
  </p:sldLayoutIdLst>
  <p:hf hdr="0"/>
  <p:txStyles>
    <p:titleStyle>
      <a:lvl1pPr marL="0" algn="l" defTabSz="914400" rtl="0" eaLnBrk="1" latinLnBrk="0" hangingPunct="1">
        <a:lnSpc>
          <a:spcPct val="90000"/>
        </a:lnSpc>
        <a:spcBef>
          <a:spcPct val="0"/>
        </a:spcBef>
        <a:buNone/>
        <a:defRPr lang="en-US" sz="2400" b="1" kern="1200" spc="150" baseline="0" dirty="0" smtClean="0">
          <a:solidFill>
            <a:schemeClr val="tx1"/>
          </a:solidFill>
          <a:latin typeface="+mj-lt"/>
          <a:ea typeface="+mj-ea"/>
          <a:cs typeface="+mj-cs"/>
        </a:defRPr>
      </a:lvl1pPr>
    </p:titleStyle>
    <p:bodyStyle>
      <a:lvl1pPr marL="0" indent="0" algn="l" defTabSz="914400" rtl="0" eaLnBrk="1" latinLnBrk="0" hangingPunct="1">
        <a:lnSpc>
          <a:spcPct val="150000"/>
        </a:lnSpc>
        <a:spcBef>
          <a:spcPts val="1500"/>
        </a:spcBef>
        <a:buClr>
          <a:schemeClr val="accent2"/>
        </a:buClr>
        <a:buFontTx/>
        <a:buNone/>
        <a:defRPr sz="1500" b="1" kern="1200" spc="150" baseline="0">
          <a:solidFill>
            <a:schemeClr val="tx1"/>
          </a:solidFill>
          <a:latin typeface="+mn-lt"/>
          <a:ea typeface="+mn-ea"/>
          <a:cs typeface="+mn-cs"/>
        </a:defRPr>
      </a:lvl1pPr>
      <a:lvl2pPr marL="0" indent="0" algn="l" defTabSz="914400" rtl="0" eaLnBrk="1" latinLnBrk="0" hangingPunct="1">
        <a:lnSpc>
          <a:spcPct val="150000"/>
        </a:lnSpc>
        <a:spcBef>
          <a:spcPts val="500"/>
        </a:spcBef>
        <a:buClr>
          <a:schemeClr val="accent2"/>
        </a:buClr>
        <a:buFontTx/>
        <a:buNone/>
        <a:defRPr sz="1500" kern="1200" spc="150" baseline="0">
          <a:solidFill>
            <a:schemeClr val="tx1"/>
          </a:solidFill>
          <a:latin typeface="+mn-lt"/>
          <a:ea typeface="+mn-ea"/>
          <a:cs typeface="+mn-cs"/>
        </a:defRPr>
      </a:lvl2pPr>
      <a:lvl3pPr marL="0" indent="0" algn="l" defTabSz="914400" rtl="0" eaLnBrk="1" latinLnBrk="0" hangingPunct="1">
        <a:lnSpc>
          <a:spcPct val="150000"/>
        </a:lnSpc>
        <a:spcBef>
          <a:spcPts val="500"/>
        </a:spcBef>
        <a:buClr>
          <a:schemeClr val="accent2"/>
        </a:buClr>
        <a:buFontTx/>
        <a:buNone/>
        <a:defRPr sz="1400" kern="1200" spc="150" baseline="0">
          <a:solidFill>
            <a:schemeClr val="tx1"/>
          </a:solidFill>
          <a:latin typeface="+mn-lt"/>
          <a:ea typeface="+mn-ea"/>
          <a:cs typeface="+mn-cs"/>
        </a:defRPr>
      </a:lvl3pPr>
      <a:lvl4pPr marL="0" indent="0" algn="l" defTabSz="914400" rtl="0" eaLnBrk="1" latinLnBrk="0" hangingPunct="1">
        <a:lnSpc>
          <a:spcPct val="150000"/>
        </a:lnSpc>
        <a:spcBef>
          <a:spcPts val="500"/>
        </a:spcBef>
        <a:buClr>
          <a:schemeClr val="accent2"/>
        </a:buClr>
        <a:buFontTx/>
        <a:buNone/>
        <a:defRPr sz="1400" kern="1200" spc="150" baseline="0">
          <a:solidFill>
            <a:schemeClr val="tx1"/>
          </a:solidFill>
          <a:latin typeface="+mn-lt"/>
          <a:ea typeface="+mn-ea"/>
          <a:cs typeface="+mn-cs"/>
        </a:defRPr>
      </a:lvl4pPr>
      <a:lvl5pPr marL="0" indent="0" algn="l" defTabSz="914400" rtl="0" eaLnBrk="1" latinLnBrk="0" hangingPunct="1">
        <a:lnSpc>
          <a:spcPct val="150000"/>
        </a:lnSpc>
        <a:spcBef>
          <a:spcPts val="500"/>
        </a:spcBef>
        <a:buClr>
          <a:schemeClr val="accent2"/>
        </a:buClr>
        <a:buFontTx/>
        <a:buNone/>
        <a:defRPr sz="1400" kern="1200" spc="1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6.xml"/><Relationship Id="rId6" Type="http://schemas.openxmlformats.org/officeDocument/2006/relationships/image" Target="../media/image19.jpg"/><Relationship Id="rId5" Type="http://schemas.openxmlformats.org/officeDocument/2006/relationships/image" Target="../media/image18.jpg"/><Relationship Id="rId4" Type="http://schemas.openxmlformats.org/officeDocument/2006/relationships/image" Target="../media/image1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Omniayasser/Smart-Home" TargetMode="Externa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13.xml"/><Relationship Id="rId5" Type="http://schemas.openxmlformats.org/officeDocument/2006/relationships/image" Target="../media/image26.jpeg"/><Relationship Id="rId4" Type="http://schemas.openxmlformats.org/officeDocument/2006/relationships/image" Target="../media/image25.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1.xml"/><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a:extLst>
              <a:ext uri="{FF2B5EF4-FFF2-40B4-BE49-F238E27FC236}">
                <a16:creationId xmlns:a16="http://schemas.microsoft.com/office/drawing/2014/main" id="{2DFE6010-0FC2-4302-8ABC-58026AC355A6}"/>
              </a:ext>
            </a:extLst>
          </p:cNvPr>
          <p:cNvSpPr>
            <a:spLocks noGrp="1"/>
          </p:cNvSpPr>
          <p:nvPr>
            <p:ph type="title"/>
          </p:nvPr>
        </p:nvSpPr>
        <p:spPr>
          <a:xfrm>
            <a:off x="5937594" y="1328058"/>
            <a:ext cx="5096630" cy="3378338"/>
          </a:xfrm>
        </p:spPr>
        <p:txBody>
          <a:bodyPr/>
          <a:lstStyle/>
          <a:p>
            <a:r>
              <a:rPr lang="en-US" dirty="0"/>
              <a:t>Smart Home </a:t>
            </a:r>
          </a:p>
        </p:txBody>
      </p:sp>
      <p:pic>
        <p:nvPicPr>
          <p:cNvPr id="13" name="Picture Placeholder 12" descr="Diagram, engineering drawing, blueprints">
            <a:extLst>
              <a:ext uri="{FF2B5EF4-FFF2-40B4-BE49-F238E27FC236}">
                <a16:creationId xmlns:a16="http://schemas.microsoft.com/office/drawing/2014/main" id="{79D0C4D2-EC8C-4F0F-AACB-309E76F4204E}"/>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39763" y="635000"/>
            <a:ext cx="4800600" cy="5578475"/>
          </a:xfrm>
        </p:spPr>
      </p:pic>
      <p:sp>
        <p:nvSpPr>
          <p:cNvPr id="4" name="Subtitle 3">
            <a:extLst>
              <a:ext uri="{FF2B5EF4-FFF2-40B4-BE49-F238E27FC236}">
                <a16:creationId xmlns:a16="http://schemas.microsoft.com/office/drawing/2014/main" id="{B71D9795-9EFD-4748-87B7-4471EFF00227}"/>
              </a:ext>
            </a:extLst>
          </p:cNvPr>
          <p:cNvSpPr>
            <a:spLocks noGrp="1"/>
          </p:cNvSpPr>
          <p:nvPr>
            <p:ph type="body" sz="quarter" idx="15"/>
          </p:nvPr>
        </p:nvSpPr>
        <p:spPr>
          <a:xfrm>
            <a:off x="5948480" y="4668045"/>
            <a:ext cx="5096630" cy="1000125"/>
          </a:xfrm>
        </p:spPr>
        <p:txBody>
          <a:bodyPr/>
          <a:lstStyle/>
          <a:p>
            <a:r>
              <a:rPr lang="en-US" sz="2000" dirty="0">
                <a:latin typeface="Times New Roman" panose="02020603050405020304" pitchFamily="18" charset="0"/>
                <a:cs typeface="Times New Roman" panose="02020603050405020304" pitchFamily="18" charset="0"/>
              </a:rPr>
              <a:t>Mechatronics project</a:t>
            </a:r>
          </a:p>
        </p:txBody>
      </p:sp>
    </p:spTree>
    <p:extLst>
      <p:ext uri="{BB962C8B-B14F-4D97-AF65-F5344CB8AC3E}">
        <p14:creationId xmlns:p14="http://schemas.microsoft.com/office/powerpoint/2010/main" val="597852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Cost</a:t>
            </a:r>
          </a:p>
        </p:txBody>
      </p:sp>
      <p:pic>
        <p:nvPicPr>
          <p:cNvPr id="7" name="Content Placeholder 6"/>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40168" y="1384345"/>
            <a:ext cx="3421427" cy="2711137"/>
          </a:xfrm>
        </p:spPr>
      </p:pic>
      <p:sp>
        <p:nvSpPr>
          <p:cNvPr id="4" name="Footer Placeholder 3"/>
          <p:cNvSpPr>
            <a:spLocks noGrp="1"/>
          </p:cNvSpPr>
          <p:nvPr>
            <p:ph type="ftr" sz="quarter" idx="11"/>
          </p:nvPr>
        </p:nvSpPr>
        <p:spPr/>
        <p:txBody>
          <a:bodyPr/>
          <a:lstStyle/>
          <a:p>
            <a:r>
              <a:rPr lang="en-US"/>
              <a:t>Presentation title</a:t>
            </a:r>
            <a:endParaRPr lang="en-US" dirty="0"/>
          </a:p>
        </p:txBody>
      </p:sp>
      <p:sp>
        <p:nvSpPr>
          <p:cNvPr id="5" name="Date Placeholder 4"/>
          <p:cNvSpPr>
            <a:spLocks noGrp="1"/>
          </p:cNvSpPr>
          <p:nvPr>
            <p:ph type="dt" sz="half" idx="10"/>
          </p:nvPr>
        </p:nvSpPr>
        <p:spPr/>
        <p:txBody>
          <a:bodyPr/>
          <a:lstStyle/>
          <a:p>
            <a:pPr>
              <a:defRPr/>
            </a:pPr>
            <a:r>
              <a:rPr lang="en-US">
                <a:solidFill>
                  <a:srgbClr val="232323">
                    <a:lumMod val="90000"/>
                    <a:lumOff val="10000"/>
                  </a:srgbClr>
                </a:solidFill>
              </a:rPr>
              <a:t>20XX</a:t>
            </a:r>
            <a:endParaRPr lang="en-US" dirty="0">
              <a:solidFill>
                <a:srgbClr val="232323">
                  <a:lumMod val="90000"/>
                  <a:lumOff val="10000"/>
                </a:srgbClr>
              </a:solidFill>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0EFF4B-E35B-4DE6-97A9-05E54E649A15}" type="slidenum">
              <a:rPr kumimoji="0" lang="en-US" sz="1200" b="0" i="0" u="none" strike="noStrike" kern="1200" cap="none" spc="0" normalizeH="0" baseline="0" noProof="0" smtClean="0">
                <a:ln>
                  <a:noFill/>
                </a:ln>
                <a:solidFill>
                  <a:srgbClr val="232323">
                    <a:lumMod val="90000"/>
                    <a:lumOff val="10000"/>
                  </a:srgbClr>
                </a:solidFill>
                <a:effectLst/>
                <a:uLnTx/>
                <a:uFillTx/>
                <a:latin typeface="Meiryo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1473" y="3936340"/>
            <a:ext cx="3734873" cy="2866175"/>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61595" y="1275008"/>
            <a:ext cx="3594443" cy="2661332"/>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56038" y="1275008"/>
            <a:ext cx="4121978" cy="2661332"/>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0168" y="4021584"/>
            <a:ext cx="4307753" cy="2785391"/>
          </a:xfrm>
          <a:prstGeom prst="rect">
            <a:avLst/>
          </a:prstGeom>
        </p:spPr>
      </p:pic>
    </p:spTree>
    <p:extLst>
      <p:ext uri="{BB962C8B-B14F-4D97-AF65-F5344CB8AC3E}">
        <p14:creationId xmlns:p14="http://schemas.microsoft.com/office/powerpoint/2010/main" val="1915726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Cost</a:t>
            </a:r>
          </a:p>
        </p:txBody>
      </p:sp>
      <p:sp>
        <p:nvSpPr>
          <p:cNvPr id="3" name="Content Placeholder 2"/>
          <p:cNvSpPr>
            <a:spLocks noGrp="1"/>
          </p:cNvSpPr>
          <p:nvPr>
            <p:ph sz="quarter" idx="13"/>
          </p:nvPr>
        </p:nvSpPr>
        <p:spPr/>
        <p:txBody>
          <a:bodyPr>
            <a:normAutofit/>
          </a:bodyPr>
          <a:lstStyle/>
          <a:p>
            <a:r>
              <a:rPr lang="en-US" dirty="0"/>
              <a:t>2 Arduino each one 400 L.E.                               Water sensor 65 L.E.</a:t>
            </a:r>
          </a:p>
          <a:p>
            <a:r>
              <a:rPr lang="en-US" dirty="0"/>
              <a:t>2 Motors servo each one 65 L.E.                         Variable resistance 5 L.E.</a:t>
            </a:r>
          </a:p>
          <a:p>
            <a:r>
              <a:rPr lang="en-US" dirty="0"/>
              <a:t>Buzzer 5 L.E.                                                      2 Relays 15 L.E.</a:t>
            </a:r>
          </a:p>
          <a:p>
            <a:r>
              <a:rPr lang="en-US" dirty="0"/>
              <a:t>Fan 60 L.E.                                                          LED 5 L.E.                      </a:t>
            </a:r>
          </a:p>
          <a:p>
            <a:r>
              <a:rPr lang="en-US" dirty="0"/>
              <a:t>Lighter 10 L.E.                                                     LDR 5 L.E.</a:t>
            </a:r>
          </a:p>
          <a:p>
            <a:r>
              <a:rPr lang="en-US" dirty="0"/>
              <a:t>Electric motor solenoid 100 L.E.                           IR 35 L.E.</a:t>
            </a:r>
          </a:p>
          <a:p>
            <a:r>
              <a:rPr lang="en-US" dirty="0"/>
              <a:t>2 LCD each one 65 L.E.</a:t>
            </a:r>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Date Placeholder 4"/>
          <p:cNvSpPr>
            <a:spLocks noGrp="1"/>
          </p:cNvSpPr>
          <p:nvPr>
            <p:ph type="dt" sz="half" idx="10"/>
          </p:nvPr>
        </p:nvSpPr>
        <p:spPr/>
        <p:txBody>
          <a:bodyPr/>
          <a:lstStyle/>
          <a:p>
            <a:pPr>
              <a:defRPr/>
            </a:pPr>
            <a:r>
              <a:rPr lang="en-US">
                <a:solidFill>
                  <a:srgbClr val="232323">
                    <a:lumMod val="90000"/>
                    <a:lumOff val="10000"/>
                  </a:srgbClr>
                </a:solidFill>
              </a:rPr>
              <a:t>20XX</a:t>
            </a:r>
            <a:endParaRPr lang="en-US" dirty="0">
              <a:solidFill>
                <a:srgbClr val="232323">
                  <a:lumMod val="90000"/>
                  <a:lumOff val="10000"/>
                </a:srgbClr>
              </a:solidFill>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0EFF4B-E35B-4DE6-97A9-05E54E649A15}" type="slidenum">
              <a:rPr kumimoji="0" lang="en-US" sz="1200" b="0" i="0" u="none" strike="noStrike" kern="1200" cap="none" spc="0" normalizeH="0" baseline="0" noProof="0" smtClean="0">
                <a:ln>
                  <a:noFill/>
                </a:ln>
                <a:solidFill>
                  <a:srgbClr val="232323">
                    <a:lumMod val="90000"/>
                    <a:lumOff val="10000"/>
                  </a:srgbClr>
                </a:solidFill>
                <a:effectLst/>
                <a:uLnTx/>
                <a:uFillTx/>
                <a:latin typeface="Meiryo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spTree>
    <p:extLst>
      <p:ext uri="{BB962C8B-B14F-4D97-AF65-F5344CB8AC3E}">
        <p14:creationId xmlns:p14="http://schemas.microsoft.com/office/powerpoint/2010/main" val="528868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37855943-4C9B-7A91-8A73-37C6783F38EB}"/>
              </a:ext>
            </a:extLst>
          </p:cNvPr>
          <p:cNvPicPr>
            <a:picLocks noChangeAspect="1"/>
          </p:cNvPicPr>
          <p:nvPr/>
        </p:nvPicPr>
        <p:blipFill>
          <a:blip r:embed="rId2"/>
          <a:stretch>
            <a:fillRect/>
          </a:stretch>
        </p:blipFill>
        <p:spPr>
          <a:xfrm>
            <a:off x="396875" y="2790825"/>
            <a:ext cx="6159500" cy="2532063"/>
          </a:xfrm>
          <a:prstGeom prst="rect">
            <a:avLst/>
          </a:prstGeom>
        </p:spPr>
      </p:pic>
      <p:pic>
        <p:nvPicPr>
          <p:cNvPr id="11" name="Picture 10" descr="Text&#10;&#10;Description automatically generated">
            <a:extLst>
              <a:ext uri="{FF2B5EF4-FFF2-40B4-BE49-F238E27FC236}">
                <a16:creationId xmlns:a16="http://schemas.microsoft.com/office/drawing/2014/main" id="{CE621E5B-388F-4AD6-DEE6-620B00CD68EB}"/>
              </a:ext>
            </a:extLst>
          </p:cNvPr>
          <p:cNvPicPr>
            <a:picLocks noChangeAspect="1"/>
          </p:cNvPicPr>
          <p:nvPr/>
        </p:nvPicPr>
        <p:blipFill>
          <a:blip r:embed="rId3"/>
          <a:stretch>
            <a:fillRect/>
          </a:stretch>
        </p:blipFill>
        <p:spPr>
          <a:xfrm>
            <a:off x="6634163" y="2790825"/>
            <a:ext cx="5157788" cy="2532063"/>
          </a:xfrm>
          <a:prstGeom prst="rect">
            <a:avLst/>
          </a:prstGeom>
        </p:spPr>
      </p:pic>
      <p:sp>
        <p:nvSpPr>
          <p:cNvPr id="10" name="Title 9">
            <a:extLst>
              <a:ext uri="{FF2B5EF4-FFF2-40B4-BE49-F238E27FC236}">
                <a16:creationId xmlns:a16="http://schemas.microsoft.com/office/drawing/2014/main" id="{340E3364-4572-4BAC-8DF0-6796C76CDF60}"/>
              </a:ext>
            </a:extLst>
          </p:cNvPr>
          <p:cNvSpPr>
            <a:spLocks noGrp="1"/>
          </p:cNvSpPr>
          <p:nvPr>
            <p:ph type="title"/>
          </p:nvPr>
        </p:nvSpPr>
        <p:spPr>
          <a:xfrm>
            <a:off x="639413" y="476086"/>
            <a:ext cx="10904435" cy="689608"/>
          </a:xfrm>
        </p:spPr>
        <p:txBody>
          <a:bodyPr anchor="ctr">
            <a:normAutofit/>
          </a:bodyPr>
          <a:lstStyle/>
          <a:p>
            <a:r>
              <a:rPr lang="en-US" dirty="0"/>
              <a:t>AI model1 </a:t>
            </a:r>
          </a:p>
        </p:txBody>
      </p:sp>
      <p:sp>
        <p:nvSpPr>
          <p:cNvPr id="3" name="Footer Placeholder 2">
            <a:extLst>
              <a:ext uri="{FF2B5EF4-FFF2-40B4-BE49-F238E27FC236}">
                <a16:creationId xmlns:a16="http://schemas.microsoft.com/office/drawing/2014/main" id="{78FE8E70-9E74-48C1-8215-3D44E782D939}"/>
              </a:ext>
            </a:extLst>
          </p:cNvPr>
          <p:cNvSpPr>
            <a:spLocks noGrp="1"/>
          </p:cNvSpPr>
          <p:nvPr>
            <p:ph type="ftr" sz="quarter" idx="11"/>
          </p:nvPr>
        </p:nvSpPr>
        <p:spPr>
          <a:xfrm>
            <a:off x="639413" y="6356350"/>
            <a:ext cx="6291108" cy="365125"/>
          </a:xfrm>
        </p:spPr>
        <p:txBody>
          <a:bodyPr anchor="ctr">
            <a:normAutofit/>
          </a:bodyPr>
          <a:lstStyle/>
          <a:p>
            <a:pPr lvl="0">
              <a:spcAft>
                <a:spcPts val="600"/>
              </a:spcAft>
            </a:pPr>
            <a:r>
              <a:rPr lang="en-US" noProof="0">
                <a:solidFill>
                  <a:srgbClr val="232323">
                    <a:lumMod val="90000"/>
                    <a:lumOff val="10000"/>
                  </a:srgbClr>
                </a:solidFill>
              </a:rPr>
              <a:t>Presentation title</a:t>
            </a:r>
          </a:p>
        </p:txBody>
      </p:sp>
      <p:sp>
        <p:nvSpPr>
          <p:cNvPr id="4" name="Date Placeholder 3">
            <a:extLst>
              <a:ext uri="{FF2B5EF4-FFF2-40B4-BE49-F238E27FC236}">
                <a16:creationId xmlns:a16="http://schemas.microsoft.com/office/drawing/2014/main" id="{B86A9D8C-F506-44CC-A438-5B3595C70475}"/>
              </a:ext>
            </a:extLst>
          </p:cNvPr>
          <p:cNvSpPr>
            <a:spLocks noGrp="1"/>
          </p:cNvSpPr>
          <p:nvPr>
            <p:ph type="dt" sz="half" idx="10"/>
          </p:nvPr>
        </p:nvSpPr>
        <p:spPr>
          <a:xfrm>
            <a:off x="7295738" y="6356350"/>
            <a:ext cx="3033829" cy="365125"/>
          </a:xfrm>
        </p:spPr>
        <p:txBody>
          <a:bodyPr anchor="ctr">
            <a:normAutofit/>
          </a:bodyPr>
          <a:lstStyle/>
          <a:p>
            <a:pPr lvl="0">
              <a:spcAft>
                <a:spcPts val="600"/>
              </a:spcAft>
            </a:pPr>
            <a:r>
              <a:rPr lang="en-US" noProof="0">
                <a:solidFill>
                  <a:srgbClr val="232323">
                    <a:lumMod val="90000"/>
                    <a:lumOff val="10000"/>
                  </a:srgbClr>
                </a:solidFill>
              </a:rPr>
              <a:t>20XX</a:t>
            </a:r>
          </a:p>
        </p:txBody>
      </p:sp>
      <p:sp>
        <p:nvSpPr>
          <p:cNvPr id="5" name="Slide Number Placeholder 4">
            <a:extLst>
              <a:ext uri="{FF2B5EF4-FFF2-40B4-BE49-F238E27FC236}">
                <a16:creationId xmlns:a16="http://schemas.microsoft.com/office/drawing/2014/main" id="{308D9E10-A6D5-4CB6-9689-563A24F01337}"/>
              </a:ext>
            </a:extLst>
          </p:cNvPr>
          <p:cNvSpPr>
            <a:spLocks noGrp="1"/>
          </p:cNvSpPr>
          <p:nvPr>
            <p:ph type="sldNum" sz="quarter" idx="12"/>
          </p:nvPr>
        </p:nvSpPr>
        <p:spPr>
          <a:xfrm>
            <a:off x="10707939" y="6356350"/>
            <a:ext cx="844649" cy="365125"/>
          </a:xfrm>
        </p:spPr>
        <p:txBody>
          <a:bodyPr anchor="ctr">
            <a:normAutofit/>
          </a:bodyPr>
          <a:lstStyle/>
          <a:p>
            <a:pPr lvl="0">
              <a:spcAft>
                <a:spcPts val="600"/>
              </a:spcAft>
            </a:pPr>
            <a:fld id="{E20EFF4B-E35B-4DE6-97A9-05E54E649A15}" type="slidenum">
              <a:rPr lang="en-US" noProof="0" smtClean="0">
                <a:solidFill>
                  <a:srgbClr val="232323">
                    <a:lumMod val="90000"/>
                    <a:lumOff val="10000"/>
                  </a:srgbClr>
                </a:solidFill>
              </a:rPr>
              <a:pPr lvl="0">
                <a:spcAft>
                  <a:spcPts val="600"/>
                </a:spcAft>
              </a:pPr>
              <a:t>12</a:t>
            </a:fld>
            <a:endParaRPr lang="en-US" noProof="0">
              <a:solidFill>
                <a:srgbClr val="232323">
                  <a:lumMod val="90000"/>
                  <a:lumOff val="10000"/>
                </a:srgbClr>
              </a:solidFill>
            </a:endParaRPr>
          </a:p>
        </p:txBody>
      </p:sp>
    </p:spTree>
    <p:extLst>
      <p:ext uri="{BB962C8B-B14F-4D97-AF65-F5344CB8AC3E}">
        <p14:creationId xmlns:p14="http://schemas.microsoft.com/office/powerpoint/2010/main" val="953940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4785BD0-3ED3-4D64-60CA-A8ADF27DCDCD}"/>
              </a:ext>
            </a:extLst>
          </p:cNvPr>
          <p:cNvSpPr>
            <a:spLocks noGrp="1"/>
          </p:cNvSpPr>
          <p:nvPr>
            <p:ph type="title"/>
          </p:nvPr>
        </p:nvSpPr>
        <p:spPr>
          <a:xfrm>
            <a:off x="639413" y="476086"/>
            <a:ext cx="10904435" cy="689608"/>
          </a:xfrm>
        </p:spPr>
        <p:txBody>
          <a:bodyPr/>
          <a:lstStyle/>
          <a:p>
            <a:r>
              <a:rPr lang="en-US" dirty="0"/>
              <a:t>AI model 2</a:t>
            </a:r>
          </a:p>
        </p:txBody>
      </p:sp>
      <p:pic>
        <p:nvPicPr>
          <p:cNvPr id="8" name="Picture 7">
            <a:extLst>
              <a:ext uri="{FF2B5EF4-FFF2-40B4-BE49-F238E27FC236}">
                <a16:creationId xmlns:a16="http://schemas.microsoft.com/office/drawing/2014/main" id="{692CE7F5-99C4-DD8A-59C0-9ACD8B68AE38}"/>
              </a:ext>
            </a:extLst>
          </p:cNvPr>
          <p:cNvPicPr>
            <a:picLocks noChangeAspect="1"/>
          </p:cNvPicPr>
          <p:nvPr/>
        </p:nvPicPr>
        <p:blipFill>
          <a:blip r:embed="rId2"/>
          <a:stretch>
            <a:fillRect/>
          </a:stretch>
        </p:blipFill>
        <p:spPr>
          <a:xfrm>
            <a:off x="1452213" y="2020743"/>
            <a:ext cx="8492664" cy="3630613"/>
          </a:xfrm>
          <a:prstGeom prst="rect">
            <a:avLst/>
          </a:prstGeom>
          <a:noFill/>
        </p:spPr>
      </p:pic>
      <p:sp>
        <p:nvSpPr>
          <p:cNvPr id="3" name="Footer Placeholder 2">
            <a:extLst>
              <a:ext uri="{FF2B5EF4-FFF2-40B4-BE49-F238E27FC236}">
                <a16:creationId xmlns:a16="http://schemas.microsoft.com/office/drawing/2014/main" id="{1137598A-EAD4-0990-B0C5-7FC8FE76D3F1}"/>
              </a:ext>
            </a:extLst>
          </p:cNvPr>
          <p:cNvSpPr>
            <a:spLocks noGrp="1"/>
          </p:cNvSpPr>
          <p:nvPr>
            <p:ph type="ftr" sz="quarter" idx="11"/>
          </p:nvPr>
        </p:nvSpPr>
        <p:spPr>
          <a:xfrm>
            <a:off x="639413" y="6356350"/>
            <a:ext cx="6291108" cy="365125"/>
          </a:xfrm>
        </p:spPr>
        <p:txBody>
          <a:bodyPr anchor="ctr">
            <a:normAutofit/>
          </a:bodyPr>
          <a:lstStyle/>
          <a:p>
            <a:pPr>
              <a:spcAft>
                <a:spcPts val="600"/>
              </a:spcAft>
            </a:pPr>
            <a:r>
              <a:rPr lang="en-US"/>
              <a:t>Presentation title</a:t>
            </a:r>
          </a:p>
        </p:txBody>
      </p:sp>
      <p:sp>
        <p:nvSpPr>
          <p:cNvPr id="4" name="Date Placeholder 3">
            <a:extLst>
              <a:ext uri="{FF2B5EF4-FFF2-40B4-BE49-F238E27FC236}">
                <a16:creationId xmlns:a16="http://schemas.microsoft.com/office/drawing/2014/main" id="{F65C610F-5F0B-B6DD-1A5C-BC4DC000268D}"/>
              </a:ext>
            </a:extLst>
          </p:cNvPr>
          <p:cNvSpPr>
            <a:spLocks noGrp="1"/>
          </p:cNvSpPr>
          <p:nvPr>
            <p:ph type="dt" sz="half" idx="10"/>
          </p:nvPr>
        </p:nvSpPr>
        <p:spPr>
          <a:xfrm>
            <a:off x="7295738" y="6356350"/>
            <a:ext cx="3033829" cy="365125"/>
          </a:xfrm>
        </p:spPr>
        <p:txBody>
          <a:bodyPr anchor="ctr">
            <a:normAutofit/>
          </a:bodyPr>
          <a:lstStyle/>
          <a:p>
            <a:pPr>
              <a:spcAft>
                <a:spcPts val="600"/>
              </a:spcAft>
              <a:defRPr/>
            </a:pPr>
            <a:r>
              <a:rPr lang="en-US">
                <a:solidFill>
                  <a:srgbClr val="232323">
                    <a:lumMod val="90000"/>
                    <a:lumOff val="10000"/>
                  </a:srgbClr>
                </a:solidFill>
              </a:rPr>
              <a:t>20XX</a:t>
            </a:r>
          </a:p>
        </p:txBody>
      </p:sp>
      <p:sp>
        <p:nvSpPr>
          <p:cNvPr id="5" name="Slide Number Placeholder 4">
            <a:extLst>
              <a:ext uri="{FF2B5EF4-FFF2-40B4-BE49-F238E27FC236}">
                <a16:creationId xmlns:a16="http://schemas.microsoft.com/office/drawing/2014/main" id="{11B3C635-A9F4-AD56-7AE5-DCDF0224A710}"/>
              </a:ext>
            </a:extLst>
          </p:cNvPr>
          <p:cNvSpPr>
            <a:spLocks noGrp="1"/>
          </p:cNvSpPr>
          <p:nvPr>
            <p:ph type="sldNum" sz="quarter" idx="12"/>
          </p:nvPr>
        </p:nvSpPr>
        <p:spPr>
          <a:xfrm>
            <a:off x="10707939" y="6356350"/>
            <a:ext cx="844649" cy="365125"/>
          </a:xfrm>
        </p:spPr>
        <p:txBody>
          <a:bodyPr anchor="ctr">
            <a:normAutofit/>
          </a:bodyPr>
          <a:lstStyle/>
          <a:p>
            <a:pPr marL="0" marR="0" lvl="0" indent="0" defTabSz="914400" rtl="0" eaLnBrk="1" fontAlgn="auto" latinLnBrk="0" hangingPunct="1">
              <a:spcBef>
                <a:spcPts val="0"/>
              </a:spcBef>
              <a:spcAft>
                <a:spcPts val="600"/>
              </a:spcAft>
              <a:buClrTx/>
              <a:buSzTx/>
              <a:buFontTx/>
              <a:buNone/>
              <a:tabLst/>
              <a:defRPr/>
            </a:pPr>
            <a:fld id="{E20EFF4B-E35B-4DE6-97A9-05E54E649A15}" type="slidenum">
              <a:rPr kumimoji="0" lang="en-US" b="0" i="0" u="none" strike="noStrike" kern="1200" cap="none" spc="0" normalizeH="0" baseline="0" noProof="0" smtClean="0">
                <a:ln>
                  <a:noFill/>
                </a:ln>
                <a:solidFill>
                  <a:srgbClr val="232323">
                    <a:lumMod val="90000"/>
                    <a:lumOff val="10000"/>
                  </a:srgbClr>
                </a:solidFill>
                <a:effectLst/>
                <a:uLnTx/>
                <a:uFillTx/>
              </a:rPr>
              <a:pPr marL="0" marR="0" lvl="0" indent="0" defTabSz="914400" rtl="0" eaLnBrk="1" fontAlgn="auto" latinLnBrk="0" hangingPunct="1">
                <a:spcBef>
                  <a:spcPts val="0"/>
                </a:spcBef>
                <a:spcAft>
                  <a:spcPts val="600"/>
                </a:spcAft>
                <a:buClrTx/>
                <a:buSzTx/>
                <a:buFontTx/>
                <a:buNone/>
                <a:tabLst/>
                <a:defRPr/>
              </a:pPr>
              <a:t>13</a:t>
            </a:fld>
            <a:endParaRPr kumimoji="0" lang="en-US" b="0" i="0" u="none" strike="noStrike" kern="1200" cap="none" spc="0" normalizeH="0" baseline="0" noProof="0">
              <a:ln>
                <a:noFill/>
              </a:ln>
              <a:solidFill>
                <a:srgbClr val="232323">
                  <a:lumMod val="90000"/>
                  <a:lumOff val="10000"/>
                </a:srgbClr>
              </a:solidFill>
              <a:effectLst/>
              <a:uLnTx/>
              <a:uFillTx/>
            </a:endParaRPr>
          </a:p>
        </p:txBody>
      </p:sp>
    </p:spTree>
    <p:extLst>
      <p:ext uri="{BB962C8B-B14F-4D97-AF65-F5344CB8AC3E}">
        <p14:creationId xmlns:p14="http://schemas.microsoft.com/office/powerpoint/2010/main" val="1317293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2BDA1-89FF-3C45-E648-2CFFE463466A}"/>
              </a:ext>
            </a:extLst>
          </p:cNvPr>
          <p:cNvSpPr>
            <a:spLocks noGrp="1"/>
          </p:cNvSpPr>
          <p:nvPr>
            <p:ph type="title"/>
          </p:nvPr>
        </p:nvSpPr>
        <p:spPr/>
        <p:txBody>
          <a:bodyPr/>
          <a:lstStyle/>
          <a:p>
            <a:r>
              <a:rPr lang="en-US" dirty="0"/>
              <a:t>Team Members: </a:t>
            </a:r>
          </a:p>
        </p:txBody>
      </p:sp>
      <p:sp>
        <p:nvSpPr>
          <p:cNvPr id="3" name="Content Placeholder 2">
            <a:extLst>
              <a:ext uri="{FF2B5EF4-FFF2-40B4-BE49-F238E27FC236}">
                <a16:creationId xmlns:a16="http://schemas.microsoft.com/office/drawing/2014/main" id="{C8C5BD02-6D01-24A5-D660-7C6D0484221A}"/>
              </a:ext>
            </a:extLst>
          </p:cNvPr>
          <p:cNvSpPr>
            <a:spLocks noGrp="1"/>
          </p:cNvSpPr>
          <p:nvPr>
            <p:ph sz="quarter" idx="13"/>
          </p:nvPr>
        </p:nvSpPr>
        <p:spPr>
          <a:xfrm>
            <a:off x="1097214" y="2029980"/>
            <a:ext cx="9610725" cy="3630613"/>
          </a:xfrm>
        </p:spPr>
        <p:txBody>
          <a:bodyPr>
            <a:normAutofit lnSpcReduction="10000"/>
          </a:bodyPr>
          <a:lstStyle/>
          <a:p>
            <a:pPr marL="285750" indent="-285750">
              <a:buFont typeface="Arial" panose="020B0604020202020204" pitchFamily="34" charset="0"/>
              <a:buChar char="•"/>
            </a:pPr>
            <a:r>
              <a:rPr lang="en-US" dirty="0"/>
              <a:t>Omnia Yasser</a:t>
            </a:r>
          </a:p>
          <a:p>
            <a:pPr marL="285750" indent="-285750">
              <a:buFont typeface="Arial" panose="020B0604020202020204" pitchFamily="34" charset="0"/>
              <a:buChar char="•"/>
            </a:pPr>
            <a:r>
              <a:rPr lang="en-US" dirty="0" err="1"/>
              <a:t>Kerols</a:t>
            </a:r>
            <a:r>
              <a:rPr lang="en-US" dirty="0"/>
              <a:t> </a:t>
            </a:r>
            <a:r>
              <a:rPr lang="en-US" dirty="0" err="1"/>
              <a:t>Rimon</a:t>
            </a:r>
            <a:endParaRPr lang="en-US" dirty="0"/>
          </a:p>
          <a:p>
            <a:pPr marL="285750" indent="-285750">
              <a:buFont typeface="Arial" panose="020B0604020202020204" pitchFamily="34" charset="0"/>
              <a:buChar char="•"/>
            </a:pPr>
            <a:r>
              <a:rPr lang="en-US" dirty="0"/>
              <a:t>Osama Ayman</a:t>
            </a:r>
          </a:p>
          <a:p>
            <a:pPr marL="285750" indent="-285750">
              <a:buFont typeface="Arial" panose="020B0604020202020204" pitchFamily="34" charset="0"/>
              <a:buChar char="•"/>
            </a:pPr>
            <a:r>
              <a:rPr lang="en-US" dirty="0"/>
              <a:t>Sarah Ibrahim </a:t>
            </a:r>
          </a:p>
          <a:p>
            <a:pPr marL="285750" indent="-285750">
              <a:buFont typeface="Arial" panose="020B0604020202020204" pitchFamily="34" charset="0"/>
              <a:buChar char="•"/>
            </a:pPr>
            <a:r>
              <a:rPr lang="en-US" dirty="0" err="1"/>
              <a:t>Youssry</a:t>
            </a:r>
            <a:r>
              <a:rPr lang="en-US" dirty="0"/>
              <a:t> </a:t>
            </a:r>
            <a:r>
              <a:rPr lang="en-US" dirty="0" err="1"/>
              <a:t>Etman</a:t>
            </a:r>
            <a:endParaRPr lang="en-US" dirty="0"/>
          </a:p>
          <a:p>
            <a:endParaRPr lang="en-US" dirty="0"/>
          </a:p>
          <a:p>
            <a:r>
              <a:rPr lang="en-US" dirty="0"/>
              <a:t>GitHub link: </a:t>
            </a:r>
            <a:r>
              <a:rPr lang="en-US" dirty="0">
                <a:hlinkClick r:id="rId2"/>
              </a:rPr>
              <a:t>https://github.com/Omniayasser/Smart-Home</a:t>
            </a:r>
            <a:endParaRPr lang="en-US" dirty="0"/>
          </a:p>
          <a:p>
            <a:endParaRPr lang="en-US" dirty="0"/>
          </a:p>
        </p:txBody>
      </p:sp>
      <p:sp>
        <p:nvSpPr>
          <p:cNvPr id="4" name="Footer Placeholder 3">
            <a:extLst>
              <a:ext uri="{FF2B5EF4-FFF2-40B4-BE49-F238E27FC236}">
                <a16:creationId xmlns:a16="http://schemas.microsoft.com/office/drawing/2014/main" id="{5206B65D-F52C-2A41-96B9-DB4BDDDD5E2F}"/>
              </a:ext>
            </a:extLst>
          </p:cNvPr>
          <p:cNvSpPr>
            <a:spLocks noGrp="1"/>
          </p:cNvSpPr>
          <p:nvPr>
            <p:ph type="ftr" sz="quarter" idx="11"/>
          </p:nvPr>
        </p:nvSpPr>
        <p:spPr/>
        <p:txBody>
          <a:bodyPr/>
          <a:lstStyle/>
          <a:p>
            <a:r>
              <a:rPr lang="en-US" dirty="0"/>
              <a:t>Presentation title</a:t>
            </a:r>
          </a:p>
        </p:txBody>
      </p:sp>
      <p:sp>
        <p:nvSpPr>
          <p:cNvPr id="5" name="Date Placeholder 4">
            <a:extLst>
              <a:ext uri="{FF2B5EF4-FFF2-40B4-BE49-F238E27FC236}">
                <a16:creationId xmlns:a16="http://schemas.microsoft.com/office/drawing/2014/main" id="{8A236C50-31B2-C5E4-C509-657A12FE71C6}"/>
              </a:ext>
            </a:extLst>
          </p:cNvPr>
          <p:cNvSpPr>
            <a:spLocks noGrp="1"/>
          </p:cNvSpPr>
          <p:nvPr>
            <p:ph type="dt" sz="half" idx="10"/>
          </p:nvPr>
        </p:nvSpPr>
        <p:spPr/>
        <p:txBody>
          <a:bodyPr/>
          <a:lstStyle/>
          <a:p>
            <a:pPr>
              <a:defRPr/>
            </a:pPr>
            <a:r>
              <a:rPr lang="en-US">
                <a:solidFill>
                  <a:srgbClr val="232323">
                    <a:lumMod val="90000"/>
                    <a:lumOff val="10000"/>
                  </a:srgbClr>
                </a:solidFill>
              </a:rPr>
              <a:t>20XX</a:t>
            </a:r>
            <a:endParaRPr lang="en-US" dirty="0">
              <a:solidFill>
                <a:srgbClr val="232323">
                  <a:lumMod val="90000"/>
                  <a:lumOff val="10000"/>
                </a:srgbClr>
              </a:solidFill>
            </a:endParaRPr>
          </a:p>
        </p:txBody>
      </p:sp>
      <p:sp>
        <p:nvSpPr>
          <p:cNvPr id="6" name="Slide Number Placeholder 5">
            <a:extLst>
              <a:ext uri="{FF2B5EF4-FFF2-40B4-BE49-F238E27FC236}">
                <a16:creationId xmlns:a16="http://schemas.microsoft.com/office/drawing/2014/main" id="{40941BFE-D50F-16DE-4421-A5EDEA49AD6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0EFF4B-E35B-4DE6-97A9-05E54E649A15}" type="slidenum">
              <a:rPr kumimoji="0" lang="en-US" sz="1200" b="0" i="0" u="none" strike="noStrike" kern="1200" cap="none" spc="0" normalizeH="0" baseline="0" noProof="0" smtClean="0">
                <a:ln>
                  <a:noFill/>
                </a:ln>
                <a:solidFill>
                  <a:srgbClr val="232323">
                    <a:lumMod val="90000"/>
                    <a:lumOff val="10000"/>
                  </a:srgbClr>
                </a:solidFill>
                <a:effectLst/>
                <a:uLnTx/>
                <a:uFillTx/>
                <a:latin typeface="Meiryo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spTree>
    <p:extLst>
      <p:ext uri="{BB962C8B-B14F-4D97-AF65-F5344CB8AC3E}">
        <p14:creationId xmlns:p14="http://schemas.microsoft.com/office/powerpoint/2010/main" val="991277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8628FA48-B05A-4DB8-9410-A9C9B08E9636}"/>
              </a:ext>
            </a:extLst>
          </p:cNvPr>
          <p:cNvSpPr>
            <a:spLocks noGrp="1"/>
          </p:cNvSpPr>
          <p:nvPr>
            <p:ph type="ctrTitle"/>
          </p:nvPr>
        </p:nvSpPr>
        <p:spPr>
          <a:xfrm>
            <a:off x="975359" y="3637127"/>
            <a:ext cx="10065679" cy="1493765"/>
          </a:xfrm>
        </p:spPr>
        <p:txBody>
          <a:bodyPr/>
          <a:lstStyle/>
          <a:p>
            <a:r>
              <a:rPr lang="en-US" dirty="0"/>
              <a:t>Thank you</a:t>
            </a:r>
          </a:p>
        </p:txBody>
      </p:sp>
      <p:pic>
        <p:nvPicPr>
          <p:cNvPr id="24" name="Picture Placeholder 23" descr="A computer on a table">
            <a:extLst>
              <a:ext uri="{FF2B5EF4-FFF2-40B4-BE49-F238E27FC236}">
                <a16:creationId xmlns:a16="http://schemas.microsoft.com/office/drawing/2014/main" id="{DFA3F48C-2BCF-4B14-A3DE-6AD7861752B6}"/>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763588" y="642938"/>
            <a:ext cx="2449512" cy="2476500"/>
          </a:xfrm>
        </p:spPr>
      </p:pic>
      <p:pic>
        <p:nvPicPr>
          <p:cNvPr id="26" name="Picture Placeholder 25" descr="A person standing in front of a building">
            <a:extLst>
              <a:ext uri="{FF2B5EF4-FFF2-40B4-BE49-F238E27FC236}">
                <a16:creationId xmlns:a16="http://schemas.microsoft.com/office/drawing/2014/main" id="{44498E43-C8EA-43BA-9A26-3008727E1E7E}"/>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3502338" y="643636"/>
            <a:ext cx="2449512" cy="2476500"/>
          </a:xfrm>
        </p:spPr>
      </p:pic>
      <p:pic>
        <p:nvPicPr>
          <p:cNvPr id="28" name="Picture Placeholder 27" descr="A picture containing text, indoor, device">
            <a:extLst>
              <a:ext uri="{FF2B5EF4-FFF2-40B4-BE49-F238E27FC236}">
                <a16:creationId xmlns:a16="http://schemas.microsoft.com/office/drawing/2014/main" id="{3278E6CB-DC68-4C8D-8DC1-D1C6DA25E75E}"/>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a:stretch/>
        </p:blipFill>
        <p:spPr>
          <a:xfrm>
            <a:off x="6240470" y="643636"/>
            <a:ext cx="2449512" cy="2476500"/>
          </a:xfrm>
        </p:spPr>
      </p:pic>
      <p:pic>
        <p:nvPicPr>
          <p:cNvPr id="34" name="Picture Placeholder 33" descr="A picture containing person, indoor drawing on glass">
            <a:extLst>
              <a:ext uri="{FF2B5EF4-FFF2-40B4-BE49-F238E27FC236}">
                <a16:creationId xmlns:a16="http://schemas.microsoft.com/office/drawing/2014/main" id="{FA31531E-464C-464F-8ED4-9CB461EA7FBC}"/>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8978301" y="643636"/>
            <a:ext cx="2449512" cy="2476500"/>
          </a:xfrm>
        </p:spPr>
      </p:pic>
      <p:sp>
        <p:nvSpPr>
          <p:cNvPr id="3" name="Footer Placeholder 2">
            <a:extLst>
              <a:ext uri="{FF2B5EF4-FFF2-40B4-BE49-F238E27FC236}">
                <a16:creationId xmlns:a16="http://schemas.microsoft.com/office/drawing/2014/main" id="{104FD4F6-D104-4BE2-9195-D77A932D6394}"/>
              </a:ext>
            </a:extLst>
          </p:cNvPr>
          <p:cNvSpPr>
            <a:spLocks noGrp="1"/>
          </p:cNvSpPr>
          <p:nvPr>
            <p:ph type="ftr" sz="quarter" idx="11"/>
          </p:nvPr>
        </p:nvSpPr>
        <p:spPr>
          <a:xfrm>
            <a:off x="639413" y="6356350"/>
            <a:ext cx="6291108" cy="365125"/>
          </a:xfrm>
        </p:spPr>
        <p:txBody>
          <a:bodyPr/>
          <a:lstStyle/>
          <a:p>
            <a:r>
              <a:rPr lang="en-US" dirty="0"/>
              <a:t>Presentation title</a:t>
            </a:r>
          </a:p>
        </p:txBody>
      </p:sp>
      <p:sp>
        <p:nvSpPr>
          <p:cNvPr id="4" name="Date Placeholder 3">
            <a:extLst>
              <a:ext uri="{FF2B5EF4-FFF2-40B4-BE49-F238E27FC236}">
                <a16:creationId xmlns:a16="http://schemas.microsoft.com/office/drawing/2014/main" id="{9285D332-068C-478D-97EA-0D511BD22032}"/>
              </a:ext>
            </a:extLst>
          </p:cNvPr>
          <p:cNvSpPr>
            <a:spLocks noGrp="1"/>
          </p:cNvSpPr>
          <p:nvPr>
            <p:ph type="dt" sz="half" idx="10"/>
          </p:nvPr>
        </p:nvSpPr>
        <p:spPr>
          <a:xfrm>
            <a:off x="7295738" y="6356350"/>
            <a:ext cx="3033829" cy="365125"/>
          </a:xfrm>
        </p:spPr>
        <p:txBody>
          <a:bodyPr/>
          <a:lstStyle/>
          <a:p>
            <a:pPr lvl="0"/>
            <a:r>
              <a:rPr lang="en-US" noProof="0" dirty="0"/>
              <a:t>20XX</a:t>
            </a:r>
          </a:p>
        </p:txBody>
      </p:sp>
      <p:sp>
        <p:nvSpPr>
          <p:cNvPr id="5" name="Slide Number Placeholder 4">
            <a:extLst>
              <a:ext uri="{FF2B5EF4-FFF2-40B4-BE49-F238E27FC236}">
                <a16:creationId xmlns:a16="http://schemas.microsoft.com/office/drawing/2014/main" id="{A3B94B98-E69D-493E-8058-816AE81FD837}"/>
              </a:ext>
            </a:extLst>
          </p:cNvPr>
          <p:cNvSpPr>
            <a:spLocks noGrp="1"/>
          </p:cNvSpPr>
          <p:nvPr>
            <p:ph type="sldNum" sz="quarter" idx="12"/>
          </p:nvPr>
        </p:nvSpPr>
        <p:spPr>
          <a:xfrm>
            <a:off x="10707939" y="6356350"/>
            <a:ext cx="844649" cy="365125"/>
          </a:xfrm>
        </p:spPr>
        <p:txBody>
          <a:bodyPr/>
          <a:lstStyle/>
          <a:p>
            <a:pPr lvl="0"/>
            <a:fld id="{E20EFF4B-E35B-4DE6-97A9-05E54E649A15}" type="slidenum">
              <a:rPr lang="en-US" noProof="0" smtClean="0"/>
              <a:pPr lvl="0"/>
              <a:t>15</a:t>
            </a:fld>
            <a:endParaRPr lang="en-US" noProof="0" dirty="0"/>
          </a:p>
        </p:txBody>
      </p:sp>
    </p:spTree>
    <p:extLst>
      <p:ext uri="{BB962C8B-B14F-4D97-AF65-F5344CB8AC3E}">
        <p14:creationId xmlns:p14="http://schemas.microsoft.com/office/powerpoint/2010/main" val="59131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Placeholder 23" descr="Drawing board with plans">
            <a:extLst>
              <a:ext uri="{FF2B5EF4-FFF2-40B4-BE49-F238E27FC236}">
                <a16:creationId xmlns:a16="http://schemas.microsoft.com/office/drawing/2014/main" id="{57347C71-A025-4239-BE2E-2992DCF014CE}"/>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3090671" y="0"/>
            <a:ext cx="3000249" cy="3382963"/>
          </a:xfrm>
        </p:spPr>
      </p:pic>
      <p:sp>
        <p:nvSpPr>
          <p:cNvPr id="65" name="Title 64">
            <a:extLst>
              <a:ext uri="{FF2B5EF4-FFF2-40B4-BE49-F238E27FC236}">
                <a16:creationId xmlns:a16="http://schemas.microsoft.com/office/drawing/2014/main" id="{A02D195B-D3D3-425B-A077-63F32D782516}"/>
              </a:ext>
            </a:extLst>
          </p:cNvPr>
          <p:cNvSpPr>
            <a:spLocks noGrp="1"/>
          </p:cNvSpPr>
          <p:nvPr>
            <p:ph type="title"/>
          </p:nvPr>
        </p:nvSpPr>
        <p:spPr>
          <a:xfrm>
            <a:off x="4063656" y="279792"/>
            <a:ext cx="7777824" cy="986304"/>
          </a:xfrm>
        </p:spPr>
        <p:txBody>
          <a:bodyPr/>
          <a:lstStyle/>
          <a:p>
            <a:r>
              <a:rPr lang="en-US" dirty="0"/>
              <a:t>Agenda</a:t>
            </a:r>
          </a:p>
        </p:txBody>
      </p:sp>
      <p:pic>
        <p:nvPicPr>
          <p:cNvPr id="26" name="Picture Placeholder 25" descr="A building under construction">
            <a:extLst>
              <a:ext uri="{FF2B5EF4-FFF2-40B4-BE49-F238E27FC236}">
                <a16:creationId xmlns:a16="http://schemas.microsoft.com/office/drawing/2014/main" id="{2F81D125-F17E-48A1-A821-5FC214F1BFF3}"/>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2997708" cy="3382963"/>
          </a:xfrm>
        </p:spPr>
      </p:pic>
      <p:pic>
        <p:nvPicPr>
          <p:cNvPr id="20" name="Picture Placeholder 19" descr="A picture containing a neighbourhood">
            <a:extLst>
              <a:ext uri="{FF2B5EF4-FFF2-40B4-BE49-F238E27FC236}">
                <a16:creationId xmlns:a16="http://schemas.microsoft.com/office/drawing/2014/main" id="{30AAD166-824C-4987-89B1-0277823B5CA2}"/>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0" y="3475038"/>
            <a:ext cx="6096000" cy="3382962"/>
          </a:xfrm>
        </p:spPr>
      </p:pic>
      <p:sp>
        <p:nvSpPr>
          <p:cNvPr id="13" name="Content Placeholder 12">
            <a:extLst>
              <a:ext uri="{FF2B5EF4-FFF2-40B4-BE49-F238E27FC236}">
                <a16:creationId xmlns:a16="http://schemas.microsoft.com/office/drawing/2014/main" id="{6EA2EEAC-45AF-4B25-A661-594C6F81AED2}"/>
              </a:ext>
            </a:extLst>
          </p:cNvPr>
          <p:cNvSpPr>
            <a:spLocks noGrp="1"/>
          </p:cNvSpPr>
          <p:nvPr>
            <p:ph idx="1"/>
          </p:nvPr>
        </p:nvSpPr>
        <p:spPr>
          <a:xfrm>
            <a:off x="6735147" y="1639615"/>
            <a:ext cx="4817441" cy="4537348"/>
          </a:xfrm>
        </p:spPr>
        <p:txBody>
          <a:bodyPr/>
          <a:lstStyle/>
          <a:p>
            <a:r>
              <a:rPr lang="en-US" dirty="0"/>
              <a:t>Why smart home?!</a:t>
            </a:r>
          </a:p>
          <a:p>
            <a:endParaRPr lang="en-US" dirty="0"/>
          </a:p>
          <a:p>
            <a:r>
              <a:rPr lang="en-US" dirty="0"/>
              <a:t>Project idea </a:t>
            </a:r>
          </a:p>
          <a:p>
            <a:pPr marL="0" indent="0">
              <a:buNone/>
            </a:pPr>
            <a:endParaRPr lang="en-US" dirty="0"/>
          </a:p>
          <a:p>
            <a:r>
              <a:rPr lang="en-US" dirty="0"/>
              <a:t>The Cost</a:t>
            </a:r>
          </a:p>
          <a:p>
            <a:endParaRPr lang="en-US" dirty="0"/>
          </a:p>
          <a:p>
            <a:r>
              <a:rPr lang="en-US" dirty="0"/>
              <a:t>Project hardware and software</a:t>
            </a:r>
          </a:p>
          <a:p>
            <a:pPr marL="0" indent="0">
              <a:buNone/>
            </a:pPr>
            <a:r>
              <a:rPr lang="en-US" dirty="0"/>
              <a:t> </a:t>
            </a:r>
          </a:p>
        </p:txBody>
      </p:sp>
      <p:sp>
        <p:nvSpPr>
          <p:cNvPr id="32" name="Footer Placeholder 31">
            <a:extLst>
              <a:ext uri="{FF2B5EF4-FFF2-40B4-BE49-F238E27FC236}">
                <a16:creationId xmlns:a16="http://schemas.microsoft.com/office/drawing/2014/main" id="{51E41ABE-2085-4E21-B4B6-F01CB466DB3F}"/>
              </a:ext>
            </a:extLst>
          </p:cNvPr>
          <p:cNvSpPr>
            <a:spLocks noGrp="1"/>
          </p:cNvSpPr>
          <p:nvPr>
            <p:ph type="ftr" sz="quarter" idx="11"/>
          </p:nvPr>
        </p:nvSpPr>
        <p:spPr>
          <a:xfrm>
            <a:off x="639413" y="6356350"/>
            <a:ext cx="6291108" cy="365125"/>
          </a:xfrm>
        </p:spPr>
        <p:txBody>
          <a:bodyPr/>
          <a:lstStyle/>
          <a:p>
            <a:pPr lvl="0"/>
            <a:r>
              <a:rPr lang="en-US" noProof="0" dirty="0"/>
              <a:t>Presentation title</a:t>
            </a:r>
          </a:p>
        </p:txBody>
      </p:sp>
      <p:sp>
        <p:nvSpPr>
          <p:cNvPr id="31" name="Date Placeholder 30">
            <a:extLst>
              <a:ext uri="{FF2B5EF4-FFF2-40B4-BE49-F238E27FC236}">
                <a16:creationId xmlns:a16="http://schemas.microsoft.com/office/drawing/2014/main" id="{176B0C9E-6AB2-4411-A48B-AC60553EC6F9}"/>
              </a:ext>
            </a:extLst>
          </p:cNvPr>
          <p:cNvSpPr>
            <a:spLocks noGrp="1"/>
          </p:cNvSpPr>
          <p:nvPr>
            <p:ph type="dt" sz="half" idx="10"/>
          </p:nvPr>
        </p:nvSpPr>
        <p:spPr>
          <a:xfrm>
            <a:off x="7295738" y="6356350"/>
            <a:ext cx="3033829" cy="365125"/>
          </a:xfrm>
        </p:spPr>
        <p:txBody>
          <a:bodyPr/>
          <a:lstStyle/>
          <a:p>
            <a:pPr lvl="0"/>
            <a:r>
              <a:rPr lang="en-US" noProof="0" dirty="0"/>
              <a:t>20XX</a:t>
            </a:r>
          </a:p>
        </p:txBody>
      </p:sp>
      <p:sp>
        <p:nvSpPr>
          <p:cNvPr id="33" name="Slide Number Placeholder 32">
            <a:extLst>
              <a:ext uri="{FF2B5EF4-FFF2-40B4-BE49-F238E27FC236}">
                <a16:creationId xmlns:a16="http://schemas.microsoft.com/office/drawing/2014/main" id="{CA7AD1D2-7F7A-4686-920A-D4C718751964}"/>
              </a:ext>
            </a:extLst>
          </p:cNvPr>
          <p:cNvSpPr>
            <a:spLocks noGrp="1"/>
          </p:cNvSpPr>
          <p:nvPr>
            <p:ph type="sldNum" sz="quarter" idx="12"/>
          </p:nvPr>
        </p:nvSpPr>
        <p:spPr>
          <a:xfrm>
            <a:off x="10707939" y="6356350"/>
            <a:ext cx="844649" cy="365125"/>
          </a:xfrm>
        </p:spPr>
        <p:txBody>
          <a:bodyPr/>
          <a:lstStyle/>
          <a:p>
            <a:pPr lvl="0"/>
            <a:fld id="{E20EFF4B-E35B-4DE6-97A9-05E54E649A15}" type="slidenum">
              <a:rPr lang="en-US" noProof="0" smtClean="0"/>
              <a:pPr lvl="0"/>
              <a:t>2</a:t>
            </a:fld>
            <a:endParaRPr lang="en-US" noProof="0" dirty="0"/>
          </a:p>
        </p:txBody>
      </p:sp>
    </p:spTree>
    <p:extLst>
      <p:ext uri="{BB962C8B-B14F-4D97-AF65-F5344CB8AC3E}">
        <p14:creationId xmlns:p14="http://schemas.microsoft.com/office/powerpoint/2010/main" val="2227151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A picture containing plant, outdoor, building, porch">
            <a:extLst>
              <a:ext uri="{FF2B5EF4-FFF2-40B4-BE49-F238E27FC236}">
                <a16:creationId xmlns:a16="http://schemas.microsoft.com/office/drawing/2014/main" id="{86F7F005-78AF-492A-BE55-8A5610E5880E}"/>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094413" y="0"/>
            <a:ext cx="6094412" cy="6854825"/>
          </a:xfrm>
        </p:spPr>
      </p:pic>
      <p:sp>
        <p:nvSpPr>
          <p:cNvPr id="9" name="Title 8">
            <a:extLst>
              <a:ext uri="{FF2B5EF4-FFF2-40B4-BE49-F238E27FC236}">
                <a16:creationId xmlns:a16="http://schemas.microsoft.com/office/drawing/2014/main" id="{F71D6587-8AF5-448C-83D4-C2E108C24B4A}"/>
              </a:ext>
            </a:extLst>
          </p:cNvPr>
          <p:cNvSpPr>
            <a:spLocks noGrp="1"/>
          </p:cNvSpPr>
          <p:nvPr>
            <p:ph type="ctrTitle"/>
          </p:nvPr>
        </p:nvSpPr>
        <p:spPr>
          <a:xfrm>
            <a:off x="761774" y="2814975"/>
            <a:ext cx="6769706" cy="1910972"/>
          </a:xfrm>
        </p:spPr>
        <p:txBody>
          <a:bodyPr/>
          <a:lstStyle/>
          <a:p>
            <a:r>
              <a:rPr lang="en-US" dirty="0"/>
              <a:t>Introduction</a:t>
            </a:r>
          </a:p>
        </p:txBody>
      </p:sp>
      <p:sp>
        <p:nvSpPr>
          <p:cNvPr id="10" name="Subtitle 9">
            <a:extLst>
              <a:ext uri="{FF2B5EF4-FFF2-40B4-BE49-F238E27FC236}">
                <a16:creationId xmlns:a16="http://schemas.microsoft.com/office/drawing/2014/main" id="{5A33D22B-0709-4581-B1B7-765D39675AED}"/>
              </a:ext>
            </a:extLst>
          </p:cNvPr>
          <p:cNvSpPr>
            <a:spLocks noGrp="1"/>
          </p:cNvSpPr>
          <p:nvPr>
            <p:ph type="body" sz="quarter" idx="14"/>
          </p:nvPr>
        </p:nvSpPr>
        <p:spPr>
          <a:xfrm>
            <a:off x="762000" y="4657726"/>
            <a:ext cx="6769100" cy="731838"/>
          </a:xfrm>
        </p:spPr>
        <p:txBody>
          <a:bodyPr/>
          <a:lstStyle/>
          <a:p>
            <a:r>
              <a:rPr lang="en-US" dirty="0"/>
              <a:t>Why smart home?!</a:t>
            </a:r>
          </a:p>
        </p:txBody>
      </p:sp>
      <p:sp>
        <p:nvSpPr>
          <p:cNvPr id="18" name="Footer Placeholder 17">
            <a:extLst>
              <a:ext uri="{FF2B5EF4-FFF2-40B4-BE49-F238E27FC236}">
                <a16:creationId xmlns:a16="http://schemas.microsoft.com/office/drawing/2014/main" id="{B06CFDBA-8935-4FC2-B439-E90EFC101404}"/>
              </a:ext>
            </a:extLst>
          </p:cNvPr>
          <p:cNvSpPr>
            <a:spLocks noGrp="1"/>
          </p:cNvSpPr>
          <p:nvPr>
            <p:ph type="ftr" sz="quarter" idx="4294967295"/>
          </p:nvPr>
        </p:nvSpPr>
        <p:spPr>
          <a:xfrm>
            <a:off x="639413" y="6356350"/>
            <a:ext cx="6291108" cy="365125"/>
          </a:xfrm>
        </p:spPr>
        <p:txBody>
          <a:bodyPr/>
          <a:lstStyle/>
          <a:p>
            <a:pPr lvl="0"/>
            <a:r>
              <a:rPr lang="en-US" noProof="0" dirty="0"/>
              <a:t>Presentation title</a:t>
            </a:r>
          </a:p>
        </p:txBody>
      </p:sp>
      <p:sp>
        <p:nvSpPr>
          <p:cNvPr id="17" name="Date Placeholder 16">
            <a:extLst>
              <a:ext uri="{FF2B5EF4-FFF2-40B4-BE49-F238E27FC236}">
                <a16:creationId xmlns:a16="http://schemas.microsoft.com/office/drawing/2014/main" id="{FC407FFA-31A5-43E6-B29C-D01B7D1233E7}"/>
              </a:ext>
            </a:extLst>
          </p:cNvPr>
          <p:cNvSpPr>
            <a:spLocks noGrp="1"/>
          </p:cNvSpPr>
          <p:nvPr>
            <p:ph type="dt" sz="half" idx="4294967295"/>
          </p:nvPr>
        </p:nvSpPr>
        <p:spPr>
          <a:xfrm>
            <a:off x="7295738" y="6356350"/>
            <a:ext cx="3033829" cy="365125"/>
          </a:xfrm>
        </p:spPr>
        <p:txBody>
          <a:bodyPr/>
          <a:lstStyle/>
          <a:p>
            <a:r>
              <a:rPr lang="en-US" dirty="0"/>
              <a:t>20XX</a:t>
            </a:r>
          </a:p>
        </p:txBody>
      </p:sp>
      <p:sp>
        <p:nvSpPr>
          <p:cNvPr id="19" name="Slide Number Placeholder 18">
            <a:extLst>
              <a:ext uri="{FF2B5EF4-FFF2-40B4-BE49-F238E27FC236}">
                <a16:creationId xmlns:a16="http://schemas.microsoft.com/office/drawing/2014/main" id="{A2ECA2BA-98A9-44F9-9896-D3FC04AC971D}"/>
              </a:ext>
            </a:extLst>
          </p:cNvPr>
          <p:cNvSpPr>
            <a:spLocks noGrp="1"/>
          </p:cNvSpPr>
          <p:nvPr>
            <p:ph type="sldNum" sz="quarter" idx="4294967295"/>
          </p:nvPr>
        </p:nvSpPr>
        <p:spPr>
          <a:xfrm>
            <a:off x="10707939" y="6356350"/>
            <a:ext cx="844649" cy="365125"/>
          </a:xfrm>
        </p:spPr>
        <p:txBody>
          <a:bodyPr/>
          <a:lstStyle/>
          <a:p>
            <a:fld id="{6E16B81F-97CD-4934-852B-F0AECFD05DB5}" type="slidenum">
              <a:rPr lang="en-US" smtClean="0"/>
              <a:pPr/>
              <a:t>3</a:t>
            </a:fld>
            <a:endParaRPr lang="en-US" dirty="0"/>
          </a:p>
        </p:txBody>
      </p:sp>
    </p:spTree>
    <p:extLst>
      <p:ext uri="{BB962C8B-B14F-4D97-AF65-F5344CB8AC3E}">
        <p14:creationId xmlns:p14="http://schemas.microsoft.com/office/powerpoint/2010/main" val="4271297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C76C4BB5-0EB6-4B98-B1D7-2E19EA166EF2}"/>
              </a:ext>
            </a:extLst>
          </p:cNvPr>
          <p:cNvSpPr>
            <a:spLocks noGrp="1"/>
          </p:cNvSpPr>
          <p:nvPr>
            <p:ph type="title"/>
          </p:nvPr>
        </p:nvSpPr>
        <p:spPr>
          <a:xfrm>
            <a:off x="6481808" y="1758950"/>
            <a:ext cx="5137112" cy="673405"/>
          </a:xfrm>
        </p:spPr>
        <p:txBody>
          <a:bodyPr anchor="ctr">
            <a:normAutofit/>
          </a:bodyPr>
          <a:lstStyle/>
          <a:p>
            <a:r>
              <a:rPr lang="en-US" dirty="0"/>
              <a:t>Introduction</a:t>
            </a:r>
          </a:p>
        </p:txBody>
      </p:sp>
      <p:pic>
        <p:nvPicPr>
          <p:cNvPr id="16" name="Picture Placeholder 15" descr="A hand holding a phone&#10;&#10;Description automatically generated with medium confidence">
            <a:extLst>
              <a:ext uri="{FF2B5EF4-FFF2-40B4-BE49-F238E27FC236}">
                <a16:creationId xmlns:a16="http://schemas.microsoft.com/office/drawing/2014/main" id="{B23ECD0E-24C1-15EA-3D22-16EFAEB6705B}"/>
              </a:ext>
            </a:extLst>
          </p:cNvPr>
          <p:cNvPicPr>
            <a:picLocks noGrp="1" noChangeAspect="1"/>
          </p:cNvPicPr>
          <p:nvPr>
            <p:ph type="pic" sz="quarter" idx="13"/>
          </p:nvPr>
        </p:nvPicPr>
        <p:blipFill rotWithShape="1">
          <a:blip r:embed="rId2"/>
          <a:srcRect t="957" r="-2" b="8608"/>
          <a:stretch/>
        </p:blipFill>
        <p:spPr>
          <a:xfrm>
            <a:off x="639763" y="642938"/>
            <a:ext cx="4814887" cy="2667000"/>
          </a:xfrm>
          <a:noFill/>
        </p:spPr>
      </p:pic>
      <p:pic>
        <p:nvPicPr>
          <p:cNvPr id="14" name="Picture Placeholder 13" descr="Diagram&#10;&#10;Description automatically generated">
            <a:extLst>
              <a:ext uri="{FF2B5EF4-FFF2-40B4-BE49-F238E27FC236}">
                <a16:creationId xmlns:a16="http://schemas.microsoft.com/office/drawing/2014/main" id="{8D47CE8A-C2B5-36BD-0673-0D821426FB54}"/>
              </a:ext>
            </a:extLst>
          </p:cNvPr>
          <p:cNvPicPr>
            <a:picLocks noGrp="1" noChangeAspect="1"/>
          </p:cNvPicPr>
          <p:nvPr>
            <p:ph type="pic" sz="quarter" idx="14"/>
          </p:nvPr>
        </p:nvPicPr>
        <p:blipFill rotWithShape="1">
          <a:blip r:embed="rId3"/>
          <a:srcRect t="10423" r="-2" b="9838"/>
          <a:stretch/>
        </p:blipFill>
        <p:spPr>
          <a:xfrm>
            <a:off x="639412" y="3631470"/>
            <a:ext cx="4814887" cy="2562738"/>
          </a:xfrm>
          <a:noFill/>
        </p:spPr>
      </p:pic>
      <p:sp>
        <p:nvSpPr>
          <p:cNvPr id="18" name="Content Placeholder 17">
            <a:extLst>
              <a:ext uri="{FF2B5EF4-FFF2-40B4-BE49-F238E27FC236}">
                <a16:creationId xmlns:a16="http://schemas.microsoft.com/office/drawing/2014/main" id="{2DEB60A9-E83F-4E10-810D-81BD3D66CD17}"/>
              </a:ext>
            </a:extLst>
          </p:cNvPr>
          <p:cNvSpPr>
            <a:spLocks noGrp="1"/>
          </p:cNvSpPr>
          <p:nvPr>
            <p:ph type="body" sz="quarter" idx="15"/>
          </p:nvPr>
        </p:nvSpPr>
        <p:spPr>
          <a:xfrm>
            <a:off x="6482241" y="2365374"/>
            <a:ext cx="5136671" cy="2635251"/>
          </a:xfrm>
        </p:spPr>
        <p:txBody>
          <a:bodyPr>
            <a:normAutofit/>
          </a:bodyPr>
          <a:lstStyle/>
          <a:p>
            <a:pPr>
              <a:lnSpc>
                <a:spcPct val="140000"/>
              </a:lnSpc>
            </a:pPr>
            <a:r>
              <a:rPr lang="en-US" sz="1200" b="0" i="0">
                <a:effectLst/>
              </a:rPr>
              <a:t>A smart home means your home has a smart home system that connects with your appliances to automate specific tasks and is typically remotely controlled.</a:t>
            </a:r>
          </a:p>
          <a:p>
            <a:pPr>
              <a:lnSpc>
                <a:spcPct val="140000"/>
              </a:lnSpc>
            </a:pPr>
            <a:r>
              <a:rPr lang="en-US" sz="1200" b="0" i="0">
                <a:effectLst/>
              </a:rPr>
              <a:t>Smart homes allow you to have greater control of your energy use, all while automating things like adjusting temperature, turning on and off lights, opening and closing window treatments, and adjusting irrigation based on the weather</a:t>
            </a:r>
            <a:endParaRPr lang="en-US" sz="1200" b="0"/>
          </a:p>
        </p:txBody>
      </p:sp>
      <p:sp>
        <p:nvSpPr>
          <p:cNvPr id="7" name="Footer Placeholder 6">
            <a:extLst>
              <a:ext uri="{FF2B5EF4-FFF2-40B4-BE49-F238E27FC236}">
                <a16:creationId xmlns:a16="http://schemas.microsoft.com/office/drawing/2014/main" id="{F7CA00DF-9757-4075-AC5C-3247AD04DE72}"/>
              </a:ext>
            </a:extLst>
          </p:cNvPr>
          <p:cNvSpPr>
            <a:spLocks noGrp="1"/>
          </p:cNvSpPr>
          <p:nvPr>
            <p:ph type="ftr" sz="quarter" idx="11"/>
          </p:nvPr>
        </p:nvSpPr>
        <p:spPr>
          <a:xfrm>
            <a:off x="639413" y="6356350"/>
            <a:ext cx="6291108" cy="365125"/>
          </a:xfrm>
        </p:spPr>
        <p:txBody>
          <a:bodyPr anchor="ctr">
            <a:normAutofit/>
          </a:bodyPr>
          <a:lstStyle/>
          <a:p>
            <a:pPr lvl="0">
              <a:spcAft>
                <a:spcPts val="600"/>
              </a:spcAft>
            </a:pPr>
            <a:r>
              <a:rPr lang="en-US" noProof="0"/>
              <a:t>Presentation title</a:t>
            </a:r>
          </a:p>
        </p:txBody>
      </p:sp>
      <p:sp>
        <p:nvSpPr>
          <p:cNvPr id="8" name="Date Placeholder 7">
            <a:extLst>
              <a:ext uri="{FF2B5EF4-FFF2-40B4-BE49-F238E27FC236}">
                <a16:creationId xmlns:a16="http://schemas.microsoft.com/office/drawing/2014/main" id="{CFFF545E-D338-42DA-BE98-EA76D3A29B0D}"/>
              </a:ext>
            </a:extLst>
          </p:cNvPr>
          <p:cNvSpPr>
            <a:spLocks noGrp="1"/>
          </p:cNvSpPr>
          <p:nvPr>
            <p:ph type="dt" sz="half" idx="10"/>
          </p:nvPr>
        </p:nvSpPr>
        <p:spPr>
          <a:xfrm>
            <a:off x="7295738" y="6356350"/>
            <a:ext cx="3033829" cy="365125"/>
          </a:xfrm>
        </p:spPr>
        <p:txBody>
          <a:bodyPr anchor="ctr">
            <a:normAutofit/>
          </a:bodyPr>
          <a:lstStyle/>
          <a:p>
            <a:pPr lvl="0">
              <a:spcAft>
                <a:spcPts val="600"/>
              </a:spcAft>
            </a:pPr>
            <a:r>
              <a:rPr lang="en-US" noProof="0">
                <a:solidFill>
                  <a:srgbClr val="232323">
                    <a:lumMod val="90000"/>
                    <a:lumOff val="10000"/>
                  </a:srgbClr>
                </a:solidFill>
              </a:rPr>
              <a:t>20XX</a:t>
            </a:r>
          </a:p>
        </p:txBody>
      </p:sp>
      <p:sp>
        <p:nvSpPr>
          <p:cNvPr id="9" name="Slide Number Placeholder 8">
            <a:extLst>
              <a:ext uri="{FF2B5EF4-FFF2-40B4-BE49-F238E27FC236}">
                <a16:creationId xmlns:a16="http://schemas.microsoft.com/office/drawing/2014/main" id="{FE95A6B2-5B5B-4D30-8E2E-0DA6CA78D816}"/>
              </a:ext>
            </a:extLst>
          </p:cNvPr>
          <p:cNvSpPr>
            <a:spLocks noGrp="1"/>
          </p:cNvSpPr>
          <p:nvPr>
            <p:ph type="sldNum" sz="quarter" idx="12"/>
          </p:nvPr>
        </p:nvSpPr>
        <p:spPr>
          <a:xfrm>
            <a:off x="10707939" y="6356350"/>
            <a:ext cx="844649" cy="365125"/>
          </a:xfrm>
        </p:spPr>
        <p:txBody>
          <a:bodyPr anchor="ctr">
            <a:normAutofit/>
          </a:bodyPr>
          <a:lstStyle/>
          <a:p>
            <a:pPr lvl="0">
              <a:spcAft>
                <a:spcPts val="600"/>
              </a:spcAft>
            </a:pPr>
            <a:fld id="{E20EFF4B-E35B-4DE6-97A9-05E54E649A15}" type="slidenum">
              <a:rPr lang="en-US" noProof="0" smtClean="0">
                <a:solidFill>
                  <a:srgbClr val="232323">
                    <a:lumMod val="90000"/>
                    <a:lumOff val="10000"/>
                  </a:srgbClr>
                </a:solidFill>
              </a:rPr>
              <a:pPr lvl="0">
                <a:spcAft>
                  <a:spcPts val="600"/>
                </a:spcAft>
              </a:pPr>
              <a:t>4</a:t>
            </a:fld>
            <a:endParaRPr lang="en-US" noProof="0">
              <a:solidFill>
                <a:srgbClr val="232323">
                  <a:lumMod val="90000"/>
                  <a:lumOff val="10000"/>
                </a:srgbClr>
              </a:solidFill>
            </a:endParaRPr>
          </a:p>
        </p:txBody>
      </p:sp>
    </p:spTree>
    <p:extLst>
      <p:ext uri="{BB962C8B-B14F-4D97-AF65-F5344CB8AC3E}">
        <p14:creationId xmlns:p14="http://schemas.microsoft.com/office/powerpoint/2010/main" val="1755857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CE8A51-9F46-471B-A5EA-CB78254A0656}"/>
              </a:ext>
            </a:extLst>
          </p:cNvPr>
          <p:cNvSpPr>
            <a:spLocks noGrp="1"/>
          </p:cNvSpPr>
          <p:nvPr>
            <p:ph type="title"/>
          </p:nvPr>
        </p:nvSpPr>
        <p:spPr>
          <a:xfrm>
            <a:off x="6491332" y="2025650"/>
            <a:ext cx="5058209" cy="2355732"/>
          </a:xfrm>
        </p:spPr>
        <p:txBody>
          <a:bodyPr>
            <a:normAutofit/>
          </a:bodyPr>
          <a:lstStyle/>
          <a:p>
            <a:r>
              <a:rPr lang="en-US" dirty="0"/>
              <a:t>Our smart home </a:t>
            </a:r>
          </a:p>
        </p:txBody>
      </p:sp>
      <p:pic>
        <p:nvPicPr>
          <p:cNvPr id="7" name="Picture Placeholder 6" descr="A picture containing roof">
            <a:extLst>
              <a:ext uri="{FF2B5EF4-FFF2-40B4-BE49-F238E27FC236}">
                <a16:creationId xmlns:a16="http://schemas.microsoft.com/office/drawing/2014/main" id="{AF7888E5-0E1D-4EDC-8EBA-551263781AD6}"/>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42925" y="0"/>
            <a:ext cx="5408613" cy="6858000"/>
          </a:xfrm>
        </p:spPr>
      </p:pic>
      <p:sp>
        <p:nvSpPr>
          <p:cNvPr id="9" name="Footer Placeholder 8">
            <a:extLst>
              <a:ext uri="{FF2B5EF4-FFF2-40B4-BE49-F238E27FC236}">
                <a16:creationId xmlns:a16="http://schemas.microsoft.com/office/drawing/2014/main" id="{9BE66598-95FA-4BBD-8D8C-E49FE7839E85}"/>
              </a:ext>
            </a:extLst>
          </p:cNvPr>
          <p:cNvSpPr>
            <a:spLocks noGrp="1"/>
          </p:cNvSpPr>
          <p:nvPr>
            <p:ph type="ftr" sz="quarter" idx="11"/>
          </p:nvPr>
        </p:nvSpPr>
        <p:spPr>
          <a:xfrm>
            <a:off x="639413" y="6356350"/>
            <a:ext cx="6291108" cy="365125"/>
          </a:xfrm>
        </p:spPr>
        <p:txBody>
          <a:bodyPr/>
          <a:lstStyle/>
          <a:p>
            <a:pPr lvl="0"/>
            <a:r>
              <a:rPr lang="en-US" noProof="0" dirty="0"/>
              <a:t>Presentation title</a:t>
            </a:r>
          </a:p>
        </p:txBody>
      </p:sp>
      <p:sp>
        <p:nvSpPr>
          <p:cNvPr id="8" name="Date Placeholder 7">
            <a:extLst>
              <a:ext uri="{FF2B5EF4-FFF2-40B4-BE49-F238E27FC236}">
                <a16:creationId xmlns:a16="http://schemas.microsoft.com/office/drawing/2014/main" id="{79D2F33D-21E5-4609-9A9C-BF086D4535BD}"/>
              </a:ext>
            </a:extLst>
          </p:cNvPr>
          <p:cNvSpPr>
            <a:spLocks noGrp="1"/>
          </p:cNvSpPr>
          <p:nvPr>
            <p:ph type="dt" sz="half" idx="10"/>
          </p:nvPr>
        </p:nvSpPr>
        <p:spPr>
          <a:xfrm>
            <a:off x="7295738" y="6356350"/>
            <a:ext cx="3033829" cy="365125"/>
          </a:xfrm>
        </p:spPr>
        <p:txBody>
          <a:bodyPr/>
          <a:lstStyle/>
          <a:p>
            <a:pPr lvl="0"/>
            <a:r>
              <a:rPr lang="en-US" noProof="0" dirty="0"/>
              <a:t>20XX</a:t>
            </a:r>
          </a:p>
        </p:txBody>
      </p:sp>
      <p:sp>
        <p:nvSpPr>
          <p:cNvPr id="10" name="Slide Number Placeholder 9">
            <a:extLst>
              <a:ext uri="{FF2B5EF4-FFF2-40B4-BE49-F238E27FC236}">
                <a16:creationId xmlns:a16="http://schemas.microsoft.com/office/drawing/2014/main" id="{23C06CDB-07F0-45C5-A50B-3BD536581FC0}"/>
              </a:ext>
            </a:extLst>
          </p:cNvPr>
          <p:cNvSpPr>
            <a:spLocks noGrp="1"/>
          </p:cNvSpPr>
          <p:nvPr>
            <p:ph type="sldNum" sz="quarter" idx="12"/>
          </p:nvPr>
        </p:nvSpPr>
        <p:spPr>
          <a:xfrm>
            <a:off x="10707939" y="6356350"/>
            <a:ext cx="844649" cy="365125"/>
          </a:xfrm>
        </p:spPr>
        <p:txBody>
          <a:bodyPr/>
          <a:lstStyle/>
          <a:p>
            <a:pPr lvl="0"/>
            <a:fld id="{E20EFF4B-E35B-4DE6-97A9-05E54E649A15}" type="slidenum">
              <a:rPr lang="en-US" noProof="0" smtClean="0"/>
              <a:pPr lvl="0"/>
              <a:t>5</a:t>
            </a:fld>
            <a:endParaRPr lang="en-US" noProof="0" dirty="0"/>
          </a:p>
        </p:txBody>
      </p:sp>
    </p:spTree>
    <p:extLst>
      <p:ext uri="{BB962C8B-B14F-4D97-AF65-F5344CB8AC3E}">
        <p14:creationId xmlns:p14="http://schemas.microsoft.com/office/powerpoint/2010/main" val="3139872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F58BBB23-CF73-49EE-AF82-3C8B96FE26E2}"/>
              </a:ext>
            </a:extLst>
          </p:cNvPr>
          <p:cNvSpPr>
            <a:spLocks noGrp="1"/>
          </p:cNvSpPr>
          <p:nvPr>
            <p:ph idx="14"/>
          </p:nvPr>
        </p:nvSpPr>
        <p:spPr>
          <a:xfrm>
            <a:off x="1010884" y="1481580"/>
            <a:ext cx="4727735" cy="465155"/>
          </a:xfrm>
        </p:spPr>
        <p:txBody>
          <a:bodyPr/>
          <a:lstStyle/>
          <a:p>
            <a:r>
              <a:rPr lang="en-US" dirty="0"/>
              <a:t>Main points </a:t>
            </a:r>
          </a:p>
        </p:txBody>
      </p:sp>
      <p:sp>
        <p:nvSpPr>
          <p:cNvPr id="7" name="Content Placeholder 6">
            <a:extLst>
              <a:ext uri="{FF2B5EF4-FFF2-40B4-BE49-F238E27FC236}">
                <a16:creationId xmlns:a16="http://schemas.microsoft.com/office/drawing/2014/main" id="{8A8A1B51-8B94-49DB-ADB0-C5A033F108D3}"/>
              </a:ext>
            </a:extLst>
          </p:cNvPr>
          <p:cNvSpPr>
            <a:spLocks noGrp="1"/>
          </p:cNvSpPr>
          <p:nvPr>
            <p:ph idx="1"/>
          </p:nvPr>
        </p:nvSpPr>
        <p:spPr>
          <a:xfrm>
            <a:off x="1010884" y="2069955"/>
            <a:ext cx="4727735" cy="3873646"/>
          </a:xfrm>
        </p:spPr>
        <p:txBody>
          <a:bodyPr>
            <a:normAutofit/>
          </a:bodyPr>
          <a:lstStyle/>
          <a:p>
            <a:r>
              <a:rPr lang="en-US" dirty="0"/>
              <a:t>Controlling temperature </a:t>
            </a:r>
          </a:p>
          <a:p>
            <a:r>
              <a:rPr lang="en-US" dirty="0"/>
              <a:t>Turning on and off the lights  </a:t>
            </a:r>
          </a:p>
          <a:p>
            <a:r>
              <a:rPr lang="en-US" dirty="0"/>
              <a:t>Opening and closing doors </a:t>
            </a:r>
          </a:p>
          <a:p>
            <a:r>
              <a:rPr lang="en-US" dirty="0"/>
              <a:t>Providing insights into energy use</a:t>
            </a:r>
          </a:p>
          <a:p>
            <a:r>
              <a:rPr lang="en-US" dirty="0"/>
              <a:t>Control the leakage of water</a:t>
            </a:r>
          </a:p>
          <a:p>
            <a:r>
              <a:rPr lang="en-US" dirty="0"/>
              <a:t> Control the leakage of gas</a:t>
            </a:r>
          </a:p>
        </p:txBody>
      </p:sp>
      <p:sp>
        <p:nvSpPr>
          <p:cNvPr id="3" name="Footer Placeholder 2">
            <a:extLst>
              <a:ext uri="{FF2B5EF4-FFF2-40B4-BE49-F238E27FC236}">
                <a16:creationId xmlns:a16="http://schemas.microsoft.com/office/drawing/2014/main" id="{9C152438-9CB4-4EAC-9555-83D3C0F3C194}"/>
              </a:ext>
            </a:extLst>
          </p:cNvPr>
          <p:cNvSpPr>
            <a:spLocks noGrp="1"/>
          </p:cNvSpPr>
          <p:nvPr>
            <p:ph type="ftr" sz="quarter" idx="11"/>
          </p:nvPr>
        </p:nvSpPr>
        <p:spPr>
          <a:xfrm>
            <a:off x="639413" y="6356350"/>
            <a:ext cx="6291108" cy="365125"/>
          </a:xfrm>
        </p:spPr>
        <p:txBody>
          <a:bodyPr/>
          <a:lstStyle/>
          <a:p>
            <a:pPr lvl="0"/>
            <a:r>
              <a:rPr lang="en-US" noProof="0" dirty="0"/>
              <a:t>Presentation title</a:t>
            </a:r>
          </a:p>
        </p:txBody>
      </p:sp>
      <p:sp>
        <p:nvSpPr>
          <p:cNvPr id="4" name="Date Placeholder 3">
            <a:extLst>
              <a:ext uri="{FF2B5EF4-FFF2-40B4-BE49-F238E27FC236}">
                <a16:creationId xmlns:a16="http://schemas.microsoft.com/office/drawing/2014/main" id="{B897A5EC-10D1-4D10-8AC5-7693DA6DAEC7}"/>
              </a:ext>
            </a:extLst>
          </p:cNvPr>
          <p:cNvSpPr>
            <a:spLocks noGrp="1"/>
          </p:cNvSpPr>
          <p:nvPr>
            <p:ph type="dt" sz="half" idx="10"/>
          </p:nvPr>
        </p:nvSpPr>
        <p:spPr>
          <a:xfrm>
            <a:off x="7295738" y="6356350"/>
            <a:ext cx="3033829" cy="365125"/>
          </a:xfrm>
        </p:spPr>
        <p:txBody>
          <a:bodyPr/>
          <a:lstStyle/>
          <a:p>
            <a:pPr lvl="0"/>
            <a:r>
              <a:rPr lang="en-US" noProof="0" dirty="0"/>
              <a:t>20XX</a:t>
            </a:r>
          </a:p>
        </p:txBody>
      </p:sp>
      <p:sp>
        <p:nvSpPr>
          <p:cNvPr id="5" name="Slide Number Placeholder 4">
            <a:extLst>
              <a:ext uri="{FF2B5EF4-FFF2-40B4-BE49-F238E27FC236}">
                <a16:creationId xmlns:a16="http://schemas.microsoft.com/office/drawing/2014/main" id="{EF609A95-EA84-405F-8C62-133572EF552D}"/>
              </a:ext>
            </a:extLst>
          </p:cNvPr>
          <p:cNvSpPr>
            <a:spLocks noGrp="1"/>
          </p:cNvSpPr>
          <p:nvPr>
            <p:ph type="sldNum" sz="quarter" idx="12"/>
          </p:nvPr>
        </p:nvSpPr>
        <p:spPr>
          <a:xfrm>
            <a:off x="10707939" y="6356350"/>
            <a:ext cx="844649" cy="365125"/>
          </a:xfrm>
        </p:spPr>
        <p:txBody>
          <a:bodyPr/>
          <a:lstStyle/>
          <a:p>
            <a:pPr lvl="0"/>
            <a:fld id="{E20EFF4B-E35B-4DE6-97A9-05E54E649A15}" type="slidenum">
              <a:rPr lang="en-US" noProof="0" smtClean="0"/>
              <a:pPr lvl="0"/>
              <a:t>6</a:t>
            </a:fld>
            <a:endParaRPr lang="en-US" noProof="0" dirty="0"/>
          </a:p>
        </p:txBody>
      </p:sp>
      <p:pic>
        <p:nvPicPr>
          <p:cNvPr id="19" name="Content Placeholder 18" descr="A picture containing text, outdoor, electronics&#10;&#10;Description automatically generated">
            <a:extLst>
              <a:ext uri="{FF2B5EF4-FFF2-40B4-BE49-F238E27FC236}">
                <a16:creationId xmlns:a16="http://schemas.microsoft.com/office/drawing/2014/main" id="{4E030EB2-DE7C-09A5-2982-466989BA0834}"/>
              </a:ext>
            </a:extLst>
          </p:cNvPr>
          <p:cNvPicPr>
            <a:picLocks noGrp="1" noChangeAspect="1"/>
          </p:cNvPicPr>
          <p:nvPr>
            <p:ph idx="13"/>
          </p:nvPr>
        </p:nvPicPr>
        <p:blipFill>
          <a:blip r:embed="rId2"/>
          <a:stretch>
            <a:fillRect/>
          </a:stretch>
        </p:blipFill>
        <p:spPr>
          <a:xfrm>
            <a:off x="5880934" y="2140461"/>
            <a:ext cx="5929879" cy="2964939"/>
          </a:xfrm>
        </p:spPr>
      </p:pic>
    </p:spTree>
    <p:extLst>
      <p:ext uri="{BB962C8B-B14F-4D97-AF65-F5344CB8AC3E}">
        <p14:creationId xmlns:p14="http://schemas.microsoft.com/office/powerpoint/2010/main" val="2604604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BBCB1DEF-582B-4FC9-B123-A12DDCA563CF}"/>
              </a:ext>
            </a:extLst>
          </p:cNvPr>
          <p:cNvSpPr>
            <a:spLocks noGrp="1"/>
          </p:cNvSpPr>
          <p:nvPr>
            <p:ph type="title"/>
          </p:nvPr>
        </p:nvSpPr>
        <p:spPr>
          <a:xfrm>
            <a:off x="539711" y="222436"/>
            <a:ext cx="5058209" cy="673405"/>
          </a:xfrm>
        </p:spPr>
        <p:txBody>
          <a:bodyPr anchor="ctr">
            <a:normAutofit/>
          </a:bodyPr>
          <a:lstStyle/>
          <a:p>
            <a:r>
              <a:rPr lang="en-US" dirty="0"/>
              <a:t>Project design </a:t>
            </a:r>
          </a:p>
        </p:txBody>
      </p:sp>
      <p:pic>
        <p:nvPicPr>
          <p:cNvPr id="27" name="Picture Placeholder 26" descr="A picture containing text&#10;&#10;Description automatically generated">
            <a:extLst>
              <a:ext uri="{FF2B5EF4-FFF2-40B4-BE49-F238E27FC236}">
                <a16:creationId xmlns:a16="http://schemas.microsoft.com/office/drawing/2014/main" id="{A1A71DD4-0A5B-FEB7-F7F4-5019F9EC5034}"/>
              </a:ext>
            </a:extLst>
          </p:cNvPr>
          <p:cNvPicPr>
            <a:picLocks noGrp="1" noChangeAspect="1"/>
          </p:cNvPicPr>
          <p:nvPr>
            <p:ph idx="1"/>
          </p:nvPr>
        </p:nvPicPr>
        <p:blipFill rotWithShape="1">
          <a:blip r:embed="rId2"/>
          <a:srcRect l="21692" r="21935" b="-3"/>
          <a:stretch/>
        </p:blipFill>
        <p:spPr>
          <a:xfrm>
            <a:off x="648935" y="2057605"/>
            <a:ext cx="3519028" cy="3885996"/>
          </a:xfrm>
          <a:noFill/>
        </p:spPr>
      </p:pic>
      <p:pic>
        <p:nvPicPr>
          <p:cNvPr id="21" name="Picture Placeholder 20" descr="Shape&#10;&#10;Description automatically generated">
            <a:extLst>
              <a:ext uri="{FF2B5EF4-FFF2-40B4-BE49-F238E27FC236}">
                <a16:creationId xmlns:a16="http://schemas.microsoft.com/office/drawing/2014/main" id="{E540461D-EDFB-21F4-ED7A-830A12CB7AF1}"/>
              </a:ext>
            </a:extLst>
          </p:cNvPr>
          <p:cNvPicPr>
            <a:picLocks noGrp="1" noChangeAspect="1"/>
          </p:cNvPicPr>
          <p:nvPr>
            <p:ph idx="17"/>
          </p:nvPr>
        </p:nvPicPr>
        <p:blipFill rotWithShape="1">
          <a:blip r:embed="rId3"/>
          <a:srcRect l="20442" r="22508" b="2"/>
          <a:stretch/>
        </p:blipFill>
        <p:spPr>
          <a:xfrm>
            <a:off x="4336486" y="2057605"/>
            <a:ext cx="3519028" cy="3885996"/>
          </a:xfrm>
          <a:noFill/>
        </p:spPr>
      </p:pic>
      <p:pic>
        <p:nvPicPr>
          <p:cNvPr id="18" name="Content Placeholder 17" descr="Icon&#10;&#10;Description automatically generated with medium confidence">
            <a:extLst>
              <a:ext uri="{FF2B5EF4-FFF2-40B4-BE49-F238E27FC236}">
                <a16:creationId xmlns:a16="http://schemas.microsoft.com/office/drawing/2014/main" id="{7A5C1FE4-23FA-0DC3-D64C-831C1388570D}"/>
              </a:ext>
            </a:extLst>
          </p:cNvPr>
          <p:cNvPicPr>
            <a:picLocks noGrp="1" noChangeAspect="1"/>
          </p:cNvPicPr>
          <p:nvPr>
            <p:ph idx="15"/>
          </p:nvPr>
        </p:nvPicPr>
        <p:blipFill rotWithShape="1">
          <a:blip r:embed="rId4"/>
          <a:srcRect l="18010" r="17816" b="2"/>
          <a:stretch/>
        </p:blipFill>
        <p:spPr>
          <a:xfrm>
            <a:off x="8024037" y="2057605"/>
            <a:ext cx="3519028" cy="3885996"/>
          </a:xfrm>
          <a:noFill/>
        </p:spPr>
      </p:pic>
      <p:sp>
        <p:nvSpPr>
          <p:cNvPr id="8" name="Footer Placeholder 7">
            <a:extLst>
              <a:ext uri="{FF2B5EF4-FFF2-40B4-BE49-F238E27FC236}">
                <a16:creationId xmlns:a16="http://schemas.microsoft.com/office/drawing/2014/main" id="{4AF8D547-4C3A-4E98-9CF7-F54A7F8B36C0}"/>
              </a:ext>
            </a:extLst>
          </p:cNvPr>
          <p:cNvSpPr>
            <a:spLocks noGrp="1"/>
          </p:cNvSpPr>
          <p:nvPr>
            <p:ph type="ftr" sz="quarter" idx="11"/>
          </p:nvPr>
        </p:nvSpPr>
        <p:spPr>
          <a:xfrm>
            <a:off x="639413" y="6356350"/>
            <a:ext cx="6291108" cy="365125"/>
          </a:xfrm>
        </p:spPr>
        <p:txBody>
          <a:bodyPr anchor="ctr">
            <a:normAutofit/>
          </a:bodyPr>
          <a:lstStyle/>
          <a:p>
            <a:pPr lvl="0">
              <a:spcAft>
                <a:spcPts val="600"/>
              </a:spcAft>
            </a:pPr>
            <a:r>
              <a:rPr lang="en-US" noProof="0"/>
              <a:t>Presentation title</a:t>
            </a:r>
          </a:p>
        </p:txBody>
      </p:sp>
      <p:sp>
        <p:nvSpPr>
          <p:cNvPr id="9" name="Date Placeholder 8">
            <a:extLst>
              <a:ext uri="{FF2B5EF4-FFF2-40B4-BE49-F238E27FC236}">
                <a16:creationId xmlns:a16="http://schemas.microsoft.com/office/drawing/2014/main" id="{A686C77B-FC99-4040-9F8A-547A1F42B8A3}"/>
              </a:ext>
            </a:extLst>
          </p:cNvPr>
          <p:cNvSpPr>
            <a:spLocks noGrp="1"/>
          </p:cNvSpPr>
          <p:nvPr>
            <p:ph type="dt" sz="half" idx="10"/>
          </p:nvPr>
        </p:nvSpPr>
        <p:spPr>
          <a:xfrm>
            <a:off x="7295738" y="6356350"/>
            <a:ext cx="3033829" cy="365125"/>
          </a:xfrm>
        </p:spPr>
        <p:txBody>
          <a:bodyPr anchor="ctr">
            <a:normAutofit/>
          </a:bodyPr>
          <a:lstStyle/>
          <a:p>
            <a:pPr lvl="0">
              <a:spcAft>
                <a:spcPts val="600"/>
              </a:spcAft>
            </a:pPr>
            <a:r>
              <a:rPr lang="en-US" noProof="0">
                <a:solidFill>
                  <a:srgbClr val="232323">
                    <a:lumMod val="90000"/>
                    <a:lumOff val="10000"/>
                  </a:srgbClr>
                </a:solidFill>
              </a:rPr>
              <a:t>20XX</a:t>
            </a:r>
          </a:p>
        </p:txBody>
      </p:sp>
      <p:sp>
        <p:nvSpPr>
          <p:cNvPr id="10" name="Slide Number Placeholder 9">
            <a:extLst>
              <a:ext uri="{FF2B5EF4-FFF2-40B4-BE49-F238E27FC236}">
                <a16:creationId xmlns:a16="http://schemas.microsoft.com/office/drawing/2014/main" id="{7A0A6D02-F2AB-4912-8E7C-68B9E6CF4CFF}"/>
              </a:ext>
            </a:extLst>
          </p:cNvPr>
          <p:cNvSpPr>
            <a:spLocks noGrp="1"/>
          </p:cNvSpPr>
          <p:nvPr>
            <p:ph type="sldNum" sz="quarter" idx="12"/>
          </p:nvPr>
        </p:nvSpPr>
        <p:spPr>
          <a:xfrm>
            <a:off x="10707939" y="6356350"/>
            <a:ext cx="844649" cy="365125"/>
          </a:xfrm>
        </p:spPr>
        <p:txBody>
          <a:bodyPr anchor="ctr">
            <a:normAutofit/>
          </a:bodyPr>
          <a:lstStyle/>
          <a:p>
            <a:pPr lvl="0">
              <a:spcAft>
                <a:spcPts val="600"/>
              </a:spcAft>
            </a:pPr>
            <a:fld id="{6E16B81F-97CD-4934-852B-F0AECFD05DB5}" type="slidenum">
              <a:rPr lang="en-US" noProof="0" smtClean="0">
                <a:solidFill>
                  <a:srgbClr val="232323">
                    <a:lumMod val="90000"/>
                    <a:lumOff val="10000"/>
                  </a:srgbClr>
                </a:solidFill>
              </a:rPr>
              <a:pPr lvl="0">
                <a:spcAft>
                  <a:spcPts val="600"/>
                </a:spcAft>
              </a:pPr>
              <a:t>7</a:t>
            </a:fld>
            <a:endParaRPr lang="en-US" noProof="0">
              <a:solidFill>
                <a:srgbClr val="232323">
                  <a:lumMod val="90000"/>
                  <a:lumOff val="10000"/>
                </a:srgbClr>
              </a:solidFill>
            </a:endParaRPr>
          </a:p>
        </p:txBody>
      </p:sp>
    </p:spTree>
    <p:extLst>
      <p:ext uri="{BB962C8B-B14F-4D97-AF65-F5344CB8AC3E}">
        <p14:creationId xmlns:p14="http://schemas.microsoft.com/office/powerpoint/2010/main" val="2904496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Design</a:t>
            </a:r>
          </a:p>
        </p:txBody>
      </p:sp>
      <p:pic>
        <p:nvPicPr>
          <p:cNvPr id="7" name="Content Placeholder 6"/>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828886" y="1783589"/>
            <a:ext cx="4168117" cy="4217965"/>
          </a:xfrm>
        </p:spPr>
      </p:pic>
      <p:sp>
        <p:nvSpPr>
          <p:cNvPr id="4" name="Footer Placeholder 3"/>
          <p:cNvSpPr>
            <a:spLocks noGrp="1"/>
          </p:cNvSpPr>
          <p:nvPr>
            <p:ph type="ftr" sz="quarter" idx="11"/>
          </p:nvPr>
        </p:nvSpPr>
        <p:spPr/>
        <p:txBody>
          <a:bodyPr/>
          <a:lstStyle/>
          <a:p>
            <a:r>
              <a:rPr lang="en-US"/>
              <a:t>Presentation title</a:t>
            </a:r>
            <a:endParaRPr lang="en-US" dirty="0"/>
          </a:p>
        </p:txBody>
      </p:sp>
      <p:sp>
        <p:nvSpPr>
          <p:cNvPr id="5" name="Date Placeholder 4"/>
          <p:cNvSpPr>
            <a:spLocks noGrp="1"/>
          </p:cNvSpPr>
          <p:nvPr>
            <p:ph type="dt" sz="half" idx="10"/>
          </p:nvPr>
        </p:nvSpPr>
        <p:spPr/>
        <p:txBody>
          <a:bodyPr/>
          <a:lstStyle/>
          <a:p>
            <a:pPr>
              <a:defRPr/>
            </a:pPr>
            <a:r>
              <a:rPr lang="en-US">
                <a:solidFill>
                  <a:srgbClr val="232323">
                    <a:lumMod val="90000"/>
                    <a:lumOff val="10000"/>
                  </a:srgbClr>
                </a:solidFill>
              </a:rPr>
              <a:t>20XX</a:t>
            </a:r>
            <a:endParaRPr lang="en-US" dirty="0">
              <a:solidFill>
                <a:srgbClr val="232323">
                  <a:lumMod val="90000"/>
                  <a:lumOff val="10000"/>
                </a:srgbClr>
              </a:solidFill>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0EFF4B-E35B-4DE6-97A9-05E54E649A15}" type="slidenum">
              <a:rPr kumimoji="0" lang="en-US" sz="1200" b="0" i="0" u="none" strike="noStrike" kern="1200" cap="none" spc="0" normalizeH="0" baseline="0" noProof="0" smtClean="0">
                <a:ln>
                  <a:noFill/>
                </a:ln>
                <a:solidFill>
                  <a:srgbClr val="232323">
                    <a:lumMod val="90000"/>
                    <a:lumOff val="10000"/>
                  </a:srgbClr>
                </a:solidFill>
                <a:effectLst/>
                <a:uLnTx/>
                <a:uFillTx/>
                <a:latin typeface="Meiryo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4681" y="1783589"/>
            <a:ext cx="5413504" cy="4475543"/>
          </a:xfrm>
          <a:prstGeom prst="rect">
            <a:avLst/>
          </a:prstGeom>
        </p:spPr>
      </p:pic>
    </p:spTree>
    <p:extLst>
      <p:ext uri="{BB962C8B-B14F-4D97-AF65-F5344CB8AC3E}">
        <p14:creationId xmlns:p14="http://schemas.microsoft.com/office/powerpoint/2010/main" val="2862418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BF2B60A-FF9F-4101-8456-4B64D3B77E90}"/>
              </a:ext>
            </a:extLst>
          </p:cNvPr>
          <p:cNvSpPr>
            <a:spLocks noGrp="1"/>
          </p:cNvSpPr>
          <p:nvPr>
            <p:ph type="title"/>
          </p:nvPr>
        </p:nvSpPr>
        <p:spPr>
          <a:xfrm>
            <a:off x="639413" y="476086"/>
            <a:ext cx="10904435" cy="689608"/>
          </a:xfrm>
        </p:spPr>
        <p:txBody>
          <a:bodyPr>
            <a:normAutofit/>
          </a:bodyPr>
          <a:lstStyle/>
          <a:p>
            <a:r>
              <a:rPr lang="en-US" dirty="0"/>
              <a:t>Components </a:t>
            </a:r>
          </a:p>
        </p:txBody>
      </p:sp>
      <p:sp>
        <p:nvSpPr>
          <p:cNvPr id="3" name="Footer Placeholder 2">
            <a:extLst>
              <a:ext uri="{FF2B5EF4-FFF2-40B4-BE49-F238E27FC236}">
                <a16:creationId xmlns:a16="http://schemas.microsoft.com/office/drawing/2014/main" id="{5E3BB981-E8E0-413A-8822-41A43132E5F9}"/>
              </a:ext>
            </a:extLst>
          </p:cNvPr>
          <p:cNvSpPr>
            <a:spLocks noGrp="1"/>
          </p:cNvSpPr>
          <p:nvPr>
            <p:ph type="ftr" sz="quarter" idx="11"/>
          </p:nvPr>
        </p:nvSpPr>
        <p:spPr>
          <a:xfrm>
            <a:off x="639413" y="6356350"/>
            <a:ext cx="6291108" cy="365125"/>
          </a:xfrm>
        </p:spPr>
        <p:txBody>
          <a:bodyPr/>
          <a:lstStyle/>
          <a:p>
            <a:r>
              <a:rPr lang="en-US" dirty="0"/>
              <a:t>Presentation title</a:t>
            </a:r>
          </a:p>
        </p:txBody>
      </p:sp>
      <p:sp>
        <p:nvSpPr>
          <p:cNvPr id="4" name="Date Placeholder 3">
            <a:extLst>
              <a:ext uri="{FF2B5EF4-FFF2-40B4-BE49-F238E27FC236}">
                <a16:creationId xmlns:a16="http://schemas.microsoft.com/office/drawing/2014/main" id="{1FD35E11-A82C-4547-AB81-A216F29CD068}"/>
              </a:ext>
            </a:extLst>
          </p:cNvPr>
          <p:cNvSpPr>
            <a:spLocks noGrp="1"/>
          </p:cNvSpPr>
          <p:nvPr>
            <p:ph type="dt" sz="half" idx="10"/>
          </p:nvPr>
        </p:nvSpPr>
        <p:spPr>
          <a:xfrm>
            <a:off x="7295738" y="6356350"/>
            <a:ext cx="3033829" cy="365125"/>
          </a:xfrm>
        </p:spPr>
        <p:txBody>
          <a:bodyPr/>
          <a:lstStyle/>
          <a:p>
            <a:pPr lvl="0"/>
            <a:r>
              <a:rPr lang="en-US" noProof="0" dirty="0"/>
              <a:t>20XX</a:t>
            </a:r>
          </a:p>
        </p:txBody>
      </p:sp>
      <p:sp>
        <p:nvSpPr>
          <p:cNvPr id="5" name="Slide Number Placeholder 4">
            <a:extLst>
              <a:ext uri="{FF2B5EF4-FFF2-40B4-BE49-F238E27FC236}">
                <a16:creationId xmlns:a16="http://schemas.microsoft.com/office/drawing/2014/main" id="{AA393BC7-497F-4081-83BD-AF606B532881}"/>
              </a:ext>
            </a:extLst>
          </p:cNvPr>
          <p:cNvSpPr>
            <a:spLocks noGrp="1"/>
          </p:cNvSpPr>
          <p:nvPr>
            <p:ph type="sldNum" sz="quarter" idx="12"/>
          </p:nvPr>
        </p:nvSpPr>
        <p:spPr>
          <a:xfrm>
            <a:off x="10707939" y="6356350"/>
            <a:ext cx="844649" cy="365125"/>
          </a:xfrm>
        </p:spPr>
        <p:txBody>
          <a:bodyPr/>
          <a:lstStyle/>
          <a:p>
            <a:pPr lvl="0"/>
            <a:fld id="{E20EFF4B-E35B-4DE6-97A9-05E54E649A15}" type="slidenum">
              <a:rPr lang="en-US" noProof="0" smtClean="0"/>
              <a:pPr lvl="0"/>
              <a:t>9</a:t>
            </a:fld>
            <a:endParaRPr lang="en-US" noProof="0" dirty="0"/>
          </a:p>
        </p:txBody>
      </p:sp>
      <p:graphicFrame>
        <p:nvGraphicFramePr>
          <p:cNvPr id="15" name="Table 15">
            <a:extLst>
              <a:ext uri="{FF2B5EF4-FFF2-40B4-BE49-F238E27FC236}">
                <a16:creationId xmlns:a16="http://schemas.microsoft.com/office/drawing/2014/main" id="{ED0ED841-3945-65C8-3469-50FD97124D73}"/>
              </a:ext>
            </a:extLst>
          </p:cNvPr>
          <p:cNvGraphicFramePr>
            <a:graphicFrameLocks noGrp="1"/>
          </p:cNvGraphicFramePr>
          <p:nvPr>
            <p:extLst>
              <p:ext uri="{D42A27DB-BD31-4B8C-83A1-F6EECF244321}">
                <p14:modId xmlns:p14="http://schemas.microsoft.com/office/powerpoint/2010/main" val="698163185"/>
              </p:ext>
            </p:extLst>
          </p:nvPr>
        </p:nvGraphicFramePr>
        <p:xfrm>
          <a:off x="1771650" y="2038350"/>
          <a:ext cx="9020176" cy="3190878"/>
        </p:xfrm>
        <a:graphic>
          <a:graphicData uri="http://schemas.openxmlformats.org/drawingml/2006/table">
            <a:tbl>
              <a:tblPr firstRow="1" bandRow="1">
                <a:tableStyleId>{5C22544A-7EE6-4342-B048-85BDC9FD1C3A}</a:tableStyleId>
              </a:tblPr>
              <a:tblGrid>
                <a:gridCol w="4510088">
                  <a:extLst>
                    <a:ext uri="{9D8B030D-6E8A-4147-A177-3AD203B41FA5}">
                      <a16:colId xmlns:a16="http://schemas.microsoft.com/office/drawing/2014/main" val="3524848917"/>
                    </a:ext>
                  </a:extLst>
                </a:gridCol>
                <a:gridCol w="4510088">
                  <a:extLst>
                    <a:ext uri="{9D8B030D-6E8A-4147-A177-3AD203B41FA5}">
                      <a16:colId xmlns:a16="http://schemas.microsoft.com/office/drawing/2014/main" val="3373655378"/>
                    </a:ext>
                  </a:extLst>
                </a:gridCol>
              </a:tblGrid>
              <a:tr h="531813">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Electrical components </a:t>
                      </a:r>
                    </a:p>
                  </a:txBody>
                  <a:tcPr/>
                </a:tc>
                <a:tc hMerge="1">
                  <a:txBody>
                    <a:bodyPr/>
                    <a:lstStyle/>
                    <a:p>
                      <a:endParaRPr lang="en-US" dirty="0"/>
                    </a:p>
                  </a:txBody>
                  <a:tcPr/>
                </a:tc>
                <a:extLst>
                  <a:ext uri="{0D108BD9-81ED-4DB2-BD59-A6C34878D82A}">
                    <a16:rowId xmlns:a16="http://schemas.microsoft.com/office/drawing/2014/main" val="3162736723"/>
                  </a:ext>
                </a:extLst>
              </a:tr>
              <a:tr h="53181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Arduino UNO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Temperature sensor </a:t>
                      </a:r>
                    </a:p>
                  </a:txBody>
                  <a:tcPr/>
                </a:tc>
                <a:extLst>
                  <a:ext uri="{0D108BD9-81ED-4DB2-BD59-A6C34878D82A}">
                    <a16:rowId xmlns:a16="http://schemas.microsoft.com/office/drawing/2014/main" val="164775749"/>
                  </a:ext>
                </a:extLst>
              </a:tr>
              <a:tr h="53181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LDR </a:t>
                      </a:r>
                    </a:p>
                  </a:txBody>
                  <a:tcPr/>
                </a:tc>
                <a:tc>
                  <a:txBody>
                    <a:bodyPr/>
                    <a:lstStyle/>
                    <a:p>
                      <a:r>
                        <a:rPr lang="en-US" dirty="0"/>
                        <a:t>Transistors</a:t>
                      </a:r>
                    </a:p>
                  </a:txBody>
                  <a:tcPr/>
                </a:tc>
                <a:extLst>
                  <a:ext uri="{0D108BD9-81ED-4DB2-BD59-A6C34878D82A}">
                    <a16:rowId xmlns:a16="http://schemas.microsoft.com/office/drawing/2014/main" val="1342973994"/>
                  </a:ext>
                </a:extLst>
              </a:tr>
              <a:tr h="53181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Air quality sensor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Wires </a:t>
                      </a:r>
                    </a:p>
                  </a:txBody>
                  <a:tcPr/>
                </a:tc>
                <a:extLst>
                  <a:ext uri="{0D108BD9-81ED-4DB2-BD59-A6C34878D82A}">
                    <a16:rowId xmlns:a16="http://schemas.microsoft.com/office/drawing/2014/main" val="492029940"/>
                  </a:ext>
                </a:extLst>
              </a:tr>
              <a:tr h="531813">
                <a:tc>
                  <a:txBody>
                    <a:bodyPr/>
                    <a:lstStyle/>
                    <a:p>
                      <a:r>
                        <a:rPr lang="en-US" dirty="0"/>
                        <a:t>LCD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Battery </a:t>
                      </a:r>
                    </a:p>
                  </a:txBody>
                  <a:tcPr/>
                </a:tc>
                <a:extLst>
                  <a:ext uri="{0D108BD9-81ED-4DB2-BD59-A6C34878D82A}">
                    <a16:rowId xmlns:a16="http://schemas.microsoft.com/office/drawing/2014/main" val="1526629392"/>
                  </a:ext>
                </a:extLst>
              </a:tr>
              <a:tr h="53181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Heat sink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Resistances </a:t>
                      </a:r>
                    </a:p>
                  </a:txBody>
                  <a:tcPr/>
                </a:tc>
                <a:extLst>
                  <a:ext uri="{0D108BD9-81ED-4DB2-BD59-A6C34878D82A}">
                    <a16:rowId xmlns:a16="http://schemas.microsoft.com/office/drawing/2014/main" val="2113907953"/>
                  </a:ext>
                </a:extLst>
              </a:tr>
            </a:tbl>
          </a:graphicData>
        </a:graphic>
      </p:graphicFrame>
    </p:spTree>
    <p:extLst>
      <p:ext uri="{BB962C8B-B14F-4D97-AF65-F5344CB8AC3E}">
        <p14:creationId xmlns:p14="http://schemas.microsoft.com/office/powerpoint/2010/main" val="1390657282"/>
      </p:ext>
    </p:extLst>
  </p:cSld>
  <p:clrMapOvr>
    <a:masterClrMapping/>
  </p:clrMapOvr>
</p:sld>
</file>

<file path=ppt/theme/theme1.xml><?xml version="1.0" encoding="utf-8"?>
<a:theme xmlns:a="http://schemas.openxmlformats.org/drawingml/2006/main" name="MeiryoVTI">
  <a:themeElements>
    <a:clrScheme name="Meiryo">
      <a:dk1>
        <a:srgbClr val="232323"/>
      </a:dk1>
      <a:lt1>
        <a:srgbClr val="FFFFFF"/>
      </a:lt1>
      <a:dk2>
        <a:srgbClr val="231B23"/>
      </a:dk2>
      <a:lt2>
        <a:srgbClr val="FCF5E5"/>
      </a:lt2>
      <a:accent1>
        <a:srgbClr val="FDA431"/>
      </a:accent1>
      <a:accent2>
        <a:srgbClr val="4DA1A8"/>
      </a:accent2>
      <a:accent3>
        <a:srgbClr val="B9D587"/>
      </a:accent3>
      <a:accent4>
        <a:srgbClr val="E8BD32"/>
      </a:accent4>
      <a:accent5>
        <a:srgbClr val="809EC2"/>
      </a:accent5>
      <a:accent6>
        <a:srgbClr val="E3ADB6"/>
      </a:accent6>
      <a:hlink>
        <a:srgbClr val="34ADB6"/>
      </a:hlink>
      <a:folHlink>
        <a:srgbClr val="B2B2B2"/>
      </a:folHlink>
    </a:clrScheme>
    <a:fontScheme name="Meiryo UI">
      <a:majorFont>
        <a:latin typeface="Meiryo UI"/>
        <a:ea typeface=""/>
        <a:cs typeface=""/>
      </a:majorFont>
      <a:minorFont>
        <a:latin typeface="Meiryo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eriyo_Win32_JC_SL_v2.potx" id="{77663EF8-81AF-4A53-AD14-18F5794291B2}" vid="{1972F907-976D-4EFE-B456-F83CC7D3E4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E389B4F5-D858-4228-A1A8-F9C09A238B60}">
  <ds:schemaRefs>
    <ds:schemaRef ds:uri="http://schemas.microsoft.com/sharepoint/v3/contenttype/forms"/>
  </ds:schemaRefs>
</ds:datastoreItem>
</file>

<file path=customXml/itemProps2.xml><?xml version="1.0" encoding="utf-8"?>
<ds:datastoreItem xmlns:ds="http://schemas.openxmlformats.org/officeDocument/2006/customXml" ds:itemID="{83F5A4AD-A372-48FB-978B-A62EF04BB6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B4605F9-2AA0-4698-BBDB-0F81CCABFD7B}">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Meriyo design</Template>
  <TotalTime>10023</TotalTime>
  <Words>331</Words>
  <Application>Microsoft Office PowerPoint</Application>
  <PresentationFormat>Widescreen</PresentationFormat>
  <Paragraphs>100</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Meiryo</vt:lpstr>
      <vt:lpstr>Meiryo UI</vt:lpstr>
      <vt:lpstr>Arial</vt:lpstr>
      <vt:lpstr>Calibri</vt:lpstr>
      <vt:lpstr>Times New Roman</vt:lpstr>
      <vt:lpstr>MeiryoVTI</vt:lpstr>
      <vt:lpstr>Smart Home </vt:lpstr>
      <vt:lpstr>Agenda</vt:lpstr>
      <vt:lpstr>Introduction</vt:lpstr>
      <vt:lpstr>Introduction</vt:lpstr>
      <vt:lpstr>Our smart home </vt:lpstr>
      <vt:lpstr>PowerPoint Presentation</vt:lpstr>
      <vt:lpstr>Project design </vt:lpstr>
      <vt:lpstr>Project Design</vt:lpstr>
      <vt:lpstr>Components </vt:lpstr>
      <vt:lpstr>The Cost</vt:lpstr>
      <vt:lpstr>The Cost</vt:lpstr>
      <vt:lpstr>AI model1 </vt:lpstr>
      <vt:lpstr>AI model 2</vt:lpstr>
      <vt:lpstr>Team Members: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Home </dc:title>
  <dc:creator>omnia yasser</dc:creator>
  <cp:lastModifiedBy>omnia yasser</cp:lastModifiedBy>
  <cp:revision>8</cp:revision>
  <dcterms:created xsi:type="dcterms:W3CDTF">2022-11-15T21:28:19Z</dcterms:created>
  <dcterms:modified xsi:type="dcterms:W3CDTF">2022-12-28T05:44:26Z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