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7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0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7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72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22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7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19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842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16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9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7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5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6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74DE3C-1FA8-4E65-A6A2-BF1DF825E396}" type="datetimeFigureOut">
              <a:rPr lang="es-CO" smtClean="0"/>
              <a:t>19/08/2022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77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bjgc130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264F6-FBF7-4BE6-9A40-21792546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Spotipy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C1976-1AD9-41BF-94A8-A52026D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Clon de Spotify:</a:t>
            </a:r>
          </a:p>
          <a:p>
            <a:r>
              <a:rPr lang="es-MX" dirty="0"/>
              <a:t>Realizar abstracción</a:t>
            </a:r>
          </a:p>
          <a:p>
            <a:r>
              <a:rPr lang="es-MX" dirty="0"/>
              <a:t>Crear UML</a:t>
            </a:r>
          </a:p>
          <a:p>
            <a:r>
              <a:rPr lang="es-MX" dirty="0"/>
              <a:t>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153339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250F9E-7D3C-44AD-B4FF-CFEB4C524D28}"/>
              </a:ext>
            </a:extLst>
          </p:cNvPr>
          <p:cNvSpPr/>
          <p:nvPr/>
        </p:nvSpPr>
        <p:spPr>
          <a:xfrm>
            <a:off x="4784034" y="142874"/>
            <a:ext cx="2623932" cy="67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C67B6D-9EE5-49CA-BCD0-304FCFB96211}"/>
              </a:ext>
            </a:extLst>
          </p:cNvPr>
          <p:cNvSpPr txBox="1"/>
          <p:nvPr/>
        </p:nvSpPr>
        <p:spPr>
          <a:xfrm>
            <a:off x="2968487" y="530087"/>
            <a:ext cx="424070" cy="78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555D92-FD8E-4406-974D-93CFE8FA5F3B}"/>
              </a:ext>
            </a:extLst>
          </p:cNvPr>
          <p:cNvSpPr txBox="1"/>
          <p:nvPr/>
        </p:nvSpPr>
        <p:spPr>
          <a:xfrm>
            <a:off x="4943061" y="110849"/>
            <a:ext cx="234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</a:rPr>
              <a:t>Play()</a:t>
            </a:r>
            <a:endParaRPr lang="es-CO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5F5413-076B-4C2B-9866-3182AA1872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5879" y="818735"/>
            <a:ext cx="0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686F38-6A6C-47B7-BEA6-99BD426C2705}"/>
              </a:ext>
            </a:extLst>
          </p:cNvPr>
          <p:cNvCxnSpPr>
            <a:cxnSpLocks/>
          </p:cNvCxnSpPr>
          <p:nvPr/>
        </p:nvCxnSpPr>
        <p:spPr>
          <a:xfrm flipH="1">
            <a:off x="1245704" y="1577009"/>
            <a:ext cx="4870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68F48F-1660-488E-97E0-42C2C7C7C80D}"/>
              </a:ext>
            </a:extLst>
          </p:cNvPr>
          <p:cNvCxnSpPr>
            <a:cxnSpLocks/>
          </p:cNvCxnSpPr>
          <p:nvPr/>
        </p:nvCxnSpPr>
        <p:spPr>
          <a:xfrm flipV="1">
            <a:off x="6115878" y="1577007"/>
            <a:ext cx="4428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1E56B20-AD46-4174-9E93-21BFB7831898}"/>
              </a:ext>
            </a:extLst>
          </p:cNvPr>
          <p:cNvCxnSpPr/>
          <p:nvPr/>
        </p:nvCxnSpPr>
        <p:spPr>
          <a:xfrm>
            <a:off x="1245704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48220A-398F-4159-B49B-7D255F50A905}"/>
              </a:ext>
            </a:extLst>
          </p:cNvPr>
          <p:cNvCxnSpPr>
            <a:cxnSpLocks/>
          </p:cNvCxnSpPr>
          <p:nvPr/>
        </p:nvCxnSpPr>
        <p:spPr>
          <a:xfrm>
            <a:off x="4200939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05B46E-E226-4FF0-9950-DA19D8D559F1}"/>
              </a:ext>
            </a:extLst>
          </p:cNvPr>
          <p:cNvCxnSpPr>
            <a:cxnSpLocks/>
          </p:cNvCxnSpPr>
          <p:nvPr/>
        </p:nvCxnSpPr>
        <p:spPr>
          <a:xfrm>
            <a:off x="7288696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2D57D7-4D6E-4C30-AE90-1B1D51C90EE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544172" y="1590673"/>
            <a:ext cx="2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AFB687-81FC-4CC6-AFE3-580479010560}"/>
              </a:ext>
            </a:extLst>
          </p:cNvPr>
          <p:cNvSpPr/>
          <p:nvPr/>
        </p:nvSpPr>
        <p:spPr>
          <a:xfrm>
            <a:off x="443950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Song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2242076-FC57-49C9-AF5A-C978680BE96A}"/>
              </a:ext>
            </a:extLst>
          </p:cNvPr>
          <p:cNvSpPr/>
          <p:nvPr/>
        </p:nvSpPr>
        <p:spPr>
          <a:xfrm>
            <a:off x="3346176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Playlist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915D98-B053-4707-A254-0E8FC81B7FE2}"/>
              </a:ext>
            </a:extLst>
          </p:cNvPr>
          <p:cNvSpPr/>
          <p:nvPr/>
        </p:nvSpPr>
        <p:spPr>
          <a:xfrm>
            <a:off x="6460436" y="2398641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Album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34C1EE-801D-4B0A-97E8-C6B53BCE9283}"/>
              </a:ext>
            </a:extLst>
          </p:cNvPr>
          <p:cNvSpPr/>
          <p:nvPr/>
        </p:nvSpPr>
        <p:spPr>
          <a:xfrm>
            <a:off x="9715912" y="2412307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Otros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A577178-480B-4892-A982-9C39577AFC9B}"/>
              </a:ext>
            </a:extLst>
          </p:cNvPr>
          <p:cNvCxnSpPr/>
          <p:nvPr/>
        </p:nvCxnSpPr>
        <p:spPr>
          <a:xfrm>
            <a:off x="1245704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EC529BB-61EE-496B-AF73-B56F656A2B2B}"/>
              </a:ext>
            </a:extLst>
          </p:cNvPr>
          <p:cNvCxnSpPr/>
          <p:nvPr/>
        </p:nvCxnSpPr>
        <p:spPr>
          <a:xfrm>
            <a:off x="4181613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799DA79-91AC-42A4-A373-1B84784F16B5}"/>
              </a:ext>
            </a:extLst>
          </p:cNvPr>
          <p:cNvCxnSpPr/>
          <p:nvPr/>
        </p:nvCxnSpPr>
        <p:spPr>
          <a:xfrm>
            <a:off x="7301947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9C0D1C0-C86C-420C-8715-66C4FA03FE7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44172" y="2955232"/>
            <a:ext cx="3" cy="80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25F3439-5755-4B8D-808A-11A7F62B08B8}"/>
              </a:ext>
            </a:extLst>
          </p:cNvPr>
          <p:cNvSpPr/>
          <p:nvPr/>
        </p:nvSpPr>
        <p:spPr>
          <a:xfrm>
            <a:off x="218661" y="3776866"/>
            <a:ext cx="2054085" cy="245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le mostrara al usuario una playlist que contenga la canción que y se reproducirá de forma aleatoria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BDB7AC1-6654-4664-B3FA-7EC0479DD97D}"/>
              </a:ext>
            </a:extLst>
          </p:cNvPr>
          <p:cNvSpPr/>
          <p:nvPr/>
        </p:nvSpPr>
        <p:spPr>
          <a:xfrm>
            <a:off x="3147392" y="3763615"/>
            <a:ext cx="2054085" cy="1073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reproducirá la playlist de forma aleatoria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8E66C0C-2BDF-459D-A3DC-C5F8DAA7DEEE}"/>
              </a:ext>
            </a:extLst>
          </p:cNvPr>
          <p:cNvSpPr/>
          <p:nvPr/>
        </p:nvSpPr>
        <p:spPr>
          <a:xfrm>
            <a:off x="6274904" y="3763615"/>
            <a:ext cx="2054085" cy="1073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reproducirá el álbum de forma aleatoria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3368388-AD8F-48F7-B746-4F15F01D2C3E}"/>
              </a:ext>
            </a:extLst>
          </p:cNvPr>
          <p:cNvSpPr/>
          <p:nvPr/>
        </p:nvSpPr>
        <p:spPr>
          <a:xfrm>
            <a:off x="9517132" y="3763615"/>
            <a:ext cx="2054085" cy="1630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Saltara un error debido a que no es un archivo que se espere</a:t>
            </a:r>
          </a:p>
        </p:txBody>
      </p:sp>
    </p:spTree>
    <p:extLst>
      <p:ext uri="{BB962C8B-B14F-4D97-AF65-F5344CB8AC3E}">
        <p14:creationId xmlns:p14="http://schemas.microsoft.com/office/powerpoint/2010/main" val="56429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79946-BA08-46CC-BC8B-801A2CF8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UserPremium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4A138-5B32-4908-943F-384DE95A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Hereda el __init__ de user, suscripción</a:t>
            </a:r>
          </a:p>
          <a:p>
            <a:r>
              <a:rPr lang="es-MX" dirty="0"/>
              <a:t>Método para reproducir archivos(canciones, playlists y albums)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Al igual que el anterior método, el comportamiento de este depende de el archivo que se le dé</a:t>
            </a:r>
          </a:p>
        </p:txBody>
      </p:sp>
    </p:spTree>
    <p:extLst>
      <p:ext uri="{BB962C8B-B14F-4D97-AF65-F5344CB8AC3E}">
        <p14:creationId xmlns:p14="http://schemas.microsoft.com/office/powerpoint/2010/main" val="41620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250F9E-7D3C-44AD-B4FF-CFEB4C524D28}"/>
              </a:ext>
            </a:extLst>
          </p:cNvPr>
          <p:cNvSpPr/>
          <p:nvPr/>
        </p:nvSpPr>
        <p:spPr>
          <a:xfrm>
            <a:off x="4784034" y="142874"/>
            <a:ext cx="2623932" cy="67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C67B6D-9EE5-49CA-BCD0-304FCFB96211}"/>
              </a:ext>
            </a:extLst>
          </p:cNvPr>
          <p:cNvSpPr txBox="1"/>
          <p:nvPr/>
        </p:nvSpPr>
        <p:spPr>
          <a:xfrm>
            <a:off x="2968487" y="530087"/>
            <a:ext cx="424070" cy="78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555D92-FD8E-4406-974D-93CFE8FA5F3B}"/>
              </a:ext>
            </a:extLst>
          </p:cNvPr>
          <p:cNvSpPr txBox="1"/>
          <p:nvPr/>
        </p:nvSpPr>
        <p:spPr>
          <a:xfrm>
            <a:off x="4943061" y="110849"/>
            <a:ext cx="234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</a:rPr>
              <a:t>Play()</a:t>
            </a:r>
            <a:endParaRPr lang="es-CO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5F5413-076B-4C2B-9866-3182AA1872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5879" y="818735"/>
            <a:ext cx="0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686F38-6A6C-47B7-BEA6-99BD426C2705}"/>
              </a:ext>
            </a:extLst>
          </p:cNvPr>
          <p:cNvCxnSpPr>
            <a:cxnSpLocks/>
          </p:cNvCxnSpPr>
          <p:nvPr/>
        </p:nvCxnSpPr>
        <p:spPr>
          <a:xfrm flipH="1">
            <a:off x="1245704" y="1577009"/>
            <a:ext cx="4870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68F48F-1660-488E-97E0-42C2C7C7C80D}"/>
              </a:ext>
            </a:extLst>
          </p:cNvPr>
          <p:cNvCxnSpPr>
            <a:cxnSpLocks/>
          </p:cNvCxnSpPr>
          <p:nvPr/>
        </p:nvCxnSpPr>
        <p:spPr>
          <a:xfrm flipV="1">
            <a:off x="6115878" y="1577007"/>
            <a:ext cx="4428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1E56B20-AD46-4174-9E93-21BFB7831898}"/>
              </a:ext>
            </a:extLst>
          </p:cNvPr>
          <p:cNvCxnSpPr/>
          <p:nvPr/>
        </p:nvCxnSpPr>
        <p:spPr>
          <a:xfrm>
            <a:off x="1245704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48220A-398F-4159-B49B-7D255F50A905}"/>
              </a:ext>
            </a:extLst>
          </p:cNvPr>
          <p:cNvCxnSpPr>
            <a:cxnSpLocks/>
          </p:cNvCxnSpPr>
          <p:nvPr/>
        </p:nvCxnSpPr>
        <p:spPr>
          <a:xfrm>
            <a:off x="4200939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05B46E-E226-4FF0-9950-DA19D8D559F1}"/>
              </a:ext>
            </a:extLst>
          </p:cNvPr>
          <p:cNvCxnSpPr>
            <a:cxnSpLocks/>
          </p:cNvCxnSpPr>
          <p:nvPr/>
        </p:nvCxnSpPr>
        <p:spPr>
          <a:xfrm>
            <a:off x="7288696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2D57D7-4D6E-4C30-AE90-1B1D51C90EE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544172" y="1590673"/>
            <a:ext cx="2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AFB687-81FC-4CC6-AFE3-580479010560}"/>
              </a:ext>
            </a:extLst>
          </p:cNvPr>
          <p:cNvSpPr/>
          <p:nvPr/>
        </p:nvSpPr>
        <p:spPr>
          <a:xfrm>
            <a:off x="443950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Song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2242076-FC57-49C9-AF5A-C978680BE96A}"/>
              </a:ext>
            </a:extLst>
          </p:cNvPr>
          <p:cNvSpPr/>
          <p:nvPr/>
        </p:nvSpPr>
        <p:spPr>
          <a:xfrm>
            <a:off x="3346176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Playlist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915D98-B053-4707-A254-0E8FC81B7FE2}"/>
              </a:ext>
            </a:extLst>
          </p:cNvPr>
          <p:cNvSpPr/>
          <p:nvPr/>
        </p:nvSpPr>
        <p:spPr>
          <a:xfrm>
            <a:off x="6460436" y="2398641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Album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34C1EE-801D-4B0A-97E8-C6B53BCE9283}"/>
              </a:ext>
            </a:extLst>
          </p:cNvPr>
          <p:cNvSpPr/>
          <p:nvPr/>
        </p:nvSpPr>
        <p:spPr>
          <a:xfrm>
            <a:off x="9715912" y="2412307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Otros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A577178-480B-4892-A982-9C39577AFC9B}"/>
              </a:ext>
            </a:extLst>
          </p:cNvPr>
          <p:cNvCxnSpPr/>
          <p:nvPr/>
        </p:nvCxnSpPr>
        <p:spPr>
          <a:xfrm>
            <a:off x="1245704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EC529BB-61EE-496B-AF73-B56F656A2B2B}"/>
              </a:ext>
            </a:extLst>
          </p:cNvPr>
          <p:cNvCxnSpPr/>
          <p:nvPr/>
        </p:nvCxnSpPr>
        <p:spPr>
          <a:xfrm>
            <a:off x="4181613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799DA79-91AC-42A4-A373-1B84784F16B5}"/>
              </a:ext>
            </a:extLst>
          </p:cNvPr>
          <p:cNvCxnSpPr/>
          <p:nvPr/>
        </p:nvCxnSpPr>
        <p:spPr>
          <a:xfrm>
            <a:off x="7301947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9C0D1C0-C86C-420C-8715-66C4FA03FE7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44172" y="2955232"/>
            <a:ext cx="3" cy="80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25F3439-5755-4B8D-808A-11A7F62B08B8}"/>
              </a:ext>
            </a:extLst>
          </p:cNvPr>
          <p:cNvSpPr/>
          <p:nvPr/>
        </p:nvSpPr>
        <p:spPr>
          <a:xfrm>
            <a:off x="218661" y="3776866"/>
            <a:ext cx="2054085" cy="1179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reproducirá la canción  que se ingrese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BDB7AC1-6654-4664-B3FA-7EC0479DD97D}"/>
              </a:ext>
            </a:extLst>
          </p:cNvPr>
          <p:cNvSpPr/>
          <p:nvPr/>
        </p:nvSpPr>
        <p:spPr>
          <a:xfrm>
            <a:off x="3147392" y="3763614"/>
            <a:ext cx="2054085" cy="2663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imprimirá la playlist con un índice y el usuario podrá elegir que canción dentro de la playlist reproducir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8E66C0C-2BDF-459D-A3DC-C5F8DAA7DEEE}"/>
              </a:ext>
            </a:extLst>
          </p:cNvPr>
          <p:cNvSpPr/>
          <p:nvPr/>
        </p:nvSpPr>
        <p:spPr>
          <a:xfrm>
            <a:off x="6274904" y="3763615"/>
            <a:ext cx="2054085" cy="2160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Caso idéntico al de las playlists el usuario elige que canción del álbum reproducir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3368388-AD8F-48F7-B746-4F15F01D2C3E}"/>
              </a:ext>
            </a:extLst>
          </p:cNvPr>
          <p:cNvSpPr/>
          <p:nvPr/>
        </p:nvSpPr>
        <p:spPr>
          <a:xfrm>
            <a:off x="9517132" y="3763615"/>
            <a:ext cx="2054085" cy="1630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Saltara un error debido a que no es un archivo que se espere</a:t>
            </a:r>
          </a:p>
        </p:txBody>
      </p:sp>
    </p:spTree>
    <p:extLst>
      <p:ext uri="{BB962C8B-B14F-4D97-AF65-F5344CB8AC3E}">
        <p14:creationId xmlns:p14="http://schemas.microsoft.com/office/powerpoint/2010/main" val="41753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8CE93-9188-48D3-82A0-A55E0E64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4" y="238539"/>
            <a:ext cx="9639036" cy="594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Gracias por ver!</a:t>
            </a:r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400" dirty="0"/>
              <a:t>Cualquier duda y/o sugerencia puedes contactarme a través de: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bjgc1301@gmail.com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05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23BDF0A-372C-414D-BE7B-99896609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4688"/>
              </p:ext>
            </p:extLst>
          </p:nvPr>
        </p:nvGraphicFramePr>
        <p:xfrm>
          <a:off x="8611818" y="3757189"/>
          <a:ext cx="1738129" cy="20976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38129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29573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76665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name(str)</a:t>
                      </a:r>
                    </a:p>
                    <a:p>
                      <a:pPr algn="ctr"/>
                      <a:r>
                        <a:rPr lang="es-CO" sz="1400" dirty="0"/>
                        <a:t>performer(str)</a:t>
                      </a:r>
                    </a:p>
                    <a:p>
                      <a:pPr algn="ctr"/>
                      <a:r>
                        <a:rPr lang="es-CO" sz="1400" u="none" dirty="0"/>
                        <a:t>duration</a:t>
                      </a:r>
                      <a:r>
                        <a:rPr lang="es-CO" sz="1400" dirty="0"/>
                        <a:t>(int)</a:t>
                      </a:r>
                    </a:p>
                    <a:p>
                      <a:pPr algn="ctr"/>
                      <a:r>
                        <a:rPr lang="es-CO" sz="1400" u="none" dirty="0"/>
                        <a:t>plays</a:t>
                      </a:r>
                      <a:r>
                        <a:rPr lang="es-CO" sz="1400" dirty="0"/>
                        <a:t>(int)</a:t>
                      </a:r>
                    </a:p>
                    <a:p>
                      <a:pPr algn="ctr"/>
                      <a:r>
                        <a:rPr lang="es-CO" sz="1400" dirty="0"/>
                        <a:t>name_album(str)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57363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get_plays()</a:t>
                      </a:r>
                    </a:p>
                    <a:p>
                      <a:pPr algn="ctr"/>
                      <a:r>
                        <a:rPr lang="es-CO" sz="1400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B4D715BC-8503-4C09-866D-039BA2689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8695"/>
              </p:ext>
            </p:extLst>
          </p:nvPr>
        </p:nvGraphicFramePr>
        <p:xfrm>
          <a:off x="4740421" y="3941239"/>
          <a:ext cx="1584884" cy="221347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84884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51520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968728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name(str)</a:t>
                      </a:r>
                    </a:p>
                    <a:p>
                      <a:pPr algn="ctr"/>
                      <a:r>
                        <a:rPr lang="es-CO" sz="1400" dirty="0"/>
                        <a:t>creator(str)</a:t>
                      </a:r>
                    </a:p>
                    <a:p>
                      <a:pPr algn="ctr"/>
                      <a:r>
                        <a:rPr lang="es-CO" sz="1400" u="none" dirty="0"/>
                        <a:t>description(str)</a:t>
                      </a:r>
                      <a:endParaRPr lang="es-CO" sz="1400" dirty="0"/>
                    </a:p>
                    <a:p>
                      <a:pPr algn="ctr"/>
                      <a:r>
                        <a:rPr lang="es-CO" sz="1400" u="none" dirty="0"/>
                        <a:t>songs(list)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87898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add_song()</a:t>
                      </a:r>
                    </a:p>
                    <a:p>
                      <a:pPr algn="ctr"/>
                      <a:r>
                        <a:rPr lang="es-CO" sz="1400" dirty="0"/>
                        <a:t>del_song()</a:t>
                      </a:r>
                    </a:p>
                    <a:p>
                      <a:pPr algn="ctr"/>
                      <a:r>
                        <a:rPr lang="es-CO" sz="1400" dirty="0"/>
                        <a:t>show_playlist()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2AF2E0B7-5BF1-4D9C-A14B-A4FFB9A83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2469"/>
              </p:ext>
            </p:extLst>
          </p:nvPr>
        </p:nvGraphicFramePr>
        <p:xfrm>
          <a:off x="4533465" y="229871"/>
          <a:ext cx="1960100" cy="29038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60100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62766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195754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fullname(str)</a:t>
                      </a:r>
                    </a:p>
                    <a:p>
                      <a:pPr algn="ctr"/>
                      <a:r>
                        <a:rPr lang="es-CO" sz="1400" dirty="0"/>
                        <a:t>date_birth(str)</a:t>
                      </a:r>
                    </a:p>
                    <a:p>
                      <a:pPr algn="ctr"/>
                      <a:r>
                        <a:rPr lang="es-CO" sz="1400" dirty="0"/>
                        <a:t>username(str)</a:t>
                      </a:r>
                    </a:p>
                    <a:p>
                      <a:pPr algn="ctr"/>
                      <a:r>
                        <a:rPr lang="es-CO" sz="1400" dirty="0"/>
                        <a:t>password(str)</a:t>
                      </a:r>
                    </a:p>
                    <a:p>
                      <a:pPr algn="ctr"/>
                      <a:r>
                        <a:rPr lang="es-CO" sz="1400" dirty="0"/>
                        <a:t>premium(bool)</a:t>
                      </a:r>
                    </a:p>
                    <a:p>
                      <a:pPr algn="ctr"/>
                      <a:r>
                        <a:rPr lang="es-CO" sz="1400" dirty="0"/>
                        <a:t>liked_songs(Playlist)</a:t>
                      </a:r>
                    </a:p>
                    <a:p>
                      <a:pPr algn="ctr"/>
                      <a:r>
                        <a:rPr lang="es-CO" sz="1400" dirty="0"/>
                        <a:t>created_playlists(list)</a:t>
                      </a:r>
                    </a:p>
                    <a:p>
                      <a:pPr algn="ctr"/>
                      <a:r>
                        <a:rPr lang="es-CO" sz="1400" dirty="0"/>
                        <a:t>liked_playlists(list)</a:t>
                      </a:r>
                    </a:p>
                    <a:p>
                      <a:pPr algn="ctr"/>
                      <a:r>
                        <a:rPr lang="es-CO" sz="1400" dirty="0"/>
                        <a:t>liked_albums(list)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52639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give_likes()</a:t>
                      </a:r>
                    </a:p>
                    <a:p>
                      <a:pPr algn="ctr"/>
                      <a:r>
                        <a:rPr lang="es-CO" sz="1400" dirty="0"/>
                        <a:t>create_playlist()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B192030-6DB5-4A31-920A-4C89A9CC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33375"/>
              </p:ext>
            </p:extLst>
          </p:nvPr>
        </p:nvGraphicFramePr>
        <p:xfrm>
          <a:off x="8766474" y="613374"/>
          <a:ext cx="1464204" cy="17166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51520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Album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968728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name(str)</a:t>
                      </a:r>
                    </a:p>
                    <a:p>
                      <a:pPr algn="ctr"/>
                      <a:r>
                        <a:rPr lang="es-CO" sz="1400" dirty="0"/>
                        <a:t>songs(list)</a:t>
                      </a:r>
                    </a:p>
                    <a:p>
                      <a:pPr algn="ctr"/>
                      <a:r>
                        <a:rPr lang="es-CO" sz="1400" dirty="0"/>
                        <a:t>performer(list)</a:t>
                      </a:r>
                    </a:p>
                    <a:p>
                      <a:pPr algn="ctr"/>
                      <a:r>
                        <a:rPr lang="es-CO" sz="1400" dirty="0"/>
                        <a:t>duration(int)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38214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show_album()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B09CF46-739E-4E8B-847D-9BAC1FB4EF8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325305" y="4926989"/>
            <a:ext cx="196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6019F320-28DE-4D74-BF92-D6310C11A76C}"/>
              </a:ext>
            </a:extLst>
          </p:cNvPr>
          <p:cNvSpPr/>
          <p:nvPr/>
        </p:nvSpPr>
        <p:spPr>
          <a:xfrm rot="10800000">
            <a:off x="9377591" y="3429000"/>
            <a:ext cx="241970" cy="326414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AA0BB207-95E7-4540-A603-CF421A839683}"/>
              </a:ext>
            </a:extLst>
          </p:cNvPr>
          <p:cNvSpPr/>
          <p:nvPr/>
        </p:nvSpPr>
        <p:spPr>
          <a:xfrm rot="10800000">
            <a:off x="5392530" y="3614825"/>
            <a:ext cx="241970" cy="3264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B2AE110D-7ED5-4E99-9C60-C03544D8629A}"/>
              </a:ext>
            </a:extLst>
          </p:cNvPr>
          <p:cNvSpPr/>
          <p:nvPr/>
        </p:nvSpPr>
        <p:spPr>
          <a:xfrm rot="5400000">
            <a:off x="8327627" y="4763782"/>
            <a:ext cx="241970" cy="3264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C5917A6-105C-49E1-8EDA-F02E97C52B75}"/>
              </a:ext>
            </a:extLst>
          </p:cNvPr>
          <p:cNvCxnSpPr>
            <a:cxnSpLocks/>
            <a:stCxn id="8" idx="2"/>
            <a:endCxn id="18" idx="2"/>
          </p:cNvCxnSpPr>
          <p:nvPr/>
        </p:nvCxnSpPr>
        <p:spPr>
          <a:xfrm>
            <a:off x="9498576" y="2330004"/>
            <a:ext cx="0" cy="109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a 7">
            <a:extLst>
              <a:ext uri="{FF2B5EF4-FFF2-40B4-BE49-F238E27FC236}">
                <a16:creationId xmlns:a16="http://schemas.microsoft.com/office/drawing/2014/main" id="{C772D993-2F44-45BA-B754-025F7984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47854"/>
              </p:ext>
            </p:extLst>
          </p:nvPr>
        </p:nvGraphicFramePr>
        <p:xfrm>
          <a:off x="742122" y="229870"/>
          <a:ext cx="1802295" cy="975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210625">
                <a:tc>
                  <a:txBody>
                    <a:bodyPr/>
                    <a:lstStyle/>
                    <a:p>
                      <a:pPr algn="ctr"/>
                      <a:r>
                        <a:rPr lang="es-MX" u="none" dirty="0"/>
                        <a:t>UserPremium</a:t>
                      </a:r>
                      <a:endParaRPr lang="es-CO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subscription(bool)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play()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48" name="Tabla 7">
            <a:extLst>
              <a:ext uri="{FF2B5EF4-FFF2-40B4-BE49-F238E27FC236}">
                <a16:creationId xmlns:a16="http://schemas.microsoft.com/office/drawing/2014/main" id="{981F0E0A-B338-4C79-87D0-65810DAA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44711"/>
              </p:ext>
            </p:extLst>
          </p:nvPr>
        </p:nvGraphicFramePr>
        <p:xfrm>
          <a:off x="732881" y="1865274"/>
          <a:ext cx="1802295" cy="975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210625">
                <a:tc>
                  <a:txBody>
                    <a:bodyPr/>
                    <a:lstStyle/>
                    <a:p>
                      <a:pPr algn="ctr"/>
                      <a:r>
                        <a:rPr lang="es-MX" u="none" dirty="0"/>
                        <a:t>UserFree</a:t>
                      </a:r>
                      <a:endParaRPr lang="es-CO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subscription(bool)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play()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575715B-5EAA-4A86-A8FA-4C6B41071960}"/>
              </a:ext>
            </a:extLst>
          </p:cNvPr>
          <p:cNvCxnSpPr>
            <a:cxnSpLocks/>
          </p:cNvCxnSpPr>
          <p:nvPr/>
        </p:nvCxnSpPr>
        <p:spPr>
          <a:xfrm>
            <a:off x="2544417" y="717550"/>
            <a:ext cx="172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0B20F60-49FC-4A81-A7C5-ACB406433262}"/>
              </a:ext>
            </a:extLst>
          </p:cNvPr>
          <p:cNvCxnSpPr>
            <a:cxnSpLocks/>
          </p:cNvCxnSpPr>
          <p:nvPr/>
        </p:nvCxnSpPr>
        <p:spPr>
          <a:xfrm>
            <a:off x="2535176" y="2330004"/>
            <a:ext cx="17008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B9ED3AFC-1A8F-459B-B43D-F8478C0C4570}"/>
              </a:ext>
            </a:extLst>
          </p:cNvPr>
          <p:cNvSpPr/>
          <p:nvPr/>
        </p:nvSpPr>
        <p:spPr>
          <a:xfrm rot="5400000">
            <a:off x="4230249" y="2170573"/>
            <a:ext cx="307825" cy="2778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18ADD6FF-FAEF-4187-815C-FBAA269DA2CF}"/>
              </a:ext>
            </a:extLst>
          </p:cNvPr>
          <p:cNvSpPr/>
          <p:nvPr/>
        </p:nvSpPr>
        <p:spPr>
          <a:xfrm rot="5400000">
            <a:off x="4230249" y="578647"/>
            <a:ext cx="307825" cy="2778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B8AC492-95A8-4D36-A317-5013431B6BF6}"/>
              </a:ext>
            </a:extLst>
          </p:cNvPr>
          <p:cNvCxnSpPr>
            <a:cxnSpLocks/>
            <a:stCxn id="6" idx="2"/>
            <a:endCxn id="23" idx="2"/>
          </p:cNvCxnSpPr>
          <p:nvPr/>
        </p:nvCxnSpPr>
        <p:spPr>
          <a:xfrm>
            <a:off x="5513515" y="3133704"/>
            <a:ext cx="0" cy="481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4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34D1A-EE3D-4CC6-9661-48BF7267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371061"/>
            <a:ext cx="10515600" cy="573964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200" dirty="0"/>
              <a:t>Crear canciones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/>
              <a:t>Crear playlists y albums (que contienen canciones)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/>
              <a:t>Crear usuarios (que tienen playlist)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Para empezar creamos una clase llamada “Song” que serán nuestras canciones, luego crearemos las playlists y los albums que buscan cumplir las funciones que cumplen en Spotify.</a:t>
            </a:r>
          </a:p>
          <a:p>
            <a:pPr marL="0" indent="0">
              <a:buNone/>
            </a:pPr>
            <a:r>
              <a:rPr lang="es-MX" sz="3200" dirty="0"/>
              <a:t>Para terminar creamos usuarios que puedan crear playlists, dar likes y reproducir albums, canciones y playlists</a:t>
            </a:r>
          </a:p>
        </p:txBody>
      </p:sp>
    </p:spTree>
    <p:extLst>
      <p:ext uri="{BB962C8B-B14F-4D97-AF65-F5344CB8AC3E}">
        <p14:creationId xmlns:p14="http://schemas.microsoft.com/office/powerpoint/2010/main" val="58586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9EA2-6881-475E-9F8B-4BC8E966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Song: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91AC2-11B4-4E4E-AD57-BC57310D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Nombre, interprete, duración, reproducciones</a:t>
            </a:r>
          </a:p>
          <a:p>
            <a:r>
              <a:rPr lang="es-MX" dirty="0"/>
              <a:t>Métodos para ver las reproducciones y para imprimir la información de la canción de una manera legible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74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0E3E-62CC-4382-9E29-B521CED7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18031-7D02-4AD9-8E96-0787458A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Nombre, creador, descripción(opcional), y una lista vacía que serian las canciones</a:t>
            </a:r>
          </a:p>
          <a:p>
            <a:r>
              <a:rPr lang="es-MX" dirty="0"/>
              <a:t>Métodos para añadir, borrar canciones e imprimir la lista de una forma legible con un índice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En el __init__ no pediremos las canciones y usaremos los métodos para añadirlas a la lista vacía, aunque podemos ingresarlas cuando creamos la playlist de igual forma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014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DBF0-A9EC-4160-A0E6-6256A95B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Álbum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7B3B2-DE97-4764-A923-40478D46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MX" dirty="0"/>
              <a:t>Nombre, canciones(esperamos una lista con canciones en ella), interpretes y duración</a:t>
            </a:r>
          </a:p>
          <a:p>
            <a:r>
              <a:rPr lang="es-MX" dirty="0"/>
              <a:t>Método para imprimir el álbum de una manera legible y darle un índice</a:t>
            </a:r>
            <a:endParaRPr lang="es-MX" u="sng" dirty="0"/>
          </a:p>
          <a:p>
            <a:pPr marL="0" indent="0">
              <a:buNone/>
            </a:pPr>
            <a:endParaRPr lang="es-MX" u="sng" dirty="0"/>
          </a:p>
          <a:p>
            <a:pPr marL="0" indent="0">
              <a:buNone/>
            </a:pPr>
            <a:r>
              <a:rPr lang="es-MX" dirty="0"/>
              <a:t>Para los interpretes del álbum lo que haremos es tomarlos directamente de las canciones que ingresemos y la duración será una suma de la duración de todas las canciones.</a:t>
            </a:r>
          </a:p>
          <a:p>
            <a:pPr marL="0" indent="0">
              <a:buNone/>
            </a:pPr>
            <a:r>
              <a:rPr lang="es-MX" dirty="0"/>
              <a:t>Al mismo tiempo le daremos a las canciones el nombre del álbum y así las canciones tendrán dentro de ellas el nombre del álbum al que pertenecen</a:t>
            </a:r>
          </a:p>
          <a:p>
            <a:pPr marL="0" indent="0">
              <a:buNone/>
            </a:pP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39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4F42-6411-474E-B69B-D499C23B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E9E83-5050-4C17-B784-9F077F6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Nombre, fecha de nacimiento, nombre de usuario, contraseña, playlists creadas, likes a playlists o albums y una playlist de las canciones a las que le demos likes</a:t>
            </a:r>
          </a:p>
          <a:p>
            <a:r>
              <a:rPr lang="es-MX" dirty="0"/>
              <a:t>Métodos para dar likes y crear playlists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El método de dar likes está preparado para recibir canciones, playlists o albums, y si a lo que le damos like no es uno de estos 3 dará un error llamado “FileError”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0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250F9E-7D3C-44AD-B4FF-CFEB4C524D28}"/>
              </a:ext>
            </a:extLst>
          </p:cNvPr>
          <p:cNvSpPr/>
          <p:nvPr/>
        </p:nvSpPr>
        <p:spPr>
          <a:xfrm>
            <a:off x="4671391" y="129210"/>
            <a:ext cx="2888974" cy="67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/>
              <a:t>give_like()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5F5413-076B-4C2B-9866-3182AA1872D0}"/>
              </a:ext>
            </a:extLst>
          </p:cNvPr>
          <p:cNvCxnSpPr>
            <a:cxnSpLocks/>
          </p:cNvCxnSpPr>
          <p:nvPr/>
        </p:nvCxnSpPr>
        <p:spPr>
          <a:xfrm>
            <a:off x="6096000" y="805071"/>
            <a:ext cx="0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686F38-6A6C-47B7-BEA6-99BD426C2705}"/>
              </a:ext>
            </a:extLst>
          </p:cNvPr>
          <p:cNvCxnSpPr>
            <a:cxnSpLocks/>
          </p:cNvCxnSpPr>
          <p:nvPr/>
        </p:nvCxnSpPr>
        <p:spPr>
          <a:xfrm flipH="1">
            <a:off x="1245704" y="1577009"/>
            <a:ext cx="4870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68F48F-1660-488E-97E0-42C2C7C7C80D}"/>
              </a:ext>
            </a:extLst>
          </p:cNvPr>
          <p:cNvCxnSpPr>
            <a:cxnSpLocks/>
          </p:cNvCxnSpPr>
          <p:nvPr/>
        </p:nvCxnSpPr>
        <p:spPr>
          <a:xfrm flipV="1">
            <a:off x="6115878" y="1577007"/>
            <a:ext cx="4428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1E56B20-AD46-4174-9E93-21BFB7831898}"/>
              </a:ext>
            </a:extLst>
          </p:cNvPr>
          <p:cNvCxnSpPr/>
          <p:nvPr/>
        </p:nvCxnSpPr>
        <p:spPr>
          <a:xfrm>
            <a:off x="1245704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48220A-398F-4159-B49B-7D255F50A905}"/>
              </a:ext>
            </a:extLst>
          </p:cNvPr>
          <p:cNvCxnSpPr>
            <a:cxnSpLocks/>
          </p:cNvCxnSpPr>
          <p:nvPr/>
        </p:nvCxnSpPr>
        <p:spPr>
          <a:xfrm>
            <a:off x="4200939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05B46E-E226-4FF0-9950-DA19D8D559F1}"/>
              </a:ext>
            </a:extLst>
          </p:cNvPr>
          <p:cNvCxnSpPr>
            <a:cxnSpLocks/>
          </p:cNvCxnSpPr>
          <p:nvPr/>
        </p:nvCxnSpPr>
        <p:spPr>
          <a:xfrm>
            <a:off x="7288696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2D57D7-4D6E-4C30-AE90-1B1D51C90EE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544172" y="1590673"/>
            <a:ext cx="2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AFB687-81FC-4CC6-AFE3-580479010560}"/>
              </a:ext>
            </a:extLst>
          </p:cNvPr>
          <p:cNvSpPr/>
          <p:nvPr/>
        </p:nvSpPr>
        <p:spPr>
          <a:xfrm>
            <a:off x="443950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Song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2242076-FC57-49C9-AF5A-C978680BE96A}"/>
              </a:ext>
            </a:extLst>
          </p:cNvPr>
          <p:cNvSpPr/>
          <p:nvPr/>
        </p:nvSpPr>
        <p:spPr>
          <a:xfrm>
            <a:off x="3346176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Playlist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915D98-B053-4707-A254-0E8FC81B7FE2}"/>
              </a:ext>
            </a:extLst>
          </p:cNvPr>
          <p:cNvSpPr/>
          <p:nvPr/>
        </p:nvSpPr>
        <p:spPr>
          <a:xfrm>
            <a:off x="6460436" y="2398641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Album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34C1EE-801D-4B0A-97E8-C6B53BCE9283}"/>
              </a:ext>
            </a:extLst>
          </p:cNvPr>
          <p:cNvSpPr/>
          <p:nvPr/>
        </p:nvSpPr>
        <p:spPr>
          <a:xfrm>
            <a:off x="9715912" y="2412307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Otros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A577178-480B-4892-A982-9C39577AFC9B}"/>
              </a:ext>
            </a:extLst>
          </p:cNvPr>
          <p:cNvCxnSpPr/>
          <p:nvPr/>
        </p:nvCxnSpPr>
        <p:spPr>
          <a:xfrm>
            <a:off x="1245704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EC529BB-61EE-496B-AF73-B56F656A2B2B}"/>
              </a:ext>
            </a:extLst>
          </p:cNvPr>
          <p:cNvCxnSpPr/>
          <p:nvPr/>
        </p:nvCxnSpPr>
        <p:spPr>
          <a:xfrm>
            <a:off x="4181613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799DA79-91AC-42A4-A373-1B84784F16B5}"/>
              </a:ext>
            </a:extLst>
          </p:cNvPr>
          <p:cNvCxnSpPr/>
          <p:nvPr/>
        </p:nvCxnSpPr>
        <p:spPr>
          <a:xfrm>
            <a:off x="7301947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9C0D1C0-C86C-420C-8715-66C4FA03FE7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44172" y="2955232"/>
            <a:ext cx="3" cy="80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25F3439-5755-4B8D-808A-11A7F62B08B8}"/>
              </a:ext>
            </a:extLst>
          </p:cNvPr>
          <p:cNvSpPr/>
          <p:nvPr/>
        </p:nvSpPr>
        <p:spPr>
          <a:xfrm>
            <a:off x="218661" y="3776866"/>
            <a:ext cx="2054085" cy="24781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añadirá a una playlist que tiene todas las canciones a las que el usuario le de like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BDB7AC1-6654-4664-B3FA-7EC0479DD97D}"/>
              </a:ext>
            </a:extLst>
          </p:cNvPr>
          <p:cNvSpPr/>
          <p:nvPr/>
        </p:nvSpPr>
        <p:spPr>
          <a:xfrm>
            <a:off x="3147392" y="3763615"/>
            <a:ext cx="2054085" cy="1815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añadirá a una lista con todos las playlists a las que se les de like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8E66C0C-2BDF-459D-A3DC-C5F8DAA7DEEE}"/>
              </a:ext>
            </a:extLst>
          </p:cNvPr>
          <p:cNvSpPr/>
          <p:nvPr/>
        </p:nvSpPr>
        <p:spPr>
          <a:xfrm>
            <a:off x="6274904" y="3763615"/>
            <a:ext cx="2054085" cy="1517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Mismo caso que de las playlists, se añadirán a una lista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3368388-AD8F-48F7-B746-4F15F01D2C3E}"/>
              </a:ext>
            </a:extLst>
          </p:cNvPr>
          <p:cNvSpPr/>
          <p:nvPr/>
        </p:nvSpPr>
        <p:spPr>
          <a:xfrm>
            <a:off x="9517132" y="3763615"/>
            <a:ext cx="2054085" cy="1517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Saltara un error debido a que no es un archivo que se espere</a:t>
            </a:r>
          </a:p>
        </p:txBody>
      </p:sp>
    </p:spTree>
    <p:extLst>
      <p:ext uri="{BB962C8B-B14F-4D97-AF65-F5344CB8AC3E}">
        <p14:creationId xmlns:p14="http://schemas.microsoft.com/office/powerpoint/2010/main" val="34738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14593-15B6-4B9E-ABE0-A0397F19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Userfree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CD8FA-76C8-4BB0-AA51-40A0B816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Hereda el __init__ de user, suscripción</a:t>
            </a:r>
          </a:p>
          <a:p>
            <a:r>
              <a:rPr lang="es-MX" dirty="0"/>
              <a:t>Método para reproducir archivos(canciones, playlists y albums)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CO" dirty="0"/>
              <a:t>El comportamiento de el método corresponderá a el archivo que se le de para reproducir y si se le entrega un archivo no esperado saltara un error</a:t>
            </a:r>
          </a:p>
        </p:txBody>
      </p:sp>
    </p:spTree>
    <p:extLst>
      <p:ext uri="{BB962C8B-B14F-4D97-AF65-F5344CB8AC3E}">
        <p14:creationId xmlns:p14="http://schemas.microsoft.com/office/powerpoint/2010/main" val="52043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1760</TotalTime>
  <Words>764</Words>
  <Application>Microsoft Office PowerPoint</Application>
  <PresentationFormat>Panorámica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Proyecto Spotipy</vt:lpstr>
      <vt:lpstr>Presentación de PowerPoint</vt:lpstr>
      <vt:lpstr>Presentación de PowerPoint</vt:lpstr>
      <vt:lpstr>Song:</vt:lpstr>
      <vt:lpstr>Playlist</vt:lpstr>
      <vt:lpstr>Álbum</vt:lpstr>
      <vt:lpstr>User</vt:lpstr>
      <vt:lpstr>Presentación de PowerPoint</vt:lpstr>
      <vt:lpstr>Userfree</vt:lpstr>
      <vt:lpstr>Presentación de PowerPoint</vt:lpstr>
      <vt:lpstr>UserPremium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Game Pass</dc:creator>
  <cp:lastModifiedBy>Game Pass</cp:lastModifiedBy>
  <cp:revision>41</cp:revision>
  <dcterms:created xsi:type="dcterms:W3CDTF">2022-08-04T05:05:27Z</dcterms:created>
  <dcterms:modified xsi:type="dcterms:W3CDTF">2022-08-19T18:44:04Z</dcterms:modified>
</cp:coreProperties>
</file>