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9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2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EEAA-936E-41BB-87B5-6956F2A43CEB}" type="datetimeFigureOut">
              <a:rPr lang="en-IN" smtClean="0"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B2A7-48A7-4A02-A8F9-3FE49D10D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1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set se 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asdasdasd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set se 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set se t</dc:title>
  <dc:creator>Microsoft</dc:creator>
  <cp:lastModifiedBy>Microsoft</cp:lastModifiedBy>
  <cp:revision>1</cp:revision>
  <dcterms:created xsi:type="dcterms:W3CDTF">2016-02-25T12:34:09Z</dcterms:created>
  <dcterms:modified xsi:type="dcterms:W3CDTF">2016-02-25T12:34:28Z</dcterms:modified>
</cp:coreProperties>
</file>