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155" d="100"/>
          <a:sy n="155" d="100"/>
        </p:scale>
        <p:origin x="16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12/06/2023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12/06/2023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 discounted due to nearly going out of date.</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a:t>
            </a:r>
          </a:p>
          <a:p>
            <a:r>
              <a:rPr lang="en-GB" dirty="0"/>
              <a:t>Should Have - Low data/internet requirements</a:t>
            </a:r>
          </a:p>
          <a:p>
            <a:r>
              <a:rPr lang="en-GB" dirty="0"/>
              <a:t>Could Have - Automated updating of discounted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shelter and knows his way around the around but is poorly educated and struggles to get and hold a job. He relies on the food banks and stamps. He currently lives with his parents and his two siblings and so food is always fairly stretched. He would like to get a decent job and move out.</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to eat Halal</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awayless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582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Synoptic project 2023</vt:lpstr>
      <vt:lpstr>Problem identification</vt:lpstr>
      <vt:lpstr>Our Solution</vt:lpstr>
      <vt:lpstr>MoSCoW</vt:lpstr>
      <vt:lpstr>Persona: Abigal</vt:lpstr>
      <vt:lpstr>Persona: Hamza</vt:lpstr>
      <vt:lpstr>Stakeholders</vt:lpstr>
      <vt:lpstr>wireframes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3</cp:revision>
  <dcterms:created xsi:type="dcterms:W3CDTF">2023-06-10T12:22:08Z</dcterms:created>
  <dcterms:modified xsi:type="dcterms:W3CDTF">2023-06-11T23:09:07Z</dcterms:modified>
</cp:coreProperties>
</file>