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2" r:id="rId6"/>
    <p:sldId id="258" r:id="rId7"/>
    <p:sldId id="259" r:id="rId8"/>
    <p:sldId id="267" r:id="rId9"/>
    <p:sldId id="260" r:id="rId10"/>
    <p:sldId id="268" r:id="rId11"/>
    <p:sldId id="264" r:id="rId12"/>
    <p:sldId id="269" r:id="rId13"/>
    <p:sldId id="26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4" d="100"/>
          <a:sy n="84"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3AA8-F361-0219-9BFC-8D7AC034E8D4}"/>
              </a:ext>
            </a:extLst>
          </p:cNvPr>
          <p:cNvSpPr>
            <a:spLocks noGrp="1"/>
          </p:cNvSpPr>
          <p:nvPr>
            <p:ph type="title"/>
          </p:nvPr>
        </p:nvSpPr>
        <p:spPr/>
        <p:txBody>
          <a:bodyPr/>
          <a:lstStyle/>
          <a:p>
            <a:r>
              <a:rPr lang="en-GB" dirty="0"/>
              <a:t>User stories</a:t>
            </a:r>
          </a:p>
        </p:txBody>
      </p:sp>
      <p:sp>
        <p:nvSpPr>
          <p:cNvPr id="3" name="Content Placeholder 2">
            <a:extLst>
              <a:ext uri="{FF2B5EF4-FFF2-40B4-BE49-F238E27FC236}">
                <a16:creationId xmlns:a16="http://schemas.microsoft.com/office/drawing/2014/main" id="{F0E47B6F-582C-CF0F-6C79-A4790AE5685B}"/>
              </a:ext>
            </a:extLst>
          </p:cNvPr>
          <p:cNvSpPr>
            <a:spLocks noGrp="1"/>
          </p:cNvSpPr>
          <p:nvPr>
            <p:ph idx="1"/>
          </p:nvPr>
        </p:nvSpPr>
        <p:spPr/>
        <p:txBody>
          <a:bodyPr/>
          <a:lstStyle/>
          <a:p>
            <a:r>
              <a:rPr lang="en-GB" dirty="0"/>
              <a:t>As someone with specific dietary needs and low income I want to find out which local shops sell foods which I will eat at the best prices so that I can plan my shops effectively and use the least amount of time and money whilst achieving the best result.</a:t>
            </a:r>
          </a:p>
          <a:p>
            <a:r>
              <a:rPr lang="en-GB" dirty="0"/>
              <a:t>Use acceptance criteria: Show local shops, product search functionality, shop search functionality, product update functionality </a:t>
            </a:r>
          </a:p>
        </p:txBody>
      </p:sp>
    </p:spTree>
    <p:extLst>
      <p:ext uri="{BB962C8B-B14F-4D97-AF65-F5344CB8AC3E}">
        <p14:creationId xmlns:p14="http://schemas.microsoft.com/office/powerpoint/2010/main" val="17404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29C8-06D6-0567-8AA8-D94EA315407E}"/>
              </a:ext>
            </a:extLst>
          </p:cNvPr>
          <p:cNvSpPr>
            <a:spLocks noGrp="1"/>
          </p:cNvSpPr>
          <p:nvPr>
            <p:ph type="title"/>
          </p:nvPr>
        </p:nvSpPr>
        <p:spPr/>
        <p:txBody>
          <a:bodyPr/>
          <a:lstStyle/>
          <a:p>
            <a:r>
              <a:rPr lang="en-GB" dirty="0"/>
              <a:t>UML of database systems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1D878FC-A8C3-1B07-C1E8-2A0927AE3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02" y="2060020"/>
            <a:ext cx="9808813" cy="3106339"/>
          </a:xfrm>
        </p:spPr>
      </p:pic>
    </p:spTree>
    <p:extLst>
      <p:ext uri="{BB962C8B-B14F-4D97-AF65-F5344CB8AC3E}">
        <p14:creationId xmlns:p14="http://schemas.microsoft.com/office/powerpoint/2010/main" val="291347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757A-5661-356C-1C4F-F395DD615227}"/>
              </a:ext>
            </a:extLst>
          </p:cNvPr>
          <p:cNvSpPr>
            <a:spLocks noGrp="1"/>
          </p:cNvSpPr>
          <p:nvPr>
            <p:ph type="title"/>
          </p:nvPr>
        </p:nvSpPr>
        <p:spPr/>
        <p:txBody>
          <a:bodyPr/>
          <a:lstStyle/>
          <a:p>
            <a:r>
              <a:rPr lang="en-GB" dirty="0"/>
              <a:t>User testing</a:t>
            </a:r>
          </a:p>
        </p:txBody>
      </p:sp>
      <p:sp>
        <p:nvSpPr>
          <p:cNvPr id="3" name="Content Placeholder 2">
            <a:extLst>
              <a:ext uri="{FF2B5EF4-FFF2-40B4-BE49-F238E27FC236}">
                <a16:creationId xmlns:a16="http://schemas.microsoft.com/office/drawing/2014/main" id="{234BC68F-FC5D-A1D8-81D7-8FF6165A52D9}"/>
              </a:ext>
            </a:extLst>
          </p:cNvPr>
          <p:cNvSpPr>
            <a:spLocks noGrp="1"/>
          </p:cNvSpPr>
          <p:nvPr>
            <p:ph idx="1"/>
          </p:nvPr>
        </p:nvSpPr>
        <p:spPr/>
        <p:txBody>
          <a:bodyPr/>
          <a:lstStyle/>
          <a:p>
            <a:r>
              <a:rPr lang="en-GB" dirty="0"/>
              <a:t>2 people tried it</a:t>
            </a:r>
          </a:p>
          <a:p>
            <a:r>
              <a:rPr lang="en-GB" dirty="0"/>
              <a:t>“it doesn’t really link together – all the pages are individual and not connected”</a:t>
            </a:r>
          </a:p>
          <a:p>
            <a:r>
              <a:rPr lang="en-GB" dirty="0"/>
              <a:t>“The filter on the maps page was confusing and worked oddly”</a:t>
            </a:r>
          </a:p>
          <a:p>
            <a:r>
              <a:rPr lang="en-GB" dirty="0"/>
              <a:t>“Why are there question marks in the filter tab”</a:t>
            </a:r>
          </a:p>
          <a:p>
            <a:r>
              <a:rPr lang="en-GB" dirty="0"/>
              <a:t>“Something feels weird about the presentation in phone mode”</a:t>
            </a:r>
          </a:p>
        </p:txBody>
      </p:sp>
    </p:spTree>
    <p:extLst>
      <p:ext uri="{BB962C8B-B14F-4D97-AF65-F5344CB8AC3E}">
        <p14:creationId xmlns:p14="http://schemas.microsoft.com/office/powerpoint/2010/main" val="185077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1C8-9D99-410A-EC29-2A2E84ED8FE3}"/>
              </a:ext>
            </a:extLst>
          </p:cNvPr>
          <p:cNvSpPr>
            <a:spLocks noGrp="1"/>
          </p:cNvSpPr>
          <p:nvPr>
            <p:ph type="title"/>
          </p:nvPr>
        </p:nvSpPr>
        <p:spPr/>
        <p:txBody>
          <a:bodyPr/>
          <a:lstStyle/>
          <a:p>
            <a:r>
              <a:rPr lang="en-GB" dirty="0"/>
              <a:t>Gantt charts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4E65E0A-E5C6-E2E9-302E-38B82A5B3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459" y="1610088"/>
            <a:ext cx="8941347" cy="4647194"/>
          </a:xfrm>
        </p:spPr>
      </p:pic>
    </p:spTree>
    <p:extLst>
      <p:ext uri="{BB962C8B-B14F-4D97-AF65-F5344CB8AC3E}">
        <p14:creationId xmlns:p14="http://schemas.microsoft.com/office/powerpoint/2010/main" val="2494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 longitude &amp; latitude</a:t>
            </a:r>
          </a:p>
          <a:p>
            <a:r>
              <a:rPr lang="en-GB" dirty="0"/>
              <a:t>Should Have - Low data/internet requirements</a:t>
            </a:r>
          </a:p>
          <a:p>
            <a:r>
              <a:rPr lang="en-GB" dirty="0"/>
              <a:t>Could Have - Automated updating of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home and knows his way around the around but is poorly educated and struggles to get and hold a job. He relies on the food banks and stamps. He currently lives with his parents and his two siblings and so food is always fairly stretched. He would like to get a decent job and move out as well as cover the costs of his mobile device.</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Use a small amount of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font, diagram&#10;&#10;Description automatically generated">
            <a:extLst>
              <a:ext uri="{FF2B5EF4-FFF2-40B4-BE49-F238E27FC236}">
                <a16:creationId xmlns:a16="http://schemas.microsoft.com/office/drawing/2014/main" id="{AAFEAEB3-A004-13FE-89CF-8FAA10936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394679"/>
            <a:ext cx="11490471" cy="6136750"/>
          </a:xfrm>
        </p:spPr>
      </p:pic>
    </p:spTree>
    <p:extLst>
      <p:ext uri="{BB962C8B-B14F-4D97-AF65-F5344CB8AC3E}">
        <p14:creationId xmlns:p14="http://schemas.microsoft.com/office/powerpoint/2010/main" val="21474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away less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727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Synoptic project 2023</vt:lpstr>
      <vt:lpstr>Problem identification</vt:lpstr>
      <vt:lpstr>Our Solution</vt:lpstr>
      <vt:lpstr>Gantt charts</vt:lpstr>
      <vt:lpstr>MoSCoW</vt:lpstr>
      <vt:lpstr>Persona: Abigal</vt:lpstr>
      <vt:lpstr>Persona: Hamza</vt:lpstr>
      <vt:lpstr>PowerPoint Presentation</vt:lpstr>
      <vt:lpstr>Stakeholders</vt:lpstr>
      <vt:lpstr>User stories</vt:lpstr>
      <vt:lpstr>Use Case Diagram</vt:lpstr>
      <vt:lpstr>UML of database systems</vt:lpstr>
      <vt:lpstr>wireframes</vt:lpstr>
      <vt:lpstr>User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12</cp:revision>
  <dcterms:created xsi:type="dcterms:W3CDTF">2023-06-10T12:22:08Z</dcterms:created>
  <dcterms:modified xsi:type="dcterms:W3CDTF">2023-06-15T08:10:01Z</dcterms:modified>
</cp:coreProperties>
</file>