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2" r:id="rId6"/>
    <p:sldId id="258" r:id="rId7"/>
    <p:sldId id="259" r:id="rId8"/>
    <p:sldId id="260" r:id="rId9"/>
    <p:sldId id="265"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55" d="100"/>
          <a:sy n="155" d="100"/>
        </p:scale>
        <p:origin x="16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1C8-9D99-410A-EC29-2A2E84ED8FE3}"/>
              </a:ext>
            </a:extLst>
          </p:cNvPr>
          <p:cNvSpPr>
            <a:spLocks noGrp="1"/>
          </p:cNvSpPr>
          <p:nvPr>
            <p:ph type="title"/>
          </p:nvPr>
        </p:nvSpPr>
        <p:spPr/>
        <p:txBody>
          <a:bodyPr/>
          <a:lstStyle/>
          <a:p>
            <a:r>
              <a:rPr lang="en-GB" dirty="0"/>
              <a:t>Gantt charts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4E65E0A-E5C6-E2E9-302E-38B82A5B3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459" y="1610088"/>
            <a:ext cx="8941347" cy="4647194"/>
          </a:xfrm>
        </p:spPr>
      </p:pic>
    </p:spTree>
    <p:extLst>
      <p:ext uri="{BB962C8B-B14F-4D97-AF65-F5344CB8AC3E}">
        <p14:creationId xmlns:p14="http://schemas.microsoft.com/office/powerpoint/2010/main" val="2494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a:t>
            </a:r>
          </a:p>
          <a:p>
            <a:r>
              <a:rPr lang="en-GB" dirty="0"/>
              <a:t>Should Have - Low data/internet requirements</a:t>
            </a:r>
          </a:p>
          <a:p>
            <a:r>
              <a:rPr lang="en-GB" dirty="0"/>
              <a:t>Could Have - Automated updating of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shelter and knows his way around the around but is poorly educated and struggles to get and hold a job. He relies on the food banks and stamps. He currently lives with his parents and his two siblings and so food is always fairly stretched. He would like to get a decent job and move out.</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to eat Halal</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awayless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9108-0DAE-5A4B-BB72-19A74121B778}"/>
              </a:ext>
            </a:extLst>
          </p:cNvPr>
          <p:cNvSpPr>
            <a:spLocks noGrp="1"/>
          </p:cNvSpPr>
          <p:nvPr>
            <p:ph type="title"/>
          </p:nvPr>
        </p:nvSpPr>
        <p:spPr/>
        <p:txBody>
          <a:bodyPr/>
          <a:lstStyle/>
          <a:p>
            <a:r>
              <a:rPr lang="en-GB" dirty="0"/>
              <a:t>Class diagram</a:t>
            </a:r>
          </a:p>
        </p:txBody>
      </p:sp>
      <p:pic>
        <p:nvPicPr>
          <p:cNvPr id="5" name="Content Placeholder 4" descr="A picture containing text, screenshot, black&#10;&#10;Description automatically generated">
            <a:extLst>
              <a:ext uri="{FF2B5EF4-FFF2-40B4-BE49-F238E27FC236}">
                <a16:creationId xmlns:a16="http://schemas.microsoft.com/office/drawing/2014/main" id="{BC0F3775-D96B-D8DF-7E6A-04BD2D730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12" y="2673441"/>
            <a:ext cx="10201275" cy="2095500"/>
          </a:xfrm>
        </p:spPr>
      </p:pic>
    </p:spTree>
    <p:extLst>
      <p:ext uri="{BB962C8B-B14F-4D97-AF65-F5344CB8AC3E}">
        <p14:creationId xmlns:p14="http://schemas.microsoft.com/office/powerpoint/2010/main" val="217914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580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Synoptic project 2023</vt:lpstr>
      <vt:lpstr>Problem identification</vt:lpstr>
      <vt:lpstr>Our Solution</vt:lpstr>
      <vt:lpstr>Gantt charts</vt:lpstr>
      <vt:lpstr>MoSCoW</vt:lpstr>
      <vt:lpstr>Persona: Abigal</vt:lpstr>
      <vt:lpstr>Persona: Hamza</vt:lpstr>
      <vt:lpstr>Stakeholders</vt:lpstr>
      <vt:lpstr>Class diagram</vt:lpstr>
      <vt:lpstr>Use Case Diagram</vt:lpstr>
      <vt:lpstr>wireframes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6</cp:revision>
  <dcterms:created xsi:type="dcterms:W3CDTF">2023-06-10T12:22:08Z</dcterms:created>
  <dcterms:modified xsi:type="dcterms:W3CDTF">2023-06-14T18:34:11Z</dcterms:modified>
</cp:coreProperties>
</file>