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  <p:sldMasterId id="2147483684" r:id="rId7"/>
    <p:sldMasterId id="2147483685" r:id="rId8"/>
    <p:sldMasterId id="2147483686" r:id="rId9"/>
    <p:sldMasterId id="2147483687" r:id="rId10"/>
    <p:sldMasterId id="2147483688" r:id="rId11"/>
    <p:sldMasterId id="2147483689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</p:sldIdLst>
  <p:sldSz cy="6858000" cx="9144000"/>
  <p:notesSz cx="6858000" cy="9144000"/>
  <p:embeddedFontLst>
    <p:embeddedFont>
      <p:font typeface="Noto Sans Symbols"/>
      <p:regular r:id="rId31"/>
      <p:bold r:id="rId32"/>
    </p:embeddedFont>
    <p:embeddedFont>
      <p:font typeface="Questrial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230A1F-03D6-4BE4-BCD3-A797CFE243FC}">
  <a:tblStyle styleId="{56230A1F-03D6-4BE4-BCD3-A797CFE243F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7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6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NotoSansSymbols-regular.fntdata"/><Relationship Id="rId30" Type="http://schemas.openxmlformats.org/officeDocument/2006/relationships/slide" Target="slides/slide17.xml"/><Relationship Id="rId11" Type="http://schemas.openxmlformats.org/officeDocument/2006/relationships/slideMaster" Target="slideMasters/slideMaster8.xml"/><Relationship Id="rId33" Type="http://schemas.openxmlformats.org/officeDocument/2006/relationships/font" Target="fonts/Questrial-regular.fntdata"/><Relationship Id="rId10" Type="http://schemas.openxmlformats.org/officeDocument/2006/relationships/slideMaster" Target="slideMasters/slideMaster7.xml"/><Relationship Id="rId32" Type="http://schemas.openxmlformats.org/officeDocument/2006/relationships/font" Target="fonts/NotoSansSymbols-bold.fntdata"/><Relationship Id="rId13" Type="http://schemas.openxmlformats.org/officeDocument/2006/relationships/notesMaster" Target="notesMasters/notesMaster1.xml"/><Relationship Id="rId12" Type="http://schemas.openxmlformats.org/officeDocument/2006/relationships/slideMaster" Target="slideMasters/slideMaster9.xml"/><Relationship Id="rId15" Type="http://schemas.openxmlformats.org/officeDocument/2006/relationships/slide" Target="slides/slide2.xml"/><Relationship Id="rId14" Type="http://schemas.openxmlformats.org/officeDocument/2006/relationships/slide" Target="slides/slide1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9" Type="http://schemas.openxmlformats.org/officeDocument/2006/relationships/slide" Target="slides/slide6.xml"/><Relationship Id="rId18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ctrTitle"/>
          </p:nvPr>
        </p:nvSpPr>
        <p:spPr>
          <a:xfrm>
            <a:off x="228600" y="2130425"/>
            <a:ext cx="4419600" cy="160032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6" name="Google Shape;106;p2"/>
          <p:cNvSpPr txBox="1"/>
          <p:nvPr>
            <p:ph idx="1" type="subTitle"/>
          </p:nvPr>
        </p:nvSpPr>
        <p:spPr>
          <a:xfrm>
            <a:off x="228600" y="3733800"/>
            <a:ext cx="441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40"/>
              </a:spcBef>
              <a:spcAft>
                <a:spcPts val="0"/>
              </a:spcAft>
              <a:buClr>
                <a:srgbClr val="ABC2C8"/>
              </a:buClr>
              <a:buSzPts val="24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400"/>
              </a:spcBef>
              <a:spcAft>
                <a:spcPts val="0"/>
              </a:spcAft>
              <a:buClr>
                <a:srgbClr val="ABC2C8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Google Shape;107;p2"/>
          <p:cNvSpPr txBox="1"/>
          <p:nvPr>
            <p:ph idx="10" type="dt"/>
          </p:nvPr>
        </p:nvSpPr>
        <p:spPr>
          <a:xfrm>
            <a:off x="457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"/>
          <p:cNvSpPr txBox="1"/>
          <p:nvPr>
            <p:ph idx="11" type="ftr"/>
          </p:nvPr>
        </p:nvSpPr>
        <p:spPr>
          <a:xfrm>
            <a:off x="2830512" y="6311900"/>
            <a:ext cx="3482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6553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2703512" y="274637"/>
            <a:ext cx="631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 rot="5400000">
            <a:off x="3594100" y="700088"/>
            <a:ext cx="4525962" cy="6326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2703512" y="274637"/>
            <a:ext cx="631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2703512" y="274637"/>
            <a:ext cx="631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2693988" y="1600200"/>
            <a:ext cx="30861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19"/>
          <p:cNvSpPr txBox="1"/>
          <p:nvPr>
            <p:ph idx="2" type="body"/>
          </p:nvPr>
        </p:nvSpPr>
        <p:spPr>
          <a:xfrm>
            <a:off x="5932488" y="1600200"/>
            <a:ext cx="3087687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2703512" y="274637"/>
            <a:ext cx="631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2693987" y="1600200"/>
            <a:ext cx="632618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 rot="5400000">
            <a:off x="4728369" y="2172494"/>
            <a:ext cx="5851525" cy="20558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23"/>
          <p:cNvSpPr txBox="1"/>
          <p:nvPr>
            <p:ph idx="1" type="body"/>
          </p:nvPr>
        </p:nvSpPr>
        <p:spPr>
          <a:xfrm rot="5400000">
            <a:off x="538957" y="191295"/>
            <a:ext cx="5851525" cy="60182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ABC2C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ABC2C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0" name="Google Shape;120;p4"/>
          <p:cNvSpPr txBox="1"/>
          <p:nvPr>
            <p:ph idx="10" type="dt"/>
          </p:nvPr>
        </p:nvSpPr>
        <p:spPr>
          <a:xfrm>
            <a:off x="457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4"/>
          <p:cNvSpPr txBox="1"/>
          <p:nvPr>
            <p:ph idx="11" type="ftr"/>
          </p:nvPr>
        </p:nvSpPr>
        <p:spPr>
          <a:xfrm>
            <a:off x="2830512" y="6311900"/>
            <a:ext cx="3482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6553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455612" y="274637"/>
            <a:ext cx="8226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 rot="5400000">
            <a:off x="2305843" y="-250032"/>
            <a:ext cx="4525962" cy="8226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5" name="Google Shape;245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6" name="Google Shape;246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5" name="Google Shape;265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455612" y="274637"/>
            <a:ext cx="8226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Google Shape;269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4" name="Google Shape;274;p2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455612" y="274637"/>
            <a:ext cx="8226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30"/>
          <p:cNvSpPr txBox="1"/>
          <p:nvPr>
            <p:ph idx="1" type="body"/>
          </p:nvPr>
        </p:nvSpPr>
        <p:spPr>
          <a:xfrm>
            <a:off x="455613" y="1600200"/>
            <a:ext cx="403701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30"/>
          <p:cNvSpPr txBox="1"/>
          <p:nvPr>
            <p:ph idx="2" type="body"/>
          </p:nvPr>
        </p:nvSpPr>
        <p:spPr>
          <a:xfrm>
            <a:off x="4645025" y="1600200"/>
            <a:ext cx="40370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Google Shape;284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Google Shape;290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Google Shape;291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455612" y="274637"/>
            <a:ext cx="8226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Google Shape;295;p32"/>
          <p:cNvSpPr txBox="1"/>
          <p:nvPr>
            <p:ph idx="1" type="body"/>
          </p:nvPr>
        </p:nvSpPr>
        <p:spPr>
          <a:xfrm>
            <a:off x="455612" y="1600200"/>
            <a:ext cx="82264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6" name="Google Shape;296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" name="Google Shape;297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" name="Google Shape;298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type="ctrTitle"/>
          </p:nvPr>
        </p:nvSpPr>
        <p:spPr>
          <a:xfrm>
            <a:off x="2701925" y="2130425"/>
            <a:ext cx="4800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34"/>
          <p:cNvSpPr txBox="1"/>
          <p:nvPr>
            <p:ph idx="1" type="subTitle"/>
          </p:nvPr>
        </p:nvSpPr>
        <p:spPr>
          <a:xfrm>
            <a:off x="2701925" y="3886200"/>
            <a:ext cx="4114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" name="Google Shape;308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Google Shape;309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Google Shape;310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ABC2C8"/>
              </a:buClr>
              <a:buSzPts val="2400"/>
              <a:buFont typeface="Arial"/>
              <a:buChar char="•"/>
              <a:defRPr sz="2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ABC2C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Google Shape;126;p5"/>
          <p:cNvSpPr txBox="1"/>
          <p:nvPr>
            <p:ph idx="10" type="dt"/>
          </p:nvPr>
        </p:nvSpPr>
        <p:spPr>
          <a:xfrm>
            <a:off x="457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11" type="ftr"/>
          </p:nvPr>
        </p:nvSpPr>
        <p:spPr>
          <a:xfrm>
            <a:off x="2830512" y="6311900"/>
            <a:ext cx="3482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5"/>
          <p:cNvSpPr txBox="1"/>
          <p:nvPr>
            <p:ph idx="12" type="sldNum"/>
          </p:nvPr>
        </p:nvSpPr>
        <p:spPr>
          <a:xfrm>
            <a:off x="6553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type="ctrTitle"/>
          </p:nvPr>
        </p:nvSpPr>
        <p:spPr>
          <a:xfrm>
            <a:off x="455613" y="2130425"/>
            <a:ext cx="73136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0" name="Google Shape;320;p36"/>
          <p:cNvSpPr txBox="1"/>
          <p:nvPr>
            <p:ph idx="1" type="subTitle"/>
          </p:nvPr>
        </p:nvSpPr>
        <p:spPr>
          <a:xfrm>
            <a:off x="455613" y="3886200"/>
            <a:ext cx="73136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600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057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514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2971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429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3886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Google Shape;321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Google Shape;322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" name="Google Shape;323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/>
          <p:nvPr>
            <p:ph idx="1" type="body"/>
          </p:nvPr>
        </p:nvSpPr>
        <p:spPr>
          <a:xfrm>
            <a:off x="457200" y="5621364"/>
            <a:ext cx="8305800" cy="414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ABC2C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ABC2C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9" name="Google Shape;419;p38"/>
          <p:cNvSpPr txBox="1"/>
          <p:nvPr>
            <p:ph type="title"/>
          </p:nvPr>
        </p:nvSpPr>
        <p:spPr>
          <a:xfrm>
            <a:off x="457200" y="446356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0" name="Google Shape;420;p38"/>
          <p:cNvSpPr txBox="1"/>
          <p:nvPr>
            <p:ph idx="10" type="dt"/>
          </p:nvPr>
        </p:nvSpPr>
        <p:spPr>
          <a:xfrm>
            <a:off x="457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1" name="Google Shape;421;p38"/>
          <p:cNvSpPr txBox="1"/>
          <p:nvPr>
            <p:ph idx="11" type="ftr"/>
          </p:nvPr>
        </p:nvSpPr>
        <p:spPr>
          <a:xfrm>
            <a:off x="2830512" y="6311900"/>
            <a:ext cx="3482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2" name="Google Shape;422;p38"/>
          <p:cNvSpPr txBox="1"/>
          <p:nvPr>
            <p:ph idx="12" type="sldNum"/>
          </p:nvPr>
        </p:nvSpPr>
        <p:spPr>
          <a:xfrm>
            <a:off x="6553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/>
          <p:nvPr>
            <p:ph idx="1" type="body"/>
          </p:nvPr>
        </p:nvSpPr>
        <p:spPr>
          <a:xfrm>
            <a:off x="3200400" y="273050"/>
            <a:ext cx="5486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ABC2C8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5" name="Google Shape;435;p40"/>
          <p:cNvSpPr txBox="1"/>
          <p:nvPr>
            <p:ph type="title"/>
          </p:nvPr>
        </p:nvSpPr>
        <p:spPr>
          <a:xfrm>
            <a:off x="152400" y="1901952"/>
            <a:ext cx="23774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Questrial"/>
              <a:buNone/>
              <a:defRPr b="1" i="0" sz="26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6" name="Google Shape;436;p40"/>
          <p:cNvSpPr txBox="1"/>
          <p:nvPr>
            <p:ph idx="2" type="body"/>
          </p:nvPr>
        </p:nvSpPr>
        <p:spPr>
          <a:xfrm>
            <a:off x="152400" y="3273552"/>
            <a:ext cx="23774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ABC2C8"/>
              </a:buClr>
              <a:buSzPts val="2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ABC2C8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7" name="Google Shape;437;p40"/>
          <p:cNvSpPr txBox="1"/>
          <p:nvPr>
            <p:ph idx="10" type="dt"/>
          </p:nvPr>
        </p:nvSpPr>
        <p:spPr>
          <a:xfrm>
            <a:off x="457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8" name="Google Shape;438;p40"/>
          <p:cNvSpPr txBox="1"/>
          <p:nvPr>
            <p:ph idx="11" type="ftr"/>
          </p:nvPr>
        </p:nvSpPr>
        <p:spPr>
          <a:xfrm>
            <a:off x="2830512" y="6311900"/>
            <a:ext cx="3482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9" name="Google Shape;439;p40"/>
          <p:cNvSpPr txBox="1"/>
          <p:nvPr>
            <p:ph idx="12" type="sldNum"/>
          </p:nvPr>
        </p:nvSpPr>
        <p:spPr>
          <a:xfrm>
            <a:off x="6553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"/>
          <p:cNvSpPr/>
          <p:nvPr>
            <p:ph idx="2" type="pic"/>
          </p:nvPr>
        </p:nvSpPr>
        <p:spPr>
          <a:xfrm>
            <a:off x="3200400" y="381000"/>
            <a:ext cx="5562600" cy="5638800"/>
          </a:xfrm>
          <a:prstGeom prst="rect">
            <a:avLst/>
          </a:prstGeom>
          <a:solidFill>
            <a:schemeClr val="dk2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rgbClr val="ABC2C8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2" name="Google Shape;452;p42"/>
          <p:cNvSpPr txBox="1"/>
          <p:nvPr>
            <p:ph type="title"/>
          </p:nvPr>
        </p:nvSpPr>
        <p:spPr>
          <a:xfrm>
            <a:off x="155448" y="1905000"/>
            <a:ext cx="23774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Questrial"/>
              <a:buNone/>
              <a:defRPr b="1" i="0" sz="26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3" name="Google Shape;453;p42"/>
          <p:cNvSpPr txBox="1"/>
          <p:nvPr>
            <p:ph idx="1" type="body"/>
          </p:nvPr>
        </p:nvSpPr>
        <p:spPr>
          <a:xfrm>
            <a:off x="152400" y="3276600"/>
            <a:ext cx="237744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ABC2C8"/>
              </a:buClr>
              <a:buSzPts val="2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ABC2C8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4" name="Google Shape;454;p42"/>
          <p:cNvSpPr txBox="1"/>
          <p:nvPr>
            <p:ph idx="10" type="dt"/>
          </p:nvPr>
        </p:nvSpPr>
        <p:spPr>
          <a:xfrm>
            <a:off x="457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5" name="Google Shape;455;p42"/>
          <p:cNvSpPr txBox="1"/>
          <p:nvPr>
            <p:ph idx="11" type="ftr"/>
          </p:nvPr>
        </p:nvSpPr>
        <p:spPr>
          <a:xfrm>
            <a:off x="2830512" y="6311900"/>
            <a:ext cx="3482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6" name="Google Shape;456;p42"/>
          <p:cNvSpPr txBox="1"/>
          <p:nvPr>
            <p:ph idx="12" type="sldNum"/>
          </p:nvPr>
        </p:nvSpPr>
        <p:spPr>
          <a:xfrm>
            <a:off x="6553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ABC2C8"/>
              </a:buClr>
              <a:buSzPts val="2400"/>
              <a:buFont typeface="Arial"/>
              <a:buChar char="•"/>
              <a:defRPr sz="2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ABC2C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2" name="Google Shape;132;p6"/>
          <p:cNvSpPr txBox="1"/>
          <p:nvPr>
            <p:ph idx="10" type="dt"/>
          </p:nvPr>
        </p:nvSpPr>
        <p:spPr>
          <a:xfrm>
            <a:off x="457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6"/>
          <p:cNvSpPr txBox="1"/>
          <p:nvPr>
            <p:ph idx="11" type="ftr"/>
          </p:nvPr>
        </p:nvSpPr>
        <p:spPr>
          <a:xfrm>
            <a:off x="2830512" y="6311900"/>
            <a:ext cx="3482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6553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idx="10" type="dt"/>
          </p:nvPr>
        </p:nvSpPr>
        <p:spPr>
          <a:xfrm>
            <a:off x="457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7"/>
          <p:cNvSpPr txBox="1"/>
          <p:nvPr>
            <p:ph idx="11" type="ftr"/>
          </p:nvPr>
        </p:nvSpPr>
        <p:spPr>
          <a:xfrm>
            <a:off x="2830512" y="6311900"/>
            <a:ext cx="3482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7"/>
          <p:cNvSpPr txBox="1"/>
          <p:nvPr>
            <p:ph idx="12" type="sldNum"/>
          </p:nvPr>
        </p:nvSpPr>
        <p:spPr>
          <a:xfrm>
            <a:off x="6553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1" name="Google Shape;141;p8"/>
          <p:cNvSpPr txBox="1"/>
          <p:nvPr>
            <p:ph idx="10" type="dt"/>
          </p:nvPr>
        </p:nvSpPr>
        <p:spPr>
          <a:xfrm>
            <a:off x="457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8"/>
          <p:cNvSpPr txBox="1"/>
          <p:nvPr>
            <p:ph idx="11" type="ftr"/>
          </p:nvPr>
        </p:nvSpPr>
        <p:spPr>
          <a:xfrm>
            <a:off x="2830512" y="6311900"/>
            <a:ext cx="3482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6553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rgbClr val="ABC2C8"/>
              </a:buClr>
              <a:buSzPts val="2400"/>
              <a:buFont typeface="Arial"/>
              <a:buNone/>
              <a:defRPr b="1" sz="2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ABC2C8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7" name="Google Shape;147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ABC2C8"/>
              </a:buClr>
              <a:buSzPts val="2400"/>
              <a:buFont typeface="Arial"/>
              <a:buChar char="•"/>
              <a:defRPr sz="2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ABC2C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8" name="Google Shape;148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80"/>
              </a:spcBef>
              <a:spcAft>
                <a:spcPts val="0"/>
              </a:spcAft>
              <a:buClr>
                <a:srgbClr val="ABC2C8"/>
              </a:buClr>
              <a:buSzPts val="2400"/>
              <a:buFont typeface="Arial"/>
              <a:buNone/>
              <a:defRPr b="1" sz="2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ABC2C8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9" name="Google Shape;149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ABC2C8"/>
              </a:buClr>
              <a:buSzPts val="2400"/>
              <a:buFont typeface="Arial"/>
              <a:buChar char="•"/>
              <a:defRPr sz="24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ABC2C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0" name="Google Shape;150;p9"/>
          <p:cNvSpPr txBox="1"/>
          <p:nvPr>
            <p:ph idx="10" type="dt"/>
          </p:nvPr>
        </p:nvSpPr>
        <p:spPr>
          <a:xfrm>
            <a:off x="457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9"/>
          <p:cNvSpPr txBox="1"/>
          <p:nvPr>
            <p:ph idx="11" type="ftr"/>
          </p:nvPr>
        </p:nvSpPr>
        <p:spPr>
          <a:xfrm>
            <a:off x="2830512" y="6311900"/>
            <a:ext cx="3482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6553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ABC2C8"/>
              </a:buClr>
              <a:buSzPts val="2800"/>
              <a:buFont typeface="Arial"/>
              <a:buChar char="•"/>
              <a:defRPr sz="28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ABC2C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ABC2C8"/>
              </a:buClr>
              <a:buSzPts val="2800"/>
              <a:buFont typeface="Arial"/>
              <a:buChar char="•"/>
              <a:defRPr sz="2800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ABC2C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57" name="Google Shape;157;p10"/>
          <p:cNvSpPr txBox="1"/>
          <p:nvPr>
            <p:ph idx="10" type="dt"/>
          </p:nvPr>
        </p:nvSpPr>
        <p:spPr>
          <a:xfrm>
            <a:off x="457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0"/>
          <p:cNvSpPr txBox="1"/>
          <p:nvPr>
            <p:ph idx="11" type="ftr"/>
          </p:nvPr>
        </p:nvSpPr>
        <p:spPr>
          <a:xfrm>
            <a:off x="2830512" y="6311900"/>
            <a:ext cx="3482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6553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 rot="5400000">
            <a:off x="5303837" y="2409825"/>
            <a:ext cx="5851525" cy="1581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 rot="5400000">
            <a:off x="2064544" y="904082"/>
            <a:ext cx="5851525" cy="45926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8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2" Type="http://schemas.openxmlformats.org/officeDocument/2006/relationships/theme" Target="../theme/theme10.xml"/><Relationship Id="rId9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29.xml"/><Relationship Id="rId3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30.xml"/><Relationship Id="rId3" Type="http://schemas.openxmlformats.org/officeDocument/2006/relationships/theme" Target="../theme/theme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31.xml"/><Relationship Id="rId3" Type="http://schemas.openxmlformats.org/officeDocument/2006/relationships/theme" Target="../theme/theme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2.xml"/><Relationship Id="rId3" Type="http://schemas.openxmlformats.org/officeDocument/2006/relationships/theme" Target="../theme/theme9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3.xml"/><Relationship Id="rId3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30162"/>
            <a:ext cx="9067800" cy="6889750"/>
            <a:chOff x="0" y="0"/>
            <a:chExt cx="2147483647" cy="2147483647"/>
          </a:xfrm>
        </p:grpSpPr>
        <p:cxnSp>
          <p:nvCxnSpPr>
            <p:cNvPr id="11" name="Google Shape;11;p1"/>
            <p:cNvCxnSpPr/>
            <p:nvPr/>
          </p:nvCxnSpPr>
          <p:spPr>
            <a:xfrm flipH="1" rot="-5400000">
              <a:off x="-342875497" y="1054615154"/>
              <a:ext cx="1624147218" cy="475052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 rot="-5400000">
              <a:off x="-387990697" y="1018986229"/>
              <a:ext cx="1624147218" cy="11876307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 rot="5400000">
              <a:off x="-351898552" y="1018986229"/>
              <a:ext cx="1624147218" cy="11876307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 rot="5400000">
              <a:off x="-766958407" y="1042738846"/>
              <a:ext cx="1624147218" cy="71257845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 flipH="1" rot="-5400000">
              <a:off x="-785004488" y="1042738846"/>
              <a:ext cx="1624147218" cy="7125784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 flipH="1" rot="-5400000">
              <a:off x="-324829416" y="935852078"/>
              <a:ext cx="1624147218" cy="285031380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 flipH="1" rot="-5400000">
              <a:off x="-667704964" y="1007109923"/>
              <a:ext cx="1624147218" cy="14251569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 rot="5400000">
              <a:off x="-640635604" y="1018986229"/>
              <a:ext cx="1624147218" cy="118763078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 flipH="1" rot="-5400000">
              <a:off x="-505290357" y="1007110080"/>
              <a:ext cx="1624147218" cy="142515375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 flipH="1" rot="-5400000">
              <a:off x="-739889288" y="1030862540"/>
              <a:ext cx="1624147218" cy="9501045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 flipH="1" rot="-5400000">
              <a:off x="-433105795" y="1054614997"/>
              <a:ext cx="1624147218" cy="47505543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 flipH="1" rot="-5400000">
              <a:off x="-667704964" y="1054615154"/>
              <a:ext cx="1624147218" cy="475052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 flipH="1" rot="-5400000">
              <a:off x="-577474563" y="983357311"/>
              <a:ext cx="1624147218" cy="190020914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 rot="5400000">
              <a:off x="-410097132" y="858062266"/>
              <a:ext cx="1624147218" cy="440611004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3843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 rot="5400000">
              <a:off x="-270465850" y="1031159446"/>
              <a:ext cx="1624147218" cy="9441664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 rot="5400000">
              <a:off x="-216552959" y="1030862540"/>
              <a:ext cx="1624147218" cy="9501045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 rot="5400000">
              <a:off x="-439422034" y="1015423340"/>
              <a:ext cx="1624147218" cy="125888857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 flipH="1" rot="-5400000">
              <a:off x="-625973402" y="1023440157"/>
              <a:ext cx="1624147218" cy="109855845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 flipH="1" rot="-5400000">
              <a:off x="-462881947" y="1046301738"/>
              <a:ext cx="1624147218" cy="64132061"/>
            </a:xfrm>
            <a:prstGeom prst="straightConnector1">
              <a:avLst/>
            </a:prstGeom>
            <a:noFill/>
            <a:ln cap="flat" cmpd="sng" w="50800">
              <a:solidFill>
                <a:schemeClr val="accent1">
                  <a:alpha val="2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0" name="Google Shape;30;p1"/>
            <p:cNvCxnSpPr/>
            <p:nvPr/>
          </p:nvCxnSpPr>
          <p:spPr>
            <a:xfrm flipH="1" rot="-5400000">
              <a:off x="-559428480" y="1054615154"/>
              <a:ext cx="1624147218" cy="475052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1" name="Google Shape;31;p1"/>
            <p:cNvCxnSpPr/>
            <p:nvPr/>
          </p:nvCxnSpPr>
          <p:spPr>
            <a:xfrm flipH="1" rot="-5400000">
              <a:off x="-505290238" y="1054615154"/>
              <a:ext cx="1624147218" cy="475052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2" name="Google Shape;32;p1"/>
            <p:cNvCxnSpPr/>
            <p:nvPr/>
          </p:nvCxnSpPr>
          <p:spPr>
            <a:xfrm flipH="1" rot="-5400000">
              <a:off x="252645180" y="1054615154"/>
              <a:ext cx="1624147218" cy="475052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3" name="Google Shape;33;p1"/>
            <p:cNvCxnSpPr/>
            <p:nvPr/>
          </p:nvCxnSpPr>
          <p:spPr>
            <a:xfrm flipH="1" rot="-5400000">
              <a:off x="207529920" y="1018986229"/>
              <a:ext cx="1624147218" cy="11876307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4" name="Google Shape;34;p1"/>
            <p:cNvCxnSpPr/>
            <p:nvPr/>
          </p:nvCxnSpPr>
          <p:spPr>
            <a:xfrm rot="5400000">
              <a:off x="243622125" y="1018986229"/>
              <a:ext cx="1624147218" cy="118763078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745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5" name="Google Shape;35;p1"/>
            <p:cNvCxnSpPr/>
            <p:nvPr/>
          </p:nvCxnSpPr>
          <p:spPr>
            <a:xfrm rot="5400000">
              <a:off x="-171437729" y="1042738846"/>
              <a:ext cx="1624147218" cy="71257845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6" name="Google Shape;36;p1"/>
            <p:cNvCxnSpPr/>
            <p:nvPr/>
          </p:nvCxnSpPr>
          <p:spPr>
            <a:xfrm flipH="1" rot="-5400000">
              <a:off x="-189483810" y="1042738846"/>
              <a:ext cx="1624147218" cy="7125784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" name="Google Shape;37;p1"/>
            <p:cNvCxnSpPr/>
            <p:nvPr/>
          </p:nvCxnSpPr>
          <p:spPr>
            <a:xfrm rot="5400000">
              <a:off x="-36092165" y="1078367769"/>
              <a:ext cx="1624147218" cy="495002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" name="Google Shape;38;p1"/>
            <p:cNvCxnSpPr/>
            <p:nvPr/>
          </p:nvCxnSpPr>
          <p:spPr>
            <a:xfrm flipH="1" rot="-5400000">
              <a:off x="-72184331" y="1007109923"/>
              <a:ext cx="1624147218" cy="142515690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745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" name="Google Shape;39;p1"/>
            <p:cNvCxnSpPr/>
            <p:nvPr/>
          </p:nvCxnSpPr>
          <p:spPr>
            <a:xfrm rot="5400000">
              <a:off x="-45114926" y="1018986229"/>
              <a:ext cx="1624147218" cy="118763078"/>
            </a:xfrm>
            <a:prstGeom prst="straightConnector1">
              <a:avLst/>
            </a:prstGeom>
            <a:noFill/>
            <a:ln cap="flat" cmpd="sng" w="50800">
              <a:solidFill>
                <a:schemeClr val="accent1">
                  <a:alpha val="2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" name="Google Shape;40;p1"/>
            <p:cNvCxnSpPr/>
            <p:nvPr/>
          </p:nvCxnSpPr>
          <p:spPr>
            <a:xfrm flipH="1" rot="-5400000">
              <a:off x="90230290" y="1007110080"/>
              <a:ext cx="1624147218" cy="142515375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1" name="Google Shape;41;p1"/>
            <p:cNvCxnSpPr/>
            <p:nvPr/>
          </p:nvCxnSpPr>
          <p:spPr>
            <a:xfrm flipH="1" rot="-5400000">
              <a:off x="-144368640" y="1030862540"/>
              <a:ext cx="1624147218" cy="9501045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2" name="Google Shape;42;p1"/>
            <p:cNvCxnSpPr/>
            <p:nvPr/>
          </p:nvCxnSpPr>
          <p:spPr>
            <a:xfrm flipH="1" rot="-5400000">
              <a:off x="162414881" y="1054614997"/>
              <a:ext cx="1624147218" cy="47505543"/>
            </a:xfrm>
            <a:prstGeom prst="straightConnector1">
              <a:avLst/>
            </a:prstGeom>
            <a:noFill/>
            <a:ln cap="flat" cmpd="sng" w="50800">
              <a:solidFill>
                <a:schemeClr val="accent1">
                  <a:alpha val="2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3" name="Google Shape;43;p1"/>
            <p:cNvCxnSpPr/>
            <p:nvPr/>
          </p:nvCxnSpPr>
          <p:spPr>
            <a:xfrm flipH="1" rot="-5400000">
              <a:off x="-72184301" y="1054615154"/>
              <a:ext cx="1624147218" cy="475052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4" name="Google Shape;44;p1"/>
            <p:cNvCxnSpPr/>
            <p:nvPr/>
          </p:nvCxnSpPr>
          <p:spPr>
            <a:xfrm rot="5400000">
              <a:off x="-243622052" y="1042738846"/>
              <a:ext cx="1624147218" cy="71257845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5" name="Google Shape;45;p1"/>
            <p:cNvCxnSpPr/>
            <p:nvPr/>
          </p:nvCxnSpPr>
          <p:spPr>
            <a:xfrm rot="5400000">
              <a:off x="185423485" y="858062266"/>
              <a:ext cx="1624147218" cy="440611004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3843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6" name="Google Shape;46;p1"/>
            <p:cNvCxnSpPr/>
            <p:nvPr/>
          </p:nvCxnSpPr>
          <p:spPr>
            <a:xfrm rot="5400000">
              <a:off x="325054767" y="1031159446"/>
              <a:ext cx="1624147218" cy="9441664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7" name="Google Shape;47;p1"/>
            <p:cNvCxnSpPr/>
            <p:nvPr/>
          </p:nvCxnSpPr>
          <p:spPr>
            <a:xfrm rot="5400000">
              <a:off x="378967702" y="1054615154"/>
              <a:ext cx="1624147218" cy="475052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8" name="Google Shape;48;p1"/>
            <p:cNvCxnSpPr/>
            <p:nvPr/>
          </p:nvCxnSpPr>
          <p:spPr>
            <a:xfrm rot="5400000">
              <a:off x="156098643" y="1015423340"/>
              <a:ext cx="1624147218" cy="125888857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9" name="Google Shape;49;p1"/>
            <p:cNvCxnSpPr/>
            <p:nvPr/>
          </p:nvCxnSpPr>
          <p:spPr>
            <a:xfrm flipH="1" rot="-5400000">
              <a:off x="-30452724" y="1023440157"/>
              <a:ext cx="1624147218" cy="109855845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0" name="Google Shape;50;p1"/>
            <p:cNvCxnSpPr/>
            <p:nvPr/>
          </p:nvCxnSpPr>
          <p:spPr>
            <a:xfrm flipH="1" rot="-5400000">
              <a:off x="132638700" y="1046301738"/>
              <a:ext cx="1624147218" cy="6413206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1" name="Google Shape;51;p1"/>
            <p:cNvCxnSpPr/>
            <p:nvPr/>
          </p:nvCxnSpPr>
          <p:spPr>
            <a:xfrm flipH="1" rot="-5400000">
              <a:off x="36092152" y="1054615154"/>
              <a:ext cx="1624147218" cy="475052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2" name="Google Shape;52;p1"/>
            <p:cNvCxnSpPr/>
            <p:nvPr/>
          </p:nvCxnSpPr>
          <p:spPr>
            <a:xfrm flipH="1" rot="-5400000">
              <a:off x="90230439" y="1054615154"/>
              <a:ext cx="1624147218" cy="475052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3" name="Google Shape;53;p1"/>
            <p:cNvCxnSpPr/>
            <p:nvPr/>
          </p:nvCxnSpPr>
          <p:spPr>
            <a:xfrm flipH="1" rot="-5400000">
              <a:off x="649658925" y="1054615466"/>
              <a:ext cx="1624147218" cy="47505228"/>
            </a:xfrm>
            <a:prstGeom prst="straightConnector1">
              <a:avLst/>
            </a:prstGeom>
            <a:noFill/>
            <a:ln cap="flat" cmpd="sng" w="50800">
              <a:solidFill>
                <a:schemeClr val="accent1">
                  <a:alpha val="2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4" name="Google Shape;54;p1"/>
            <p:cNvCxnSpPr/>
            <p:nvPr/>
          </p:nvCxnSpPr>
          <p:spPr>
            <a:xfrm flipH="1" rot="-5400000">
              <a:off x="496267450" y="1018986541"/>
              <a:ext cx="1624147218" cy="11876307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5" name="Google Shape;55;p1"/>
            <p:cNvCxnSpPr/>
            <p:nvPr/>
          </p:nvCxnSpPr>
          <p:spPr>
            <a:xfrm rot="5400000">
              <a:off x="640635870" y="1018986541"/>
              <a:ext cx="1624147218" cy="11876307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6" name="Google Shape;56;p1"/>
            <p:cNvCxnSpPr/>
            <p:nvPr/>
          </p:nvCxnSpPr>
          <p:spPr>
            <a:xfrm rot="5400000">
              <a:off x="433106352" y="1030862396"/>
              <a:ext cx="1624146999" cy="95010457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7" name="Google Shape;57;p1"/>
            <p:cNvCxnSpPr/>
            <p:nvPr/>
          </p:nvCxnSpPr>
          <p:spPr>
            <a:xfrm flipH="1" rot="-5400000">
              <a:off x="252645031" y="1007110704"/>
              <a:ext cx="1624147218" cy="142515375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8" name="Google Shape;58;p1"/>
            <p:cNvCxnSpPr/>
            <p:nvPr/>
          </p:nvCxnSpPr>
          <p:spPr>
            <a:xfrm flipH="1" rot="-5400000">
              <a:off x="559428627" y="1054615308"/>
              <a:ext cx="1624147218" cy="47505543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59" name="Google Shape;59;p1"/>
            <p:cNvCxnSpPr/>
            <p:nvPr/>
          </p:nvCxnSpPr>
          <p:spPr>
            <a:xfrm rot="5400000">
              <a:off x="626650132" y="858062578"/>
              <a:ext cx="1624147218" cy="440611004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55686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0" name="Google Shape;60;p1"/>
            <p:cNvCxnSpPr/>
            <p:nvPr/>
          </p:nvCxnSpPr>
          <p:spPr>
            <a:xfrm rot="5400000">
              <a:off x="722068631" y="1031159758"/>
              <a:ext cx="1624147218" cy="9441664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1" name="Google Shape;61;p1"/>
            <p:cNvCxnSpPr/>
            <p:nvPr/>
          </p:nvCxnSpPr>
          <p:spPr>
            <a:xfrm rot="5400000">
              <a:off x="685751104" y="1030862852"/>
              <a:ext cx="1624147218" cy="9501045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2" name="Google Shape;62;p1"/>
            <p:cNvCxnSpPr/>
            <p:nvPr/>
          </p:nvCxnSpPr>
          <p:spPr>
            <a:xfrm rot="5400000">
              <a:off x="565744697" y="1015423651"/>
              <a:ext cx="1624147218" cy="125888857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3" name="Google Shape;63;p1"/>
            <p:cNvCxnSpPr/>
            <p:nvPr/>
          </p:nvCxnSpPr>
          <p:spPr>
            <a:xfrm flipH="1" rot="-5400000">
              <a:off x="529652445" y="1046302049"/>
              <a:ext cx="1624147218" cy="6413206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4" name="Google Shape;64;p1"/>
            <p:cNvCxnSpPr/>
            <p:nvPr/>
          </p:nvCxnSpPr>
          <p:spPr>
            <a:xfrm flipH="1" rot="-5400000">
              <a:off x="415059862" y="1054615466"/>
              <a:ext cx="1624147218" cy="475052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5" name="Google Shape;65;p1"/>
            <p:cNvCxnSpPr/>
            <p:nvPr/>
          </p:nvCxnSpPr>
          <p:spPr>
            <a:xfrm flipH="1" rot="-5400000">
              <a:off x="469198089" y="1054615154"/>
              <a:ext cx="1624147218" cy="475052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6" name="Google Shape;66;p1"/>
            <p:cNvCxnSpPr/>
            <p:nvPr/>
          </p:nvCxnSpPr>
          <p:spPr>
            <a:xfrm rot="5400000">
              <a:off x="821096633" y="1042739157"/>
              <a:ext cx="1624147218" cy="71257845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7" name="Google Shape;67;p1"/>
            <p:cNvCxnSpPr/>
            <p:nvPr/>
          </p:nvCxnSpPr>
          <p:spPr>
            <a:xfrm flipH="1" rot="-5400000">
              <a:off x="821096409" y="1042739157"/>
              <a:ext cx="1624147218" cy="71257845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8" name="Google Shape;68;p1"/>
            <p:cNvCxnSpPr/>
            <p:nvPr/>
          </p:nvCxnSpPr>
          <p:spPr>
            <a:xfrm rot="5400000">
              <a:off x="956442257" y="1078368080"/>
              <a:ext cx="1624147218" cy="495002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69" name="Google Shape;69;p1"/>
            <p:cNvCxnSpPr/>
            <p:nvPr/>
          </p:nvCxnSpPr>
          <p:spPr>
            <a:xfrm flipH="1" rot="-5400000">
              <a:off x="920350151" y="1007110235"/>
              <a:ext cx="1624147218" cy="14251569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0" name="Google Shape;70;p1"/>
            <p:cNvCxnSpPr/>
            <p:nvPr/>
          </p:nvCxnSpPr>
          <p:spPr>
            <a:xfrm rot="5400000">
              <a:off x="947419436" y="1018986541"/>
              <a:ext cx="1624147218" cy="118763078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1" name="Google Shape;71;p1"/>
            <p:cNvCxnSpPr/>
            <p:nvPr/>
          </p:nvCxnSpPr>
          <p:spPr>
            <a:xfrm flipH="1" rot="-5400000">
              <a:off x="1082764713" y="1007110392"/>
              <a:ext cx="1624147218" cy="142515375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2" name="Google Shape;72;p1"/>
            <p:cNvCxnSpPr/>
            <p:nvPr/>
          </p:nvCxnSpPr>
          <p:spPr>
            <a:xfrm flipH="1" rot="-5400000">
              <a:off x="884257989" y="1054615154"/>
              <a:ext cx="1624147218" cy="475052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3" name="Google Shape;73;p1"/>
            <p:cNvCxnSpPr/>
            <p:nvPr/>
          </p:nvCxnSpPr>
          <p:spPr>
            <a:xfrm rot="5400000">
              <a:off x="857188825" y="1042738846"/>
              <a:ext cx="1624147218" cy="71257845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4" name="Google Shape;74;p1"/>
            <p:cNvCxnSpPr/>
            <p:nvPr/>
          </p:nvCxnSpPr>
          <p:spPr>
            <a:xfrm flipH="1" rot="-5400000">
              <a:off x="998173889" y="1023440157"/>
              <a:ext cx="1624147218" cy="109855845"/>
            </a:xfrm>
            <a:prstGeom prst="straightConnector1">
              <a:avLst/>
            </a:prstGeom>
            <a:noFill/>
            <a:ln cap="flat" cmpd="sng" w="15875">
              <a:solidFill>
                <a:schemeClr val="accent1">
                  <a:alpha val="71764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5" name="Google Shape;75;p1"/>
            <p:cNvCxnSpPr/>
            <p:nvPr/>
          </p:nvCxnSpPr>
          <p:spPr>
            <a:xfrm flipH="1" rot="-5400000">
              <a:off x="1125173182" y="1046302049"/>
              <a:ext cx="1624147218" cy="6413206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6" name="Google Shape;76;p1"/>
            <p:cNvCxnSpPr/>
            <p:nvPr/>
          </p:nvCxnSpPr>
          <p:spPr>
            <a:xfrm flipH="1" rot="-5400000">
              <a:off x="1028626635" y="1054615466"/>
              <a:ext cx="1624147218" cy="475052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7" name="Google Shape;77;p1"/>
            <p:cNvCxnSpPr/>
            <p:nvPr/>
          </p:nvCxnSpPr>
          <p:spPr>
            <a:xfrm flipH="1" rot="-5400000">
              <a:off x="1082764862" y="1054615466"/>
              <a:ext cx="1624147218" cy="475052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8" name="Google Shape;78;p1"/>
            <p:cNvCxnSpPr/>
            <p:nvPr/>
          </p:nvCxnSpPr>
          <p:spPr>
            <a:xfrm flipH="1" rot="-5400000">
              <a:off x="1245179663" y="1054615778"/>
              <a:ext cx="1624147218" cy="475052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79" name="Google Shape;79;p1"/>
            <p:cNvCxnSpPr/>
            <p:nvPr/>
          </p:nvCxnSpPr>
          <p:spPr>
            <a:xfrm flipH="1" rot="-5400000">
              <a:off x="1200064403" y="1018986853"/>
              <a:ext cx="1624147218" cy="11876307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0" name="Google Shape;80;p1"/>
            <p:cNvCxnSpPr/>
            <p:nvPr/>
          </p:nvCxnSpPr>
          <p:spPr>
            <a:xfrm rot="5400000">
              <a:off x="1236156608" y="1018986853"/>
              <a:ext cx="1624147218" cy="118763078"/>
            </a:xfrm>
            <a:prstGeom prst="straightConnector1">
              <a:avLst/>
            </a:prstGeom>
            <a:noFill/>
            <a:ln cap="flat" cmpd="sng" w="50800">
              <a:solidFill>
                <a:schemeClr val="accent1">
                  <a:alpha val="2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1" name="Google Shape;81;p1"/>
            <p:cNvCxnSpPr/>
            <p:nvPr/>
          </p:nvCxnSpPr>
          <p:spPr>
            <a:xfrm flipH="1" rot="-5400000">
              <a:off x="1154949245" y="1054615620"/>
              <a:ext cx="1624147218" cy="47505543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2" name="Google Shape;82;p1"/>
            <p:cNvCxnSpPr/>
            <p:nvPr/>
          </p:nvCxnSpPr>
          <p:spPr>
            <a:xfrm rot="5400000">
              <a:off x="1309168341" y="1043828654"/>
              <a:ext cx="1631365499" cy="59578853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3" name="Google Shape;83;p1"/>
            <p:cNvCxnSpPr/>
            <p:nvPr/>
          </p:nvCxnSpPr>
          <p:spPr>
            <a:xfrm rot="5400000">
              <a:off x="1148633126" y="1015423963"/>
              <a:ext cx="1624147218" cy="125888857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745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4" name="Google Shape;84;p1"/>
            <p:cNvCxnSpPr/>
            <p:nvPr/>
          </p:nvCxnSpPr>
          <p:spPr>
            <a:xfrm flipH="1" rot="-5400000">
              <a:off x="1125173182" y="1046302361"/>
              <a:ext cx="1624147218" cy="64132061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5" name="Google Shape;85;p1"/>
            <p:cNvCxnSpPr/>
            <p:nvPr/>
          </p:nvCxnSpPr>
          <p:spPr>
            <a:xfrm rot="5400000">
              <a:off x="1317363657" y="1078368128"/>
              <a:ext cx="1624147764" cy="495002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6" name="Google Shape;86;p1"/>
            <p:cNvCxnSpPr/>
            <p:nvPr/>
          </p:nvCxnSpPr>
          <p:spPr>
            <a:xfrm rot="5400000">
              <a:off x="604543770" y="1066491461"/>
              <a:ext cx="1624147218" cy="23752614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7" name="Google Shape;87;p1"/>
            <p:cNvCxnSpPr/>
            <p:nvPr/>
          </p:nvCxnSpPr>
          <p:spPr>
            <a:xfrm flipH="1" rot="-5400000">
              <a:off x="721843308" y="1054615154"/>
              <a:ext cx="1624147218" cy="47505228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745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8" name="Google Shape;88;p1"/>
            <p:cNvCxnSpPr/>
            <p:nvPr/>
          </p:nvCxnSpPr>
          <p:spPr>
            <a:xfrm flipH="1" rot="-5400000">
              <a:off x="766958466" y="1018986229"/>
              <a:ext cx="1624147218" cy="118763078"/>
            </a:xfrm>
            <a:prstGeom prst="straightConnector1">
              <a:avLst/>
            </a:prstGeom>
            <a:noFill/>
            <a:ln cap="flat" cmpd="sng" w="19050">
              <a:solidFill>
                <a:schemeClr val="accent1">
                  <a:alpha val="57647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89" name="Google Shape;89;p1"/>
            <p:cNvCxnSpPr/>
            <p:nvPr/>
          </p:nvCxnSpPr>
          <p:spPr>
            <a:xfrm rot="5400000">
              <a:off x="505290267" y="1030862540"/>
              <a:ext cx="1624147218" cy="95010457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745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90" name="Google Shape;90;p1"/>
            <p:cNvCxnSpPr/>
            <p:nvPr/>
          </p:nvCxnSpPr>
          <p:spPr>
            <a:xfrm flipH="1" rot="-5400000">
              <a:off x="745528670" y="1023440469"/>
              <a:ext cx="1624147218" cy="109855845"/>
            </a:xfrm>
            <a:prstGeom prst="straightConnector1">
              <a:avLst/>
            </a:prstGeom>
            <a:noFill/>
            <a:ln cap="flat" cmpd="sng" w="15875">
              <a:solidFill>
                <a:schemeClr val="accent1">
                  <a:alpha val="71764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91" name="Google Shape;91;p1"/>
            <p:cNvCxnSpPr/>
            <p:nvPr/>
          </p:nvCxnSpPr>
          <p:spPr>
            <a:xfrm rot="5400000">
              <a:off x="893280970" y="1018986229"/>
              <a:ext cx="1624147218" cy="11876307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92" name="Google Shape;92;p1"/>
            <p:cNvCxnSpPr/>
            <p:nvPr/>
          </p:nvCxnSpPr>
          <p:spPr>
            <a:xfrm rot="5400000">
              <a:off x="1001557484" y="923975768"/>
              <a:ext cx="1624147218" cy="308784001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93" name="Google Shape;93;p1"/>
            <p:cNvCxnSpPr/>
            <p:nvPr/>
          </p:nvCxnSpPr>
          <p:spPr>
            <a:xfrm flipH="1" rot="-5400000">
              <a:off x="324829294" y="1007111016"/>
              <a:ext cx="1624147218" cy="142515375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94" name="Google Shape;94;p1"/>
          <p:cNvSpPr txBox="1"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"/>
          <p:cNvGrpSpPr/>
          <p:nvPr/>
        </p:nvGrpSpPr>
        <p:grpSpPr>
          <a:xfrm>
            <a:off x="0" y="2057400"/>
            <a:ext cx="4802187" cy="2820987"/>
            <a:chOff x="0" y="0"/>
            <a:chExt cx="2147483647" cy="2147483647"/>
          </a:xfrm>
        </p:grpSpPr>
        <p:cxnSp>
          <p:nvCxnSpPr>
            <p:cNvPr id="96" name="Google Shape;96;p1"/>
            <p:cNvCxnSpPr/>
            <p:nvPr/>
          </p:nvCxnSpPr>
          <p:spPr>
            <a:xfrm>
              <a:off x="0" y="0"/>
              <a:ext cx="2147128470" cy="1208868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97" name="Google Shape;97;p1"/>
            <p:cNvCxnSpPr/>
            <p:nvPr/>
          </p:nvCxnSpPr>
          <p:spPr>
            <a:xfrm>
              <a:off x="0" y="2146274778"/>
              <a:ext cx="2147128470" cy="1208868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98" name="Google Shape;98;p1"/>
            <p:cNvCxnSpPr/>
            <p:nvPr/>
          </p:nvCxnSpPr>
          <p:spPr>
            <a:xfrm rot="5400000">
              <a:off x="1516977643" y="1073137416"/>
              <a:ext cx="1260656880" cy="604434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99" name="Google Shape;99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ABC2C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ABC2C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1" name="Google Shape;101;p1"/>
          <p:cNvSpPr txBox="1"/>
          <p:nvPr>
            <p:ph idx="10" type="dt"/>
          </p:nvPr>
        </p:nvSpPr>
        <p:spPr>
          <a:xfrm>
            <a:off x="457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"/>
          <p:cNvSpPr txBox="1"/>
          <p:nvPr>
            <p:ph idx="11" type="ftr"/>
          </p:nvPr>
        </p:nvSpPr>
        <p:spPr>
          <a:xfrm>
            <a:off x="2830512" y="6311900"/>
            <a:ext cx="3482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"/>
          <p:cNvSpPr txBox="1"/>
          <p:nvPr>
            <p:ph idx="12" type="sldNum"/>
          </p:nvPr>
        </p:nvSpPr>
        <p:spPr>
          <a:xfrm>
            <a:off x="6553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149225" y="136525"/>
            <a:ext cx="8869362" cy="658495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ABC2C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ABC2C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Google Shape;114;p3"/>
          <p:cNvSpPr txBox="1"/>
          <p:nvPr>
            <p:ph idx="10" type="dt"/>
          </p:nvPr>
        </p:nvSpPr>
        <p:spPr>
          <a:xfrm>
            <a:off x="457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1" type="ftr"/>
          </p:nvPr>
        </p:nvSpPr>
        <p:spPr>
          <a:xfrm>
            <a:off x="2830512" y="6311900"/>
            <a:ext cx="3482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6553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2703512" y="274637"/>
            <a:ext cx="631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2693987" y="1600200"/>
            <a:ext cx="632618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/>
        </p:nvSpPr>
        <p:spPr>
          <a:xfrm>
            <a:off x="136525" y="136525"/>
            <a:ext cx="8866187" cy="6581775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2"/>
          <p:cNvSpPr txBox="1"/>
          <p:nvPr>
            <p:ph type="title"/>
          </p:nvPr>
        </p:nvSpPr>
        <p:spPr>
          <a:xfrm>
            <a:off x="455612" y="274637"/>
            <a:ext cx="8226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22"/>
          <p:cNvSpPr txBox="1"/>
          <p:nvPr>
            <p:ph idx="1" type="body"/>
          </p:nvPr>
        </p:nvSpPr>
        <p:spPr>
          <a:xfrm>
            <a:off x="455612" y="1600200"/>
            <a:ext cx="82264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2703512" y="274637"/>
            <a:ext cx="631666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Google Shape;301;p33"/>
          <p:cNvSpPr txBox="1"/>
          <p:nvPr>
            <p:ph idx="1" type="body"/>
          </p:nvPr>
        </p:nvSpPr>
        <p:spPr>
          <a:xfrm>
            <a:off x="2693987" y="1600200"/>
            <a:ext cx="632618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Google Shape;302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" name="Google Shape;304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/>
        </p:nvSpPr>
        <p:spPr>
          <a:xfrm>
            <a:off x="136525" y="136525"/>
            <a:ext cx="8866187" cy="6581775"/>
          </a:xfrm>
          <a:prstGeom prst="rect">
            <a:avLst/>
          </a:prstGeom>
          <a:solidFill>
            <a:schemeClr val="dk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5"/>
          <p:cNvSpPr txBox="1"/>
          <p:nvPr>
            <p:ph type="title"/>
          </p:nvPr>
        </p:nvSpPr>
        <p:spPr>
          <a:xfrm>
            <a:off x="455612" y="274637"/>
            <a:ext cx="82264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p35"/>
          <p:cNvSpPr txBox="1"/>
          <p:nvPr>
            <p:ph idx="1" type="body"/>
          </p:nvPr>
        </p:nvSpPr>
        <p:spPr>
          <a:xfrm>
            <a:off x="455612" y="1600200"/>
            <a:ext cx="82264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i="0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7"/>
          <p:cNvGrpSpPr/>
          <p:nvPr/>
        </p:nvGrpSpPr>
        <p:grpSpPr>
          <a:xfrm>
            <a:off x="0" y="-30162"/>
            <a:ext cx="9067800" cy="4846637"/>
            <a:chOff x="0" y="0"/>
            <a:chExt cx="2147483647" cy="2147483647"/>
          </a:xfrm>
        </p:grpSpPr>
        <p:cxnSp>
          <p:nvCxnSpPr>
            <p:cNvPr id="326" name="Google Shape;326;p37"/>
            <p:cNvCxnSpPr/>
            <p:nvPr/>
          </p:nvCxnSpPr>
          <p:spPr>
            <a:xfrm flipH="1" rot="-5400000">
              <a:off x="-64337272" y="1042214735"/>
              <a:ext cx="1067070816" cy="7230588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27" name="Google Shape;327;p37"/>
            <p:cNvCxnSpPr/>
            <p:nvPr/>
          </p:nvCxnSpPr>
          <p:spPr>
            <a:xfrm flipH="1" rot="-5400000">
              <a:off x="-109452477" y="987985314"/>
              <a:ext cx="1067070816" cy="180764732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28" name="Google Shape;328;p37"/>
            <p:cNvCxnSpPr/>
            <p:nvPr/>
          </p:nvCxnSpPr>
          <p:spPr>
            <a:xfrm rot="5400000">
              <a:off x="-73360298" y="987985314"/>
              <a:ext cx="1067070816" cy="180764732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29" name="Google Shape;329;p37"/>
            <p:cNvCxnSpPr/>
            <p:nvPr/>
          </p:nvCxnSpPr>
          <p:spPr>
            <a:xfrm rot="5400000">
              <a:off x="-488420199" y="1024138261"/>
              <a:ext cx="1067070816" cy="108458836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30" name="Google Shape;330;p37"/>
            <p:cNvCxnSpPr/>
            <p:nvPr/>
          </p:nvCxnSpPr>
          <p:spPr>
            <a:xfrm flipH="1" rot="-5400000">
              <a:off x="-506466284" y="1024138261"/>
              <a:ext cx="1067070816" cy="108458836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31" name="Google Shape;331;p37"/>
            <p:cNvCxnSpPr/>
            <p:nvPr/>
          </p:nvCxnSpPr>
          <p:spPr>
            <a:xfrm flipH="1" rot="-5400000">
              <a:off x="-46291190" y="861450006"/>
              <a:ext cx="1067070816" cy="433835347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32" name="Google Shape;332;p37"/>
            <p:cNvCxnSpPr/>
            <p:nvPr/>
          </p:nvCxnSpPr>
          <p:spPr>
            <a:xfrm flipH="1" rot="-5400000">
              <a:off x="-389166745" y="969908843"/>
              <a:ext cx="1067070816" cy="216917673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33" name="Google Shape;333;p37"/>
            <p:cNvCxnSpPr/>
            <p:nvPr/>
          </p:nvCxnSpPr>
          <p:spPr>
            <a:xfrm rot="5400000">
              <a:off x="-362097383" y="987985314"/>
              <a:ext cx="1067070816" cy="180764732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34" name="Google Shape;334;p37"/>
            <p:cNvCxnSpPr/>
            <p:nvPr/>
          </p:nvCxnSpPr>
          <p:spPr>
            <a:xfrm flipH="1" rot="-5400000">
              <a:off x="-226752121" y="969909082"/>
              <a:ext cx="1067070816" cy="216917195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35" name="Google Shape;335;p37"/>
            <p:cNvCxnSpPr/>
            <p:nvPr/>
          </p:nvCxnSpPr>
          <p:spPr>
            <a:xfrm flipH="1" rot="-5400000">
              <a:off x="-461351077" y="1006061791"/>
              <a:ext cx="1067070816" cy="14461177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36" name="Google Shape;336;p37"/>
            <p:cNvCxnSpPr/>
            <p:nvPr/>
          </p:nvCxnSpPr>
          <p:spPr>
            <a:xfrm flipH="1" rot="-5400000">
              <a:off x="-154567551" y="1042214496"/>
              <a:ext cx="1067070816" cy="72306367"/>
            </a:xfrm>
            <a:prstGeom prst="straightConnector1">
              <a:avLst/>
            </a:prstGeom>
            <a:noFill/>
            <a:ln cap="flat" cmpd="sng" w="57150">
              <a:solidFill>
                <a:schemeClr val="accent1">
                  <a:alpha val="2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37" name="Google Shape;337;p37"/>
            <p:cNvCxnSpPr/>
            <p:nvPr/>
          </p:nvCxnSpPr>
          <p:spPr>
            <a:xfrm flipH="1" rot="-5400000">
              <a:off x="-389166745" y="1042214735"/>
              <a:ext cx="1067070816" cy="7230588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38" name="Google Shape;338;p37"/>
            <p:cNvCxnSpPr/>
            <p:nvPr/>
          </p:nvCxnSpPr>
          <p:spPr>
            <a:xfrm flipH="1" rot="-5400000">
              <a:off x="-424083200" y="972512863"/>
              <a:ext cx="1064718917" cy="216917673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39" name="Google Shape;339;p37"/>
            <p:cNvCxnSpPr/>
            <p:nvPr/>
          </p:nvCxnSpPr>
          <p:spPr>
            <a:xfrm rot="5400000">
              <a:off x="-131558885" y="743049112"/>
              <a:ext cx="1067070816" cy="670637135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3843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40" name="Google Shape;340;p37"/>
            <p:cNvCxnSpPr/>
            <p:nvPr/>
          </p:nvCxnSpPr>
          <p:spPr>
            <a:xfrm rot="5400000">
              <a:off x="8072411" y="1006513700"/>
              <a:ext cx="1067070816" cy="14370795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41" name="Google Shape;341;p37"/>
            <p:cNvCxnSpPr/>
            <p:nvPr/>
          </p:nvCxnSpPr>
          <p:spPr>
            <a:xfrm rot="5400000">
              <a:off x="61985308" y="1006061791"/>
              <a:ext cx="1067070816" cy="14461177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42" name="Google Shape;342;p37"/>
            <p:cNvCxnSpPr/>
            <p:nvPr/>
          </p:nvCxnSpPr>
          <p:spPr>
            <a:xfrm rot="5400000">
              <a:off x="-160883790" y="982562376"/>
              <a:ext cx="1067070816" cy="191610608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43" name="Google Shape;343;p37"/>
            <p:cNvCxnSpPr/>
            <p:nvPr/>
          </p:nvCxnSpPr>
          <p:spPr>
            <a:xfrm flipH="1" rot="-5400000">
              <a:off x="-347435179" y="994764467"/>
              <a:ext cx="1067070816" cy="167207374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44" name="Google Shape;344;p37"/>
            <p:cNvCxnSpPr/>
            <p:nvPr/>
          </p:nvCxnSpPr>
          <p:spPr>
            <a:xfrm flipH="1" rot="-5400000">
              <a:off x="-184343706" y="1029561203"/>
              <a:ext cx="1067070816" cy="97612954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45" name="Google Shape;345;p37"/>
            <p:cNvCxnSpPr/>
            <p:nvPr/>
          </p:nvCxnSpPr>
          <p:spPr>
            <a:xfrm flipH="1" rot="-5400000">
              <a:off x="-280890249" y="1042214735"/>
              <a:ext cx="1067070816" cy="7230588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46" name="Google Shape;346;p37"/>
            <p:cNvCxnSpPr/>
            <p:nvPr/>
          </p:nvCxnSpPr>
          <p:spPr>
            <a:xfrm flipH="1" rot="-5400000">
              <a:off x="-226752001" y="1042214735"/>
              <a:ext cx="1067070816" cy="7230588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47" name="Google Shape;347;p37"/>
            <p:cNvCxnSpPr/>
            <p:nvPr/>
          </p:nvCxnSpPr>
          <p:spPr>
            <a:xfrm flipH="1" rot="-5400000">
              <a:off x="531183500" y="1042214735"/>
              <a:ext cx="1067070816" cy="7230588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48" name="Google Shape;348;p37"/>
            <p:cNvCxnSpPr/>
            <p:nvPr/>
          </p:nvCxnSpPr>
          <p:spPr>
            <a:xfrm flipH="1" rot="-5400000">
              <a:off x="486068235" y="987985314"/>
              <a:ext cx="1067070816" cy="180764732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49" name="Google Shape;349;p37"/>
            <p:cNvCxnSpPr/>
            <p:nvPr/>
          </p:nvCxnSpPr>
          <p:spPr>
            <a:xfrm rot="5400000">
              <a:off x="522160444" y="987985314"/>
              <a:ext cx="1067070816" cy="180764732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745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50" name="Google Shape;350;p37"/>
            <p:cNvCxnSpPr/>
            <p:nvPr/>
          </p:nvCxnSpPr>
          <p:spPr>
            <a:xfrm rot="5400000">
              <a:off x="107100543" y="1024138261"/>
              <a:ext cx="1067070816" cy="108458836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51" name="Google Shape;351;p37"/>
            <p:cNvCxnSpPr/>
            <p:nvPr/>
          </p:nvCxnSpPr>
          <p:spPr>
            <a:xfrm flipH="1" rot="-5400000">
              <a:off x="89054460" y="1024138261"/>
              <a:ext cx="1067070816" cy="108458836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52" name="Google Shape;352;p37"/>
            <p:cNvCxnSpPr/>
            <p:nvPr/>
          </p:nvCxnSpPr>
          <p:spPr>
            <a:xfrm rot="5400000">
              <a:off x="242446122" y="1078238155"/>
              <a:ext cx="1067070816" cy="753423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53" name="Google Shape;353;p37"/>
            <p:cNvCxnSpPr/>
            <p:nvPr/>
          </p:nvCxnSpPr>
          <p:spPr>
            <a:xfrm flipH="1" rot="-5400000">
              <a:off x="206353952" y="969908843"/>
              <a:ext cx="1067070816" cy="216917673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745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54" name="Google Shape;354;p37"/>
            <p:cNvCxnSpPr/>
            <p:nvPr/>
          </p:nvCxnSpPr>
          <p:spPr>
            <a:xfrm rot="5400000">
              <a:off x="233423360" y="987985314"/>
              <a:ext cx="1067070816" cy="180764732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55" name="Google Shape;355;p37"/>
            <p:cNvCxnSpPr/>
            <p:nvPr/>
          </p:nvCxnSpPr>
          <p:spPr>
            <a:xfrm flipH="1" rot="-5400000">
              <a:off x="368768592" y="969909082"/>
              <a:ext cx="1067070816" cy="216917195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56" name="Google Shape;356;p37"/>
            <p:cNvCxnSpPr/>
            <p:nvPr/>
          </p:nvCxnSpPr>
          <p:spPr>
            <a:xfrm flipH="1" rot="-5400000">
              <a:off x="134169636" y="1006061791"/>
              <a:ext cx="1067070816" cy="14461177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57" name="Google Shape;357;p37"/>
            <p:cNvCxnSpPr/>
            <p:nvPr/>
          </p:nvCxnSpPr>
          <p:spPr>
            <a:xfrm flipH="1" rot="-5400000">
              <a:off x="440953191" y="1042214496"/>
              <a:ext cx="1067070816" cy="7230636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58" name="Google Shape;358;p37"/>
            <p:cNvCxnSpPr/>
            <p:nvPr/>
          </p:nvCxnSpPr>
          <p:spPr>
            <a:xfrm flipH="1" rot="-5400000">
              <a:off x="206353982" y="1042214735"/>
              <a:ext cx="1067070816" cy="7230588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59" name="Google Shape;359;p37"/>
            <p:cNvCxnSpPr/>
            <p:nvPr/>
          </p:nvCxnSpPr>
          <p:spPr>
            <a:xfrm rot="5400000">
              <a:off x="34916213" y="1024138261"/>
              <a:ext cx="1067070816" cy="108458836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60" name="Google Shape;360;p37"/>
            <p:cNvCxnSpPr/>
            <p:nvPr/>
          </p:nvCxnSpPr>
          <p:spPr>
            <a:xfrm rot="5400000">
              <a:off x="463961798" y="743049112"/>
              <a:ext cx="1067070816" cy="670637135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38431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61" name="Google Shape;361;p37"/>
            <p:cNvCxnSpPr/>
            <p:nvPr/>
          </p:nvCxnSpPr>
          <p:spPr>
            <a:xfrm rot="5400000">
              <a:off x="603593095" y="1006513700"/>
              <a:ext cx="1067070816" cy="14370795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62" name="Google Shape;362;p37"/>
            <p:cNvCxnSpPr/>
            <p:nvPr/>
          </p:nvCxnSpPr>
          <p:spPr>
            <a:xfrm rot="5400000">
              <a:off x="657506036" y="1042214735"/>
              <a:ext cx="1067070816" cy="7230588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63" name="Google Shape;363;p37"/>
            <p:cNvCxnSpPr/>
            <p:nvPr/>
          </p:nvCxnSpPr>
          <p:spPr>
            <a:xfrm rot="5400000">
              <a:off x="434636953" y="982562376"/>
              <a:ext cx="1067070816" cy="191610608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64" name="Google Shape;364;p37"/>
            <p:cNvCxnSpPr/>
            <p:nvPr/>
          </p:nvCxnSpPr>
          <p:spPr>
            <a:xfrm flipH="1" rot="-5400000">
              <a:off x="248085564" y="994764467"/>
              <a:ext cx="1067070816" cy="167207374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65" name="Google Shape;365;p37"/>
            <p:cNvCxnSpPr/>
            <p:nvPr/>
          </p:nvCxnSpPr>
          <p:spPr>
            <a:xfrm flipH="1" rot="-5400000">
              <a:off x="411177006" y="1029561203"/>
              <a:ext cx="1067070816" cy="97612954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66" name="Google Shape;366;p37"/>
            <p:cNvCxnSpPr/>
            <p:nvPr/>
          </p:nvCxnSpPr>
          <p:spPr>
            <a:xfrm flipH="1" rot="-5400000">
              <a:off x="314630448" y="1042214735"/>
              <a:ext cx="1067070816" cy="7230588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67" name="Google Shape;367;p37"/>
            <p:cNvCxnSpPr/>
            <p:nvPr/>
          </p:nvCxnSpPr>
          <p:spPr>
            <a:xfrm flipH="1" rot="-5400000">
              <a:off x="368768741" y="1042214735"/>
              <a:ext cx="1067070816" cy="7230588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68" name="Google Shape;368;p37"/>
            <p:cNvCxnSpPr/>
            <p:nvPr/>
          </p:nvCxnSpPr>
          <p:spPr>
            <a:xfrm flipH="1" rot="-5400000">
              <a:off x="928197289" y="1042214735"/>
              <a:ext cx="1067070816" cy="72305888"/>
            </a:xfrm>
            <a:prstGeom prst="straightConnector1">
              <a:avLst/>
            </a:prstGeom>
            <a:noFill/>
            <a:ln cap="flat" cmpd="sng" w="57150">
              <a:solidFill>
                <a:schemeClr val="accent1">
                  <a:alpha val="2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69" name="Google Shape;369;p37"/>
            <p:cNvCxnSpPr/>
            <p:nvPr/>
          </p:nvCxnSpPr>
          <p:spPr>
            <a:xfrm flipH="1" rot="-5400000">
              <a:off x="774805797" y="987985314"/>
              <a:ext cx="1067070816" cy="180764732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0" name="Google Shape;370;p37"/>
            <p:cNvCxnSpPr/>
            <p:nvPr/>
          </p:nvCxnSpPr>
          <p:spPr>
            <a:xfrm rot="5400000">
              <a:off x="919174233" y="987985314"/>
              <a:ext cx="1067070816" cy="180764732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1" name="Google Shape;371;p37"/>
            <p:cNvCxnSpPr/>
            <p:nvPr/>
          </p:nvCxnSpPr>
          <p:spPr>
            <a:xfrm rot="5400000">
              <a:off x="711644453" y="1006062046"/>
              <a:ext cx="1067070598" cy="144611777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2" name="Google Shape;372;p37"/>
            <p:cNvCxnSpPr/>
            <p:nvPr/>
          </p:nvCxnSpPr>
          <p:spPr>
            <a:xfrm flipH="1" rot="-5400000">
              <a:off x="531183351" y="969909557"/>
              <a:ext cx="1067070816" cy="216917195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3" name="Google Shape;373;p37"/>
            <p:cNvCxnSpPr/>
            <p:nvPr/>
          </p:nvCxnSpPr>
          <p:spPr>
            <a:xfrm flipH="1" rot="-5400000">
              <a:off x="837966981" y="1042214970"/>
              <a:ext cx="1067070816" cy="7230636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4" name="Google Shape;374;p37"/>
            <p:cNvCxnSpPr/>
            <p:nvPr/>
          </p:nvCxnSpPr>
          <p:spPr>
            <a:xfrm rot="5400000">
              <a:off x="905188493" y="743049112"/>
              <a:ext cx="1067070816" cy="670637135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55686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5" name="Google Shape;375;p37"/>
            <p:cNvCxnSpPr/>
            <p:nvPr/>
          </p:nvCxnSpPr>
          <p:spPr>
            <a:xfrm rot="5400000">
              <a:off x="1000607003" y="1006514174"/>
              <a:ext cx="1067070816" cy="143707959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6" name="Google Shape;376;p37"/>
            <p:cNvCxnSpPr/>
            <p:nvPr/>
          </p:nvCxnSpPr>
          <p:spPr>
            <a:xfrm rot="5400000">
              <a:off x="964289472" y="1006061791"/>
              <a:ext cx="1067070816" cy="14461177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7" name="Google Shape;377;p37"/>
            <p:cNvCxnSpPr/>
            <p:nvPr/>
          </p:nvCxnSpPr>
          <p:spPr>
            <a:xfrm rot="5400000">
              <a:off x="844283052" y="982562376"/>
              <a:ext cx="1067070816" cy="191610608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8" name="Google Shape;378;p37"/>
            <p:cNvCxnSpPr/>
            <p:nvPr/>
          </p:nvCxnSpPr>
          <p:spPr>
            <a:xfrm flipH="1" rot="-5400000">
              <a:off x="808190796" y="1029561203"/>
              <a:ext cx="1067070816" cy="97612954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79" name="Google Shape;379;p37"/>
            <p:cNvCxnSpPr/>
            <p:nvPr/>
          </p:nvCxnSpPr>
          <p:spPr>
            <a:xfrm flipH="1" rot="-5400000">
              <a:off x="693598200" y="1042214735"/>
              <a:ext cx="1067070816" cy="72305888"/>
            </a:xfrm>
            <a:prstGeom prst="straightConnector1">
              <a:avLst/>
            </a:prstGeom>
            <a:noFill/>
            <a:ln cap="flat" cmpd="sng" w="57150">
              <a:solidFill>
                <a:schemeClr val="accent1">
                  <a:alpha val="2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0" name="Google Shape;380;p37"/>
            <p:cNvCxnSpPr/>
            <p:nvPr/>
          </p:nvCxnSpPr>
          <p:spPr>
            <a:xfrm flipH="1" rot="-5400000">
              <a:off x="729690395" y="1042214735"/>
              <a:ext cx="1067070816" cy="7230588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1" name="Google Shape;381;p37"/>
            <p:cNvCxnSpPr/>
            <p:nvPr/>
          </p:nvCxnSpPr>
          <p:spPr>
            <a:xfrm rot="5400000">
              <a:off x="1099635016" y="1024138261"/>
              <a:ext cx="1067070816" cy="108458836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2" name="Google Shape;382;p37"/>
            <p:cNvCxnSpPr/>
            <p:nvPr/>
          </p:nvCxnSpPr>
          <p:spPr>
            <a:xfrm flipH="1" rot="-5400000">
              <a:off x="1099634792" y="1024138261"/>
              <a:ext cx="1067070816" cy="108458836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3" name="Google Shape;383;p37"/>
            <p:cNvCxnSpPr/>
            <p:nvPr/>
          </p:nvCxnSpPr>
          <p:spPr>
            <a:xfrm rot="5400000">
              <a:off x="1234980655" y="1078238630"/>
              <a:ext cx="1067070816" cy="753423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4" name="Google Shape;384;p37"/>
            <p:cNvCxnSpPr/>
            <p:nvPr/>
          </p:nvCxnSpPr>
          <p:spPr>
            <a:xfrm flipH="1" rot="-5400000">
              <a:off x="1198888545" y="969908843"/>
              <a:ext cx="1067070816" cy="216917673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89803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5" name="Google Shape;385;p37"/>
            <p:cNvCxnSpPr/>
            <p:nvPr/>
          </p:nvCxnSpPr>
          <p:spPr>
            <a:xfrm rot="5400000">
              <a:off x="1225957833" y="987985314"/>
              <a:ext cx="1067070816" cy="180764732"/>
            </a:xfrm>
            <a:prstGeom prst="straightConnector1">
              <a:avLst/>
            </a:prstGeom>
            <a:noFill/>
            <a:ln cap="flat" cmpd="sng" w="127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6" name="Google Shape;386;p37"/>
            <p:cNvCxnSpPr/>
            <p:nvPr/>
          </p:nvCxnSpPr>
          <p:spPr>
            <a:xfrm flipH="1" rot="-5400000">
              <a:off x="1361303125" y="969909557"/>
              <a:ext cx="1067070816" cy="216917195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7" name="Google Shape;387;p37"/>
            <p:cNvCxnSpPr/>
            <p:nvPr/>
          </p:nvCxnSpPr>
          <p:spPr>
            <a:xfrm flipH="1" rot="-5400000">
              <a:off x="1162796379" y="1042214735"/>
              <a:ext cx="1067070816" cy="7230588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8" name="Google Shape;388;p37"/>
            <p:cNvCxnSpPr/>
            <p:nvPr/>
          </p:nvCxnSpPr>
          <p:spPr>
            <a:xfrm rot="5400000">
              <a:off x="1135727211" y="1024138261"/>
              <a:ext cx="1067070816" cy="108458836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89" name="Google Shape;389;p37"/>
            <p:cNvCxnSpPr/>
            <p:nvPr/>
          </p:nvCxnSpPr>
          <p:spPr>
            <a:xfrm flipH="1" rot="-5400000">
              <a:off x="1276712292" y="994764467"/>
              <a:ext cx="1067070816" cy="167207374"/>
            </a:xfrm>
            <a:prstGeom prst="straightConnector1">
              <a:avLst/>
            </a:prstGeom>
            <a:noFill/>
            <a:ln cap="flat" cmpd="sng" w="15875">
              <a:solidFill>
                <a:schemeClr val="accent1">
                  <a:alpha val="71764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0" name="Google Shape;390;p37"/>
            <p:cNvCxnSpPr/>
            <p:nvPr/>
          </p:nvCxnSpPr>
          <p:spPr>
            <a:xfrm flipH="1" rot="-5400000">
              <a:off x="1403711599" y="1029561203"/>
              <a:ext cx="1067070816" cy="97612954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1" name="Google Shape;391;p37"/>
            <p:cNvCxnSpPr/>
            <p:nvPr/>
          </p:nvCxnSpPr>
          <p:spPr>
            <a:xfrm flipH="1" rot="-5400000">
              <a:off x="1307165041" y="1042214735"/>
              <a:ext cx="1067070816" cy="7230588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2" name="Google Shape;392;p37"/>
            <p:cNvCxnSpPr/>
            <p:nvPr/>
          </p:nvCxnSpPr>
          <p:spPr>
            <a:xfrm flipH="1" rot="-5400000">
              <a:off x="1361303274" y="1042214735"/>
              <a:ext cx="1067070816" cy="7230588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3" name="Google Shape;393;p37"/>
            <p:cNvCxnSpPr/>
            <p:nvPr/>
          </p:nvCxnSpPr>
          <p:spPr>
            <a:xfrm flipH="1" rot="-5400000">
              <a:off x="1523718093" y="1042215210"/>
              <a:ext cx="1067070816" cy="7230588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4" name="Google Shape;394;p37"/>
            <p:cNvCxnSpPr/>
            <p:nvPr/>
          </p:nvCxnSpPr>
          <p:spPr>
            <a:xfrm flipH="1" rot="-5400000">
              <a:off x="1478602827" y="987985788"/>
              <a:ext cx="1067070816" cy="180764732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5" name="Google Shape;395;p37"/>
            <p:cNvCxnSpPr/>
            <p:nvPr/>
          </p:nvCxnSpPr>
          <p:spPr>
            <a:xfrm rot="5400000">
              <a:off x="1514695036" y="987985788"/>
              <a:ext cx="1067070816" cy="180764732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6" name="Google Shape;396;p37"/>
            <p:cNvCxnSpPr/>
            <p:nvPr/>
          </p:nvCxnSpPr>
          <p:spPr>
            <a:xfrm flipH="1" rot="-5400000">
              <a:off x="1433487664" y="1042214970"/>
              <a:ext cx="1067070816" cy="72306367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7" name="Google Shape;397;p37"/>
            <p:cNvCxnSpPr/>
            <p:nvPr/>
          </p:nvCxnSpPr>
          <p:spPr>
            <a:xfrm rot="5400000">
              <a:off x="1588944605" y="1028276596"/>
              <a:ext cx="1071812966" cy="9068269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8" name="Google Shape;398;p37"/>
            <p:cNvCxnSpPr/>
            <p:nvPr/>
          </p:nvCxnSpPr>
          <p:spPr>
            <a:xfrm rot="5400000">
              <a:off x="1427171545" y="982562850"/>
              <a:ext cx="1067070816" cy="191610608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745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399" name="Google Shape;399;p37"/>
            <p:cNvCxnSpPr/>
            <p:nvPr/>
          </p:nvCxnSpPr>
          <p:spPr>
            <a:xfrm flipH="1" rot="-5400000">
              <a:off x="1403711599" y="1029561677"/>
              <a:ext cx="1067070816" cy="97612954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0" name="Google Shape;400;p37"/>
            <p:cNvCxnSpPr/>
            <p:nvPr/>
          </p:nvCxnSpPr>
          <p:spPr>
            <a:xfrm rot="5400000">
              <a:off x="1595902020" y="1078238849"/>
              <a:ext cx="1067071035" cy="753423"/>
            </a:xfrm>
            <a:prstGeom prst="straightConnector1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1" name="Google Shape;401;p37"/>
            <p:cNvCxnSpPr/>
            <p:nvPr/>
          </p:nvCxnSpPr>
          <p:spPr>
            <a:xfrm rot="5400000">
              <a:off x="883082129" y="1060291208"/>
              <a:ext cx="1067070816" cy="36152944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2" name="Google Shape;402;p37"/>
            <p:cNvCxnSpPr/>
            <p:nvPr/>
          </p:nvCxnSpPr>
          <p:spPr>
            <a:xfrm flipH="1" rot="-5400000">
              <a:off x="1000381560" y="1042214735"/>
              <a:ext cx="1067070816" cy="72305888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745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3" name="Google Shape;403;p37"/>
            <p:cNvCxnSpPr/>
            <p:nvPr/>
          </p:nvCxnSpPr>
          <p:spPr>
            <a:xfrm flipH="1" rot="-5400000">
              <a:off x="1045496843" y="987985314"/>
              <a:ext cx="1067070816" cy="180764732"/>
            </a:xfrm>
            <a:prstGeom prst="straightConnector1">
              <a:avLst/>
            </a:prstGeom>
            <a:noFill/>
            <a:ln cap="flat" cmpd="sng" w="19050">
              <a:solidFill>
                <a:schemeClr val="accent1">
                  <a:alpha val="57647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4" name="Google Shape;404;p37"/>
            <p:cNvCxnSpPr/>
            <p:nvPr/>
          </p:nvCxnSpPr>
          <p:spPr>
            <a:xfrm rot="5400000">
              <a:off x="783828615" y="1006061791"/>
              <a:ext cx="1067070816" cy="144611777"/>
            </a:xfrm>
            <a:prstGeom prst="straightConnector1">
              <a:avLst/>
            </a:prstGeom>
            <a:noFill/>
            <a:ln cap="flat" cmpd="sng" w="47625">
              <a:solidFill>
                <a:schemeClr val="accent1">
                  <a:alpha val="62745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5" name="Google Shape;405;p37"/>
            <p:cNvCxnSpPr/>
            <p:nvPr/>
          </p:nvCxnSpPr>
          <p:spPr>
            <a:xfrm flipH="1" rot="-5400000">
              <a:off x="1024067045" y="994764467"/>
              <a:ext cx="1067070816" cy="167207374"/>
            </a:xfrm>
            <a:prstGeom prst="straightConnector1">
              <a:avLst/>
            </a:prstGeom>
            <a:noFill/>
            <a:ln cap="flat" cmpd="sng" w="15875">
              <a:solidFill>
                <a:schemeClr val="accent1">
                  <a:alpha val="71764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6" name="Google Shape;406;p37"/>
            <p:cNvCxnSpPr/>
            <p:nvPr/>
          </p:nvCxnSpPr>
          <p:spPr>
            <a:xfrm rot="5400000">
              <a:off x="1171819361" y="987985314"/>
              <a:ext cx="1067070816" cy="180764732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7" name="Google Shape;407;p37"/>
            <p:cNvCxnSpPr/>
            <p:nvPr/>
          </p:nvCxnSpPr>
          <p:spPr>
            <a:xfrm rot="5400000">
              <a:off x="1280095886" y="843373529"/>
              <a:ext cx="1067070816" cy="469988302"/>
            </a:xfrm>
            <a:prstGeom prst="straightConnector1">
              <a:avLst/>
            </a:prstGeom>
            <a:noFill/>
            <a:ln cap="flat" cmpd="sng" w="28575">
              <a:solidFill>
                <a:schemeClr val="accent1">
                  <a:alpha val="57647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cxnSp>
          <p:nvCxnSpPr>
            <p:cNvPr id="408" name="Google Shape;408;p37"/>
            <p:cNvCxnSpPr/>
            <p:nvPr/>
          </p:nvCxnSpPr>
          <p:spPr>
            <a:xfrm flipH="1" rot="-5400000">
              <a:off x="603367622" y="969910031"/>
              <a:ext cx="1067070816" cy="216917195"/>
            </a:xfrm>
            <a:prstGeom prst="straightConnector1">
              <a:avLst/>
            </a:prstGeom>
            <a:noFill/>
            <a:ln cap="flat" cmpd="sng" w="38100">
              <a:solidFill>
                <a:schemeClr val="accent1">
                  <a:alpha val="46666"/>
                </a:schemeClr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</p:grpSp>
      <p:sp>
        <p:nvSpPr>
          <p:cNvPr id="409" name="Google Shape;409;p37"/>
          <p:cNvSpPr txBox="1"/>
          <p:nvPr/>
        </p:nvSpPr>
        <p:spPr>
          <a:xfrm>
            <a:off x="0" y="4311650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37"/>
          <p:cNvCxnSpPr/>
          <p:nvPr/>
        </p:nvCxnSpPr>
        <p:spPr>
          <a:xfrm>
            <a:off x="0" y="4387850"/>
            <a:ext cx="9144000" cy="1587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1" name="Google Shape;411;p37"/>
          <p:cNvCxnSpPr/>
          <p:nvPr/>
        </p:nvCxnSpPr>
        <p:spPr>
          <a:xfrm>
            <a:off x="0" y="6138862"/>
            <a:ext cx="9144000" cy="1587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12" name="Google Shape;412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3" name="Google Shape;413;p3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ABC2C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ABC2C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14" name="Google Shape;414;p37"/>
          <p:cNvSpPr txBox="1"/>
          <p:nvPr>
            <p:ph idx="10" type="dt"/>
          </p:nvPr>
        </p:nvSpPr>
        <p:spPr>
          <a:xfrm>
            <a:off x="457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5" name="Google Shape;415;p37"/>
          <p:cNvSpPr txBox="1"/>
          <p:nvPr>
            <p:ph idx="11" type="ftr"/>
          </p:nvPr>
        </p:nvSpPr>
        <p:spPr>
          <a:xfrm>
            <a:off x="2830512" y="6311900"/>
            <a:ext cx="3482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6" name="Google Shape;416;p37"/>
          <p:cNvSpPr txBox="1"/>
          <p:nvPr>
            <p:ph idx="12" type="sldNum"/>
          </p:nvPr>
        </p:nvSpPr>
        <p:spPr>
          <a:xfrm>
            <a:off x="6553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i="0" sz="1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/>
          <p:nvPr/>
        </p:nvSpPr>
        <p:spPr>
          <a:xfrm>
            <a:off x="0" y="1563687"/>
            <a:ext cx="2762250" cy="3313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39"/>
          <p:cNvCxnSpPr/>
          <p:nvPr/>
        </p:nvCxnSpPr>
        <p:spPr>
          <a:xfrm rot="5400000">
            <a:off x="1127918" y="3221831"/>
            <a:ext cx="301783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26" name="Google Shape;426;p39"/>
          <p:cNvCxnSpPr/>
          <p:nvPr/>
        </p:nvCxnSpPr>
        <p:spPr>
          <a:xfrm>
            <a:off x="0" y="1712912"/>
            <a:ext cx="2651125" cy="1587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27" name="Google Shape;427;p39"/>
          <p:cNvCxnSpPr/>
          <p:nvPr/>
        </p:nvCxnSpPr>
        <p:spPr>
          <a:xfrm>
            <a:off x="0" y="4733925"/>
            <a:ext cx="2651125" cy="1587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28" name="Google Shape;428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9" name="Google Shape;429;p3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ABC2C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ABC2C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0" name="Google Shape;430;p39"/>
          <p:cNvSpPr txBox="1"/>
          <p:nvPr>
            <p:ph idx="10" type="dt"/>
          </p:nvPr>
        </p:nvSpPr>
        <p:spPr>
          <a:xfrm>
            <a:off x="457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1" name="Google Shape;431;p39"/>
          <p:cNvSpPr txBox="1"/>
          <p:nvPr>
            <p:ph idx="11" type="ftr"/>
          </p:nvPr>
        </p:nvSpPr>
        <p:spPr>
          <a:xfrm>
            <a:off x="2830512" y="6311900"/>
            <a:ext cx="3482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2" name="Google Shape;432;p39"/>
          <p:cNvSpPr txBox="1"/>
          <p:nvPr>
            <p:ph idx="12" type="sldNum"/>
          </p:nvPr>
        </p:nvSpPr>
        <p:spPr>
          <a:xfrm>
            <a:off x="6553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/>
        </p:nvSpPr>
        <p:spPr>
          <a:xfrm>
            <a:off x="0" y="1563687"/>
            <a:ext cx="2762250" cy="3313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p41"/>
          <p:cNvCxnSpPr/>
          <p:nvPr/>
        </p:nvCxnSpPr>
        <p:spPr>
          <a:xfrm rot="5400000">
            <a:off x="1127918" y="3221831"/>
            <a:ext cx="301783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43" name="Google Shape;443;p41"/>
          <p:cNvCxnSpPr/>
          <p:nvPr/>
        </p:nvCxnSpPr>
        <p:spPr>
          <a:xfrm>
            <a:off x="0" y="1712912"/>
            <a:ext cx="2651125" cy="1587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44" name="Google Shape;444;p41"/>
          <p:cNvCxnSpPr/>
          <p:nvPr/>
        </p:nvCxnSpPr>
        <p:spPr>
          <a:xfrm>
            <a:off x="0" y="4733925"/>
            <a:ext cx="2651125" cy="1587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45" name="Google Shape;445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Questrial"/>
              <a:buNone/>
              <a:defRPr b="1" i="0" sz="3600" u="none" cap="none" strike="noStrike">
                <a:solidFill>
                  <a:srgbClr val="FEFEFE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6" name="Google Shape;446;p4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ABC2C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ABC2C8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7" name="Google Shape;447;p41"/>
          <p:cNvSpPr txBox="1"/>
          <p:nvPr>
            <p:ph idx="10" type="dt"/>
          </p:nvPr>
        </p:nvSpPr>
        <p:spPr>
          <a:xfrm>
            <a:off x="457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8" name="Google Shape;448;p41"/>
          <p:cNvSpPr txBox="1"/>
          <p:nvPr>
            <p:ph idx="11" type="ftr"/>
          </p:nvPr>
        </p:nvSpPr>
        <p:spPr>
          <a:xfrm>
            <a:off x="2830512" y="6311900"/>
            <a:ext cx="3482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9" name="Google Shape;449;p41"/>
          <p:cNvSpPr txBox="1"/>
          <p:nvPr>
            <p:ph idx="12" type="sldNum"/>
          </p:nvPr>
        </p:nvSpPr>
        <p:spPr>
          <a:xfrm>
            <a:off x="6553200" y="6311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b="0" i="0" sz="12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3"/>
          <p:cNvSpPr txBox="1"/>
          <p:nvPr>
            <p:ph type="ctrTitle"/>
          </p:nvPr>
        </p:nvSpPr>
        <p:spPr>
          <a:xfrm>
            <a:off x="-188912" y="2127250"/>
            <a:ext cx="4852987" cy="2066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omic Sans MS"/>
              <a:buNone/>
            </a:pPr>
            <a:r>
              <a:rPr b="1" i="0" lang="en-US" sz="6600" u="none" cap="none" strike="noStrike">
                <a:solidFill>
                  <a:srgbClr val="FEFEFE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Mole</a:t>
            </a:r>
            <a:endParaRPr/>
          </a:p>
        </p:txBody>
      </p:sp>
      <p:sp>
        <p:nvSpPr>
          <p:cNvPr id="462" name="Google Shape;462;p43"/>
          <p:cNvSpPr txBox="1"/>
          <p:nvPr>
            <p:ph idx="1" type="subTitle"/>
          </p:nvPr>
        </p:nvSpPr>
        <p:spPr>
          <a:xfrm>
            <a:off x="228600" y="3733800"/>
            <a:ext cx="441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2"/>
          <p:cNvSpPr txBox="1"/>
          <p:nvPr>
            <p:ph type="title"/>
          </p:nvPr>
        </p:nvSpPr>
        <p:spPr>
          <a:xfrm>
            <a:off x="457200" y="274637"/>
            <a:ext cx="8229600" cy="143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omic Sans MS"/>
              <a:buNone/>
            </a:pPr>
            <a:r>
              <a:rPr b="1" i="0" lang="en-US" sz="4400" u="none" cap="none" strike="noStrike">
                <a:solidFill>
                  <a:srgbClr val="FEFEFE"/>
                </a:solidFill>
                <a:latin typeface="Comic Sans MS"/>
                <a:ea typeface="Comic Sans MS"/>
                <a:cs typeface="Comic Sans MS"/>
                <a:sym typeface="Comic Sans MS"/>
              </a:rPr>
              <a:t>Molar Mass</a:t>
            </a:r>
            <a:endParaRPr/>
          </a:p>
        </p:txBody>
      </p:sp>
      <p:sp>
        <p:nvSpPr>
          <p:cNvPr id="518" name="Google Shape;518;p5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C2C9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So, the atomic mass of an element is also the mass of 1 mole (6.02 x 10</a:t>
            </a:r>
            <a:r>
              <a:rPr b="0" baseline="3000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23</a:t>
            </a: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atoms) of that element</a:t>
            </a:r>
            <a:endParaRPr/>
          </a:p>
          <a:p>
            <a:pPr indent="-69850" lvl="0" marL="2730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CC2C9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27305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 mole of H = </a:t>
            </a:r>
            <a:endParaRPr/>
          </a:p>
          <a:p>
            <a:pPr indent="-273050" lvl="0" marL="27305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1.008 grams of H = </a:t>
            </a:r>
            <a:endParaRPr/>
          </a:p>
          <a:p>
            <a:pPr indent="-273050" lvl="0" marL="27305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6.02 x 10</a:t>
            </a:r>
            <a:r>
              <a:rPr b="0" baseline="3000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23</a:t>
            </a: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H atoms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3"/>
          <p:cNvSpPr txBox="1"/>
          <p:nvPr>
            <p:ph type="title"/>
          </p:nvPr>
        </p:nvSpPr>
        <p:spPr>
          <a:xfrm>
            <a:off x="457200" y="274637"/>
            <a:ext cx="8229600" cy="143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omic Sans MS"/>
              <a:buNone/>
            </a:pPr>
            <a:r>
              <a:rPr b="1" i="0" lang="en-US" sz="4400" u="none" cap="none" strike="noStrike">
                <a:solidFill>
                  <a:srgbClr val="FEFEFE"/>
                </a:solidFill>
                <a:latin typeface="Comic Sans MS"/>
                <a:ea typeface="Comic Sans MS"/>
                <a:cs typeface="Comic Sans MS"/>
                <a:sym typeface="Comic Sans MS"/>
              </a:rPr>
              <a:t>Molar Mass</a:t>
            </a:r>
            <a:endParaRPr/>
          </a:p>
        </p:txBody>
      </p:sp>
      <p:sp>
        <p:nvSpPr>
          <p:cNvPr id="524" name="Google Shape;524;p5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C2C9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Mole establishes a relationship between AMUs and grams.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CC2C9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Molar mass: The mass in grams of one mole of a compound.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t/>
            </a:r>
            <a:endParaRPr b="0" i="0" sz="3200" u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27305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1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NaCl</a:t>
            </a:r>
            <a:endParaRPr/>
          </a:p>
          <a:p>
            <a:pPr indent="-273050" lvl="0" marL="27305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Formula mass = 58.44 AMU</a:t>
            </a:r>
            <a:endParaRPr/>
          </a:p>
          <a:p>
            <a:pPr indent="-273050" lvl="0" marL="27305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Molar mass = 58.44 g/mol</a:t>
            </a:r>
            <a:endParaRPr/>
          </a:p>
          <a:p>
            <a:pPr indent="-71120" lvl="0" marL="274320" marR="0" rtl="0" algn="l"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4"/>
          <p:cNvSpPr txBox="1"/>
          <p:nvPr>
            <p:ph type="title"/>
          </p:nvPr>
        </p:nvSpPr>
        <p:spPr>
          <a:xfrm>
            <a:off x="457200" y="274637"/>
            <a:ext cx="8229600" cy="143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omic Sans MS"/>
              <a:buNone/>
            </a:pPr>
            <a:r>
              <a:rPr b="1" i="0" lang="en-US" sz="4400" u="none" cap="none" strike="noStrike">
                <a:solidFill>
                  <a:srgbClr val="FEFEFE"/>
                </a:solidFill>
                <a:latin typeface="Comic Sans MS"/>
                <a:ea typeface="Comic Sans MS"/>
                <a:cs typeface="Comic Sans MS"/>
                <a:sym typeface="Comic Sans MS"/>
              </a:rPr>
              <a:t>Calculating Molar Mass</a:t>
            </a:r>
            <a:endParaRPr/>
          </a:p>
        </p:txBody>
      </p:sp>
      <p:sp>
        <p:nvSpPr>
          <p:cNvPr id="530" name="Google Shape;530;p5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1" i="0" lang="en-US" sz="3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CH</a:t>
            </a:r>
            <a:r>
              <a:rPr b="1" baseline="-25000" i="0" lang="en-US" sz="3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  <a:p>
            <a:pPr indent="-273050" lvl="0" marL="27305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t/>
            </a:r>
            <a:endParaRPr b="1" i="0" sz="3600" u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27305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Mass of 1 mol of C = 1 x 12.01 g = 12.01 g</a:t>
            </a:r>
            <a:endParaRPr/>
          </a:p>
          <a:p>
            <a:pPr indent="-273050" lvl="0" marL="27305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Mass of 4 mol of H = 4 x 1.008 g = 4.03 g</a:t>
            </a:r>
            <a:endParaRPr/>
          </a:p>
          <a:p>
            <a:pPr indent="-273050" lvl="0" marL="27305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Mass of 1 mol of CH</a:t>
            </a:r>
            <a:r>
              <a:rPr b="0" baseline="-2500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16.04 g</a:t>
            </a:r>
            <a:endParaRPr/>
          </a:p>
          <a:p>
            <a:pPr indent="-273050" lvl="0" marL="27305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Molar Mass of CH</a:t>
            </a:r>
            <a:r>
              <a:rPr b="0" baseline="-2500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16.04 g/mol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5"/>
          <p:cNvSpPr txBox="1"/>
          <p:nvPr>
            <p:ph type="title"/>
          </p:nvPr>
        </p:nvSpPr>
        <p:spPr>
          <a:xfrm>
            <a:off x="255587" y="274637"/>
            <a:ext cx="8632825" cy="1408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omic Sans MS"/>
              <a:buNone/>
            </a:pPr>
            <a:r>
              <a:rPr b="1" i="0" lang="en-US" sz="4000" u="none" cap="none" strike="noStrike">
                <a:solidFill>
                  <a:srgbClr val="FEFEFE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We Know About the Mole</a:t>
            </a:r>
            <a:endParaRPr/>
          </a:p>
        </p:txBody>
      </p:sp>
      <p:sp>
        <p:nvSpPr>
          <p:cNvPr id="536" name="Google Shape;536;p5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C2C9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establishes a relationship between atomic mass units and grams.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CC2C9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 mole = 6.02 x 10</a:t>
            </a:r>
            <a:r>
              <a:rPr b="0" baseline="3000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23</a:t>
            </a: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representative particles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t/>
            </a:r>
            <a:endParaRPr b="0" i="0" sz="3200" u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t/>
            </a:r>
            <a:endParaRPr b="0" i="0" sz="3200" u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71120" lvl="0" marL="274320" marR="0" rtl="0" algn="l"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6"/>
          <p:cNvSpPr txBox="1"/>
          <p:nvPr>
            <p:ph type="title"/>
          </p:nvPr>
        </p:nvSpPr>
        <p:spPr>
          <a:xfrm>
            <a:off x="457200" y="274637"/>
            <a:ext cx="8229600" cy="143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omic Sans MS"/>
              <a:buNone/>
            </a:pPr>
            <a:r>
              <a:rPr b="1" i="0" lang="en-US" sz="4400" u="none" cap="none" strike="noStrike">
                <a:solidFill>
                  <a:srgbClr val="FEFEFE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Conversion Factors</a:t>
            </a:r>
            <a:endParaRPr/>
          </a:p>
        </p:txBody>
      </p:sp>
      <p:sp>
        <p:nvSpPr>
          <p:cNvPr id="542" name="Google Shape;542;p5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C2C9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can the mole be used for conversions?</a:t>
            </a:r>
            <a:endParaRPr/>
          </a:p>
          <a:p>
            <a:pPr indent="-192087" lvl="1" marL="547687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CC2C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Moles and mass</a:t>
            </a:r>
            <a:endParaRPr/>
          </a:p>
          <a:p>
            <a:pPr indent="-192087" lvl="1" marL="547687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CC2C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Moles and # of rep. particles</a:t>
            </a:r>
            <a:endParaRPr/>
          </a:p>
          <a:p>
            <a:pPr indent="-71120" lvl="0" marL="274320" marR="0" rtl="0" algn="l"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7"/>
          <p:cNvSpPr txBox="1"/>
          <p:nvPr>
            <p:ph type="title"/>
          </p:nvPr>
        </p:nvSpPr>
        <p:spPr>
          <a:xfrm>
            <a:off x="457200" y="274637"/>
            <a:ext cx="8229600" cy="1444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omic Sans MS"/>
              <a:buNone/>
            </a:pPr>
            <a:r>
              <a:rPr b="1" i="0" lang="en-US" sz="4400" u="none" cap="none" strike="noStrike">
                <a:solidFill>
                  <a:srgbClr val="FEFEFE"/>
                </a:solidFill>
                <a:latin typeface="Comic Sans MS"/>
                <a:ea typeface="Comic Sans MS"/>
                <a:cs typeface="Comic Sans MS"/>
                <a:sym typeface="Comic Sans MS"/>
              </a:rPr>
              <a:t>Moles </a:t>
            </a:r>
            <a:r>
              <a:rPr b="1" i="0" lang="en-US" sz="4400" u="none" cap="none" strike="noStrike">
                <a:solidFill>
                  <a:srgbClr val="FEFEF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↔</a:t>
            </a:r>
            <a:r>
              <a:rPr b="1" i="0" lang="en-US" sz="4400" u="none" cap="none" strike="noStrike">
                <a:solidFill>
                  <a:srgbClr val="FEFE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Mass</a:t>
            </a:r>
            <a:endParaRPr/>
          </a:p>
        </p:txBody>
      </p:sp>
      <p:sp>
        <p:nvSpPr>
          <p:cNvPr id="548" name="Google Shape;548;p57"/>
          <p:cNvSpPr txBox="1"/>
          <p:nvPr>
            <p:ph idx="1" type="body"/>
          </p:nvPr>
        </p:nvSpPr>
        <p:spPr>
          <a:xfrm>
            <a:off x="455612" y="1600200"/>
            <a:ext cx="8226425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Juglone, a dye known for centuries, is produced from the husks of black walnuts. It is also a natural herbicide (weed killer) that kills off competitive plants around the black walnut tree but does not affect grass and other noncompetitive plants. The formula for juglone is C</a:t>
            </a:r>
            <a:r>
              <a:rPr b="0" baseline="-2500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10</a:t>
            </a: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b="0" baseline="-2500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b="0" baseline="-2500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. A sample of 1.56 g of pure juglone was extracted from black walnut husks. How many moles of juglone does this represent?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8"/>
          <p:cNvSpPr txBox="1"/>
          <p:nvPr>
            <p:ph type="title"/>
          </p:nvPr>
        </p:nvSpPr>
        <p:spPr>
          <a:xfrm>
            <a:off x="280987" y="274637"/>
            <a:ext cx="84058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omic Sans MS"/>
              <a:buNone/>
            </a:pPr>
            <a:r>
              <a:rPr b="1" i="0" lang="en-US" sz="3509" u="none" cap="none" strike="noStrike">
                <a:solidFill>
                  <a:srgbClr val="FEFEFE"/>
                </a:solidFill>
                <a:latin typeface="Comic Sans MS"/>
                <a:ea typeface="Comic Sans MS"/>
                <a:cs typeface="Comic Sans MS"/>
                <a:sym typeface="Comic Sans MS"/>
              </a:rPr>
              <a:t>Moles </a:t>
            </a:r>
            <a:r>
              <a:rPr b="1" i="0" lang="en-US" sz="3509" u="none" cap="none" strike="noStrike">
                <a:solidFill>
                  <a:srgbClr val="FEFEF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↔</a:t>
            </a:r>
            <a:r>
              <a:rPr b="1" i="0" lang="en-US" sz="3509" u="none" cap="none" strike="noStrike">
                <a:solidFill>
                  <a:srgbClr val="FEFE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Representative Particles</a:t>
            </a:r>
            <a:endParaRPr/>
          </a:p>
        </p:txBody>
      </p:sp>
      <p:sp>
        <p:nvSpPr>
          <p:cNvPr id="554" name="Google Shape;554;p5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Sucrose, or table sugar, has the formula C</a:t>
            </a:r>
            <a:r>
              <a:rPr b="0" baseline="-2500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12</a:t>
            </a: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b="0" baseline="-2500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22</a:t>
            </a: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</a:t>
            </a:r>
            <a:r>
              <a:rPr b="0" baseline="-2500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11</a:t>
            </a: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.  If 0.85 mol of sucrose are used in a recipe, how many molecules of sucrose are being added?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9"/>
          <p:cNvSpPr txBox="1"/>
          <p:nvPr>
            <p:ph type="title"/>
          </p:nvPr>
        </p:nvSpPr>
        <p:spPr>
          <a:xfrm>
            <a:off x="280987" y="274637"/>
            <a:ext cx="84058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omic Sans MS"/>
              <a:buNone/>
            </a:pPr>
            <a:r>
              <a:rPr b="1" i="0" lang="en-US" sz="3509" u="none" cap="none" strike="noStrike">
                <a:solidFill>
                  <a:srgbClr val="FEFEFE"/>
                </a:solidFill>
                <a:latin typeface="Comic Sans MS"/>
                <a:ea typeface="Comic Sans MS"/>
                <a:cs typeface="Comic Sans MS"/>
                <a:sym typeface="Comic Sans MS"/>
              </a:rPr>
              <a:t>Moles </a:t>
            </a:r>
            <a:r>
              <a:rPr b="1" i="0" lang="en-US" sz="3509" u="none" cap="none" strike="noStrike">
                <a:solidFill>
                  <a:srgbClr val="FEFEF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↔</a:t>
            </a:r>
            <a:r>
              <a:rPr b="1" i="0" lang="en-US" sz="3509" u="none" cap="none" strike="noStrike">
                <a:solidFill>
                  <a:srgbClr val="FEFEFE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Representative Particles</a:t>
            </a:r>
            <a:endParaRPr/>
          </a:p>
        </p:txBody>
      </p:sp>
      <p:sp>
        <p:nvSpPr>
          <p:cNvPr id="560" name="Google Shape;560;p5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Formaldehyde, H</a:t>
            </a:r>
            <a:r>
              <a:rPr b="0" baseline="-2500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CO, was used in the past to preserve biological samples. How many moles of formaldehyde does 1.51 x 10</a:t>
            </a:r>
            <a:r>
              <a:rPr b="0" baseline="3000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23</a:t>
            </a: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molecules represent?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"/>
          <p:cNvSpPr txBox="1"/>
          <p:nvPr>
            <p:ph type="title"/>
          </p:nvPr>
        </p:nvSpPr>
        <p:spPr>
          <a:xfrm>
            <a:off x="457200" y="274637"/>
            <a:ext cx="8229600" cy="143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omic Sans MS"/>
              <a:buNone/>
            </a:pPr>
            <a:r>
              <a:rPr b="1" i="0" lang="en-US" sz="4400" u="none" cap="none" strike="noStrike">
                <a:solidFill>
                  <a:srgbClr val="FEFEFE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Review of Terms</a:t>
            </a:r>
            <a:endParaRPr/>
          </a:p>
        </p:txBody>
      </p:sp>
      <p:sp>
        <p:nvSpPr>
          <p:cNvPr id="468" name="Google Shape;468;p44"/>
          <p:cNvSpPr txBox="1"/>
          <p:nvPr>
            <p:ph idx="1" type="body"/>
          </p:nvPr>
        </p:nvSpPr>
        <p:spPr>
          <a:xfrm>
            <a:off x="455612" y="1600200"/>
            <a:ext cx="8226425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CC2C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Atomic mass: the weighted average of the masses of the existing isotopes of an element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CC2C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Formula mass: the sum of all of the atomic masses of all atoms in a compound as represented in a chemical formula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CC2C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Atomic mass units (AMUs): 1/12 the mass of a carbon-12 atom; unit of measurement for the mass of an atom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5"/>
          <p:cNvSpPr txBox="1"/>
          <p:nvPr>
            <p:ph type="title"/>
          </p:nvPr>
        </p:nvSpPr>
        <p:spPr>
          <a:xfrm>
            <a:off x="457200" y="274637"/>
            <a:ext cx="8229600" cy="143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omic Sans MS"/>
              <a:buNone/>
            </a:pPr>
            <a:r>
              <a:rPr b="1" i="0" lang="en-US" sz="4400" u="none" cap="none" strike="noStrike">
                <a:solidFill>
                  <a:srgbClr val="FEFEFE"/>
                </a:solidFill>
                <a:latin typeface="Comic Sans MS"/>
                <a:ea typeface="Comic Sans MS"/>
                <a:cs typeface="Comic Sans MS"/>
                <a:sym typeface="Comic Sans MS"/>
              </a:rPr>
              <a:t>Scientists’ Problems</a:t>
            </a:r>
            <a:endParaRPr/>
          </a:p>
        </p:txBody>
      </p:sp>
      <p:sp>
        <p:nvSpPr>
          <p:cNvPr id="474" name="Google Shape;474;p4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C2C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 1: There are too many atoms in a sample of a substance to count them all.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CC2C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 2: Atomic and formula masses are measured in AMUs, but scientists measure mass in grams in the laboratory.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/>
          <p:nvPr>
            <p:ph type="title"/>
          </p:nvPr>
        </p:nvSpPr>
        <p:spPr>
          <a:xfrm>
            <a:off x="457200" y="274637"/>
            <a:ext cx="8229600" cy="143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omic Sans MS"/>
              <a:buNone/>
            </a:pPr>
            <a:r>
              <a:rPr b="1" i="0" lang="en-US" sz="4400" u="none" cap="none" strike="noStrike">
                <a:solidFill>
                  <a:srgbClr val="FEFEFE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They Needed</a:t>
            </a:r>
            <a:endParaRPr/>
          </a:p>
        </p:txBody>
      </p:sp>
      <p:sp>
        <p:nvSpPr>
          <p:cNvPr id="480" name="Google Shape;480;p4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C2C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A: A way to count atoms without having to count them individually.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ACC2C9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B: A value to relate AMUs to grams.</a:t>
            </a:r>
            <a:endParaRPr/>
          </a:p>
          <a:p>
            <a:pPr indent="-71120" lvl="0" marL="274320" marR="0" rtl="0" algn="l"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"/>
          <p:cNvSpPr txBox="1"/>
          <p:nvPr>
            <p:ph type="title"/>
          </p:nvPr>
        </p:nvSpPr>
        <p:spPr>
          <a:xfrm>
            <a:off x="457200" y="274637"/>
            <a:ext cx="8229600" cy="143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omic Sans MS"/>
              <a:buNone/>
            </a:pPr>
            <a:r>
              <a:rPr b="1" i="0" lang="en-US" sz="4400" u="none" cap="none" strike="noStrike">
                <a:solidFill>
                  <a:srgbClr val="FEFEFE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Question:</a:t>
            </a:r>
            <a:endParaRPr/>
          </a:p>
        </p:txBody>
      </p:sp>
      <p:sp>
        <p:nvSpPr>
          <p:cNvPr id="486" name="Google Shape;486;p4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many atoms are necessary to make up a mass in grams that is equal to an element’s atomic mass in AMUs?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8"/>
          <p:cNvSpPr txBox="1"/>
          <p:nvPr>
            <p:ph type="title"/>
          </p:nvPr>
        </p:nvSpPr>
        <p:spPr>
          <a:xfrm>
            <a:off x="457200" y="274637"/>
            <a:ext cx="8229600" cy="143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omic Sans MS"/>
              <a:buNone/>
            </a:pPr>
            <a:r>
              <a:rPr b="1" i="0" lang="en-US" sz="4400" u="none" cap="none" strike="noStrike">
                <a:solidFill>
                  <a:srgbClr val="FEFEFE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Solution:</a:t>
            </a:r>
            <a:endParaRPr/>
          </a:p>
        </p:txBody>
      </p:sp>
      <p:sp>
        <p:nvSpPr>
          <p:cNvPr id="492" name="Google Shape;492;p48"/>
          <p:cNvSpPr/>
          <p:nvPr/>
        </p:nvSpPr>
        <p:spPr>
          <a:xfrm>
            <a:off x="1828800" y="2438400"/>
            <a:ext cx="5410200" cy="1905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700">
                  <a:solidFill>
                    <a:srgbClr val="B2B2B2"/>
                  </a:solidFill>
                  <a:prstDash val="solid"/>
                  <a:miter lim="8000"/>
                  <a:headEnd len="sm" w="sm" type="none"/>
                  <a:tailEnd len="sm" w="sm" type="none"/>
                </a:ln>
                <a:gradFill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0"/>
                </a:gradFill>
                <a:latin typeface="Arial"/>
              </a:rPr>
              <a:t>The Mole </a:t>
            </a:r>
          </a:p>
        </p:txBody>
      </p:sp>
      <p:sp>
        <p:nvSpPr>
          <p:cNvPr id="493" name="Google Shape;493;p48"/>
          <p:cNvSpPr txBox="1"/>
          <p:nvPr/>
        </p:nvSpPr>
        <p:spPr>
          <a:xfrm>
            <a:off x="2209800" y="5029200"/>
            <a:ext cx="4572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9"/>
          <p:cNvSpPr txBox="1"/>
          <p:nvPr>
            <p:ph type="title"/>
          </p:nvPr>
        </p:nvSpPr>
        <p:spPr>
          <a:xfrm>
            <a:off x="457200" y="274637"/>
            <a:ext cx="8229600" cy="143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omic Sans MS"/>
              <a:buNone/>
            </a:pPr>
            <a:r>
              <a:rPr b="1" i="0" lang="en-US" sz="4400" u="none" cap="none" strike="noStrike">
                <a:solidFill>
                  <a:srgbClr val="FEFEFE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What’s a Mole?</a:t>
            </a:r>
            <a:endParaRPr/>
          </a:p>
        </p:txBody>
      </p:sp>
      <p:sp>
        <p:nvSpPr>
          <p:cNvPr id="499" name="Google Shape;499;p4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2C8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mole (mol) is a number equal to the number of carbon atoms in exactly 12 grams of pure carbon-12 = Avogadro’s number.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ABC2C8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a unit, like a dozen or a ream, used to represent a particular number.</a:t>
            </a:r>
            <a:endParaRPr/>
          </a:p>
          <a:p>
            <a:pPr indent="-71120" lvl="0" marL="274320" marR="0" rtl="0" algn="l"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0"/>
          <p:cNvSpPr txBox="1"/>
          <p:nvPr>
            <p:ph type="title"/>
          </p:nvPr>
        </p:nvSpPr>
        <p:spPr>
          <a:xfrm>
            <a:off x="457200" y="274637"/>
            <a:ext cx="8229600" cy="143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omic Sans MS"/>
              <a:buNone/>
            </a:pPr>
            <a:r>
              <a:rPr b="1" i="0" lang="en-US" sz="4400" u="none" cap="none" strike="noStrike">
                <a:solidFill>
                  <a:srgbClr val="FEFEFE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What’s a Mole?</a:t>
            </a:r>
            <a:endParaRPr/>
          </a:p>
        </p:txBody>
      </p:sp>
      <p:sp>
        <p:nvSpPr>
          <p:cNvPr id="505" name="Google Shape;505;p5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just how many atoms are in 12 grams of carbon-12?</a:t>
            </a:r>
            <a:endParaRPr/>
          </a:p>
          <a:p>
            <a:pPr indent="-273050" lvl="0" marL="27305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602 000 000 000 000 000 000 000</a:t>
            </a:r>
            <a:endParaRPr/>
          </a:p>
          <a:p>
            <a:pPr indent="-273050" lvl="0" marL="273050" marR="0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6.02 x 10</a:t>
            </a:r>
            <a:r>
              <a:rPr b="0" baseline="3000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23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t/>
            </a:r>
            <a:endParaRPr b="0" i="0" sz="3200" u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73050" lvl="0" marL="27305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1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big is that?</a:t>
            </a:r>
            <a:endParaRPr/>
          </a:p>
          <a:p>
            <a:pPr indent="-273050" lvl="0" marL="273050" marR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Well, a mole of marbles would cover the earth in a stack 50 miles deep!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1"/>
          <p:cNvSpPr txBox="1"/>
          <p:nvPr>
            <p:ph type="title"/>
          </p:nvPr>
        </p:nvSpPr>
        <p:spPr>
          <a:xfrm>
            <a:off x="457200" y="274637"/>
            <a:ext cx="8229600" cy="1438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Font typeface="Comic Sans MS"/>
              <a:buNone/>
            </a:pPr>
            <a:r>
              <a:rPr b="1" i="0" lang="en-US" sz="4400" u="none" cap="none" strike="noStrike">
                <a:solidFill>
                  <a:srgbClr val="FEFEFE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Representative Particles</a:t>
            </a:r>
            <a:endParaRPr/>
          </a:p>
        </p:txBody>
      </p:sp>
      <p:graphicFrame>
        <p:nvGraphicFramePr>
          <p:cNvPr id="511" name="Google Shape;511;p51"/>
          <p:cNvGraphicFramePr/>
          <p:nvPr/>
        </p:nvGraphicFramePr>
        <p:xfrm>
          <a:off x="685800" y="327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{56230A1F-03D6-4BE4-BCD3-A797CFE243FC}</a:tableStyleId>
              </a:tblPr>
              <a:tblGrid>
                <a:gridCol w="3733800"/>
                <a:gridCol w="3810000"/>
              </a:tblGrid>
              <a:tr h="7318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omic Sans MS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 mole of a(n) …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omic Sans MS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 6.02 x 10</a:t>
                      </a:r>
                      <a:r>
                        <a:rPr b="1" baseline="30000" i="0" lang="en-US" sz="3200" u="none" cap="none" strike="noStrik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23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8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omic Sans MS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element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omic Sans MS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atoms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2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omic Sans MS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ionic compound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omic Sans MS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formula units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omic Sans MS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molecular substance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omic Sans MS"/>
                        <a:buNone/>
                      </a:pPr>
                      <a:r>
                        <a:rPr b="0" i="0" lang="en-US" sz="3200" u="none" cap="none" strike="noStrike">
                          <a:solidFill>
                            <a:schemeClr val="lt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molecules</a:t>
                      </a:r>
                      <a:endParaRPr/>
                    </a:p>
                  </a:txBody>
                  <a:tcPr marT="0" marB="0" marR="0" marL="0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2" name="Google Shape;512;p51"/>
          <p:cNvSpPr txBox="1"/>
          <p:nvPr>
            <p:ph idx="1" type="body"/>
          </p:nvPr>
        </p:nvSpPr>
        <p:spPr>
          <a:xfrm>
            <a:off x="0" y="1600200"/>
            <a:ext cx="8226425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C2C8"/>
              </a:buClr>
              <a:buFont typeface="Arial"/>
              <a:buNone/>
            </a:pP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 mole always equals 6.02 x 10</a:t>
            </a:r>
            <a:r>
              <a:rPr b="0" baseline="3000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23</a:t>
            </a:r>
            <a:r>
              <a:rPr b="0" i="0" lang="en-US" sz="32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something…but what?</a:t>
            </a:r>
            <a:endParaRPr/>
          </a:p>
          <a:p>
            <a:pPr indent="-71120" lvl="0" marL="274320" marR="0" rtl="0" algn="l">
              <a:spcBef>
                <a:spcPts val="640"/>
              </a:spcBef>
              <a:spcAft>
                <a:spcPts val="0"/>
              </a:spcAft>
              <a:buClr>
                <a:srgbClr val="ABC2C8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Thatch">
  <a:themeElements>
    <a:clrScheme name="Thatch">
      <a:dk1>
        <a:srgbClr val="000000"/>
      </a:dk1>
      <a:lt1>
        <a:srgbClr val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nd_0297_slide">
  <a:themeElements>
    <a:clrScheme name="ind_0297_slide 2">
      <a:dk1>
        <a:srgbClr val="000000"/>
      </a:dk1>
      <a:lt1>
        <a:srgbClr val="FFFFFF"/>
      </a:lt1>
      <a:dk2>
        <a:srgbClr val="52829C"/>
      </a:dk2>
      <a:lt2>
        <a:srgbClr val="FFFFFF"/>
      </a:lt2>
      <a:accent1>
        <a:srgbClr val="8CD79F"/>
      </a:accent1>
      <a:accent2>
        <a:srgbClr val="A0B8E6"/>
      </a:accent2>
      <a:accent3>
        <a:srgbClr val="B3C1CB"/>
      </a:accent3>
      <a:accent4>
        <a:srgbClr val="DADADA"/>
      </a:accent4>
      <a:accent5>
        <a:srgbClr val="C5E8CD"/>
      </a:accent5>
      <a:accent6>
        <a:srgbClr val="91A6D0"/>
      </a:accent6>
      <a:hlink>
        <a:srgbClr val="EEF0C6"/>
      </a:hlink>
      <a:folHlink>
        <a:srgbClr val="D1E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1_Default Design 2">
      <a:dk1>
        <a:srgbClr val="000000"/>
      </a:dk1>
      <a:lt1>
        <a:srgbClr val="FFFFFF"/>
      </a:lt1>
      <a:dk2>
        <a:srgbClr val="52829C"/>
      </a:dk2>
      <a:lt2>
        <a:srgbClr val="FFFFFF"/>
      </a:lt2>
      <a:accent1>
        <a:srgbClr val="8CD79F"/>
      </a:accent1>
      <a:accent2>
        <a:srgbClr val="A0B8E6"/>
      </a:accent2>
      <a:accent3>
        <a:srgbClr val="B3C1CB"/>
      </a:accent3>
      <a:accent4>
        <a:srgbClr val="DADADA"/>
      </a:accent4>
      <a:accent5>
        <a:srgbClr val="C5E8CD"/>
      </a:accent5>
      <a:accent6>
        <a:srgbClr val="91A6D0"/>
      </a:accent6>
      <a:hlink>
        <a:srgbClr val="EEF0C6"/>
      </a:hlink>
      <a:folHlink>
        <a:srgbClr val="D1E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Default Design">
  <a:themeElements>
    <a:clrScheme name="1_Default Design 2">
      <a:dk1>
        <a:srgbClr val="000000"/>
      </a:dk1>
      <a:lt1>
        <a:srgbClr val="FFFFFF"/>
      </a:lt1>
      <a:dk2>
        <a:srgbClr val="52829C"/>
      </a:dk2>
      <a:lt2>
        <a:srgbClr val="FFFFFF"/>
      </a:lt2>
      <a:accent1>
        <a:srgbClr val="8CD79F"/>
      </a:accent1>
      <a:accent2>
        <a:srgbClr val="A0B8E6"/>
      </a:accent2>
      <a:accent3>
        <a:srgbClr val="B3C1CB"/>
      </a:accent3>
      <a:accent4>
        <a:srgbClr val="DADADA"/>
      </a:accent4>
      <a:accent5>
        <a:srgbClr val="C5E8CD"/>
      </a:accent5>
      <a:accent6>
        <a:srgbClr val="91A6D0"/>
      </a:accent6>
      <a:hlink>
        <a:srgbClr val="EEF0C6"/>
      </a:hlink>
      <a:folHlink>
        <a:srgbClr val="D1E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Thatch">
  <a:themeElements>
    <a:clrScheme name="Thatch">
      <a:dk1>
        <a:srgbClr val="000000"/>
      </a:dk1>
      <a:lt1>
        <a:srgbClr val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ind_0297_slide">
  <a:themeElements>
    <a:clrScheme name="ind_0297_slide 2">
      <a:dk1>
        <a:srgbClr val="000000"/>
      </a:dk1>
      <a:lt1>
        <a:srgbClr val="FFFFFF"/>
      </a:lt1>
      <a:dk2>
        <a:srgbClr val="52829C"/>
      </a:dk2>
      <a:lt2>
        <a:srgbClr val="FFFFFF"/>
      </a:lt2>
      <a:accent1>
        <a:srgbClr val="8CD79F"/>
      </a:accent1>
      <a:accent2>
        <a:srgbClr val="A0B8E6"/>
      </a:accent2>
      <a:accent3>
        <a:srgbClr val="B3C1CB"/>
      </a:accent3>
      <a:accent4>
        <a:srgbClr val="DADADA"/>
      </a:accent4>
      <a:accent5>
        <a:srgbClr val="C5E8CD"/>
      </a:accent5>
      <a:accent6>
        <a:srgbClr val="91A6D0"/>
      </a:accent6>
      <a:hlink>
        <a:srgbClr val="EEF0C6"/>
      </a:hlink>
      <a:folHlink>
        <a:srgbClr val="D1E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4_Thatch">
  <a:themeElements>
    <a:clrScheme name="Thatch">
      <a:dk1>
        <a:srgbClr val="000000"/>
      </a:dk1>
      <a:lt1>
        <a:srgbClr val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hatch">
  <a:themeElements>
    <a:clrScheme name="Thatch">
      <a:dk1>
        <a:srgbClr val="000000"/>
      </a:dk1>
      <a:lt1>
        <a:srgbClr val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3_Thatch">
  <a:themeElements>
    <a:clrScheme name="Thatch">
      <a:dk1>
        <a:srgbClr val="000000"/>
      </a:dk1>
      <a:lt1>
        <a:srgbClr val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