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b5292c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b5292c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8b6dae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8b6dae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8b6dae3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8b6dae3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8b6da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8b6da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8b6dae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8b6dae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8b6dae3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8b6dae3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8b6dae32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8b6dae3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8b6dae3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8b6dae3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68b6dae3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68b6dae3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68b6dae32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68b6dae32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68b6dae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68b6dae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ieeexplore.ieee.org/document/8760478" TargetMode="External"/><Relationship Id="rId4" Type="http://schemas.openxmlformats.org/officeDocument/2006/relationships/hyperlink" Target="https://learn.adafruit.com/adafruit-io/mqtt-api" TargetMode="External"/><Relationship Id="rId5" Type="http://schemas.openxmlformats.org/officeDocument/2006/relationships/hyperlink" Target="https://lemariva.com/blog/2019/09/micropython-how-about-taking-photo-esp3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IoT-BBMS</a:t>
            </a:r>
            <a:r>
              <a:rPr lang="en"/>
              <a:t>: An IoT-based Baby Monitoring 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71250" y="3328876"/>
            <a:ext cx="7801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Number - 13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- Logic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600" y="1108875"/>
            <a:ext cx="3160750" cy="34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code reliability for corner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everything into one MCU and use async mechanisms.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Manufacturing of proper wooden </a:t>
            </a:r>
            <a:r>
              <a:rPr lang="en"/>
              <a:t>cradle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relay for motors.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https://ieeexplore.ieee.org/document/8760478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https://learn.adafruit.com/adafruit-io/mqtt-api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https://lemariva.com/blog/2019/09/micropython-how-about-taking-photo-esp32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Harshal</a:t>
            </a:r>
            <a:r>
              <a:rPr lang="en"/>
              <a:t> Abhyankar - 2019A3PS0282P (Team Lead)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Jagrit Lodha - 2019A3PS0165P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Shayan Majumder- 2019A3PS0259P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Anuj Milind Gore- 2019A8PS0339P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number of women in modern workforce.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number of nuclear families.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cost of human resource for </a:t>
            </a:r>
            <a:r>
              <a:rPr lang="en"/>
              <a:t>constant monitoring of infants.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smart, reliable and cost effective solutions for monitoring babies.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IoT based solution for monitoring infants remotely.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cost-effective equipments.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standards for mass production.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cloud based solutions for later configurations.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detection systems for emergency alarms.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Used- Software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IDE 1.8.16 for configuring ESP8266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Adafruit.io used for MQTT API configurations.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MQTT dash platform used for building IOT bbms App for remote monitoring and commanding cradle.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Thonny IDE for micropython for testing sensors and camera using ESP32.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Used - Hardware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ESP8266 (x 2) </a:t>
            </a:r>
            <a:r>
              <a:rPr lang="en"/>
              <a:t>:  Used as MCUs for connecting to WiFi and used for interfacing  all the actuators and sensors.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Actuators :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DC Motor: </a:t>
            </a:r>
            <a:r>
              <a:rPr lang="en"/>
              <a:t>Used to switch on the fan incase temperature increases beyond threshold.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Servo Motor</a:t>
            </a:r>
            <a:r>
              <a:rPr lang="en"/>
              <a:t>: Used for swinging the cradle when required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Buzzer</a:t>
            </a:r>
            <a:r>
              <a:rPr lang="en"/>
              <a:t>:  Used for Alarm </a:t>
            </a:r>
            <a:r>
              <a:rPr lang="en"/>
              <a:t>in case</a:t>
            </a:r>
            <a:r>
              <a:rPr lang="en"/>
              <a:t> of emergency and playing </a:t>
            </a:r>
            <a:r>
              <a:rPr lang="en"/>
              <a:t>music.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Components Used - Hardware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Sensors</a:t>
            </a:r>
            <a:r>
              <a:rPr b="1" lang="en"/>
              <a:t>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DHT 11: </a:t>
            </a:r>
            <a:r>
              <a:rPr lang="en"/>
              <a:t>Used to monitor temperature and humidity.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Sound Sensor (KY037)</a:t>
            </a:r>
            <a:r>
              <a:rPr lang="en"/>
              <a:t>: Potentiometer is used to set sound threshold and accordingly digital data is sent to the MCU.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Camera (OV 7670)</a:t>
            </a:r>
            <a:r>
              <a:rPr lang="en"/>
              <a:t>:  Used to capture baby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use of sound sensor to detect crying baby.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played using buzzer.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MQTT protocols used to connect to mobile app over WiFi.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detection system for baby protection.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525" y="1039925"/>
            <a:ext cx="4522424" cy="37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