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2"/>
  </p:notesMasterIdLst>
  <p:handoutMasterIdLst>
    <p:handoutMasterId r:id="rId13"/>
  </p:handoutMasterIdLst>
  <p:sldIdLst>
    <p:sldId id="256" r:id="rId5"/>
    <p:sldId id="257" r:id="rId6"/>
    <p:sldId id="258" r:id="rId7"/>
    <p:sldId id="259" r:id="rId8"/>
    <p:sldId id="260" r:id="rId9"/>
    <p:sldId id="261" r:id="rId10"/>
    <p:sldId id="262"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91" autoAdjust="0"/>
  </p:normalViewPr>
  <p:slideViewPr>
    <p:cSldViewPr snapToGrid="0" showGuides="1">
      <p:cViewPr varScale="1">
        <p:scale>
          <a:sx n="87" d="100"/>
          <a:sy n="87" d="100"/>
        </p:scale>
        <p:origin x="528" y="58"/>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130E60-6E4F-4B57-BDD5-C51533955A79}"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AC397F0F-F904-40D5-AB2A-C7F727805E18}">
      <dgm:prSet/>
      <dgm:spPr/>
      <dgm:t>
        <a:bodyPr/>
        <a:lstStyle/>
        <a:p>
          <a:pPr rtl="0"/>
          <a:r>
            <a:rPr lang="en-US" smtClean="0"/>
            <a:t>Downloaded the Dataset</a:t>
          </a:r>
          <a:endParaRPr lang="en-US"/>
        </a:p>
      </dgm:t>
    </dgm:pt>
    <dgm:pt modelId="{335B85F9-BA58-4650-B6AB-882570B3F8DC}" type="parTrans" cxnId="{665C6FC7-FE5E-443B-B206-25EEA41C39EF}">
      <dgm:prSet/>
      <dgm:spPr/>
      <dgm:t>
        <a:bodyPr/>
        <a:lstStyle/>
        <a:p>
          <a:endParaRPr lang="en-US"/>
        </a:p>
      </dgm:t>
    </dgm:pt>
    <dgm:pt modelId="{97C9D6FF-EEDE-41F6-B999-DF04F4B4B23F}" type="sibTrans" cxnId="{665C6FC7-FE5E-443B-B206-25EEA41C39EF}">
      <dgm:prSet/>
      <dgm:spPr/>
      <dgm:t>
        <a:bodyPr/>
        <a:lstStyle/>
        <a:p>
          <a:endParaRPr lang="en-US"/>
        </a:p>
      </dgm:t>
    </dgm:pt>
    <dgm:pt modelId="{7D2BED21-48A7-4654-B3C9-C99BDFF4631C}">
      <dgm:prSet/>
      <dgm:spPr/>
      <dgm:t>
        <a:bodyPr/>
        <a:lstStyle/>
        <a:p>
          <a:pPr rtl="0"/>
          <a:r>
            <a:rPr lang="en-US" smtClean="0"/>
            <a:t>Opened with Tableau</a:t>
          </a:r>
          <a:endParaRPr lang="en-US"/>
        </a:p>
      </dgm:t>
    </dgm:pt>
    <dgm:pt modelId="{89A8E989-8D8B-46D9-9E59-5A05B08CA824}" type="parTrans" cxnId="{8F5651DC-938A-4A2D-9381-8A3F2B545A50}">
      <dgm:prSet/>
      <dgm:spPr/>
      <dgm:t>
        <a:bodyPr/>
        <a:lstStyle/>
        <a:p>
          <a:endParaRPr lang="en-US"/>
        </a:p>
      </dgm:t>
    </dgm:pt>
    <dgm:pt modelId="{9323FE43-01DB-47C5-9825-A9D1C6461F5B}" type="sibTrans" cxnId="{8F5651DC-938A-4A2D-9381-8A3F2B545A50}">
      <dgm:prSet/>
      <dgm:spPr/>
      <dgm:t>
        <a:bodyPr/>
        <a:lstStyle/>
        <a:p>
          <a:endParaRPr lang="en-US"/>
        </a:p>
      </dgm:t>
    </dgm:pt>
    <dgm:pt modelId="{A0A53C15-1854-4030-A3F1-56F13554F5C0}">
      <dgm:prSet/>
      <dgm:spPr/>
      <dgm:t>
        <a:bodyPr/>
        <a:lstStyle/>
        <a:p>
          <a:pPr rtl="0"/>
          <a:r>
            <a:rPr lang="en-US" smtClean="0"/>
            <a:t>Data Exploration with Tableau</a:t>
          </a:r>
          <a:endParaRPr lang="en-US"/>
        </a:p>
      </dgm:t>
    </dgm:pt>
    <dgm:pt modelId="{D9C99926-6119-46BF-A1D4-BCA5149CDA05}" type="parTrans" cxnId="{2E7CE5E0-BC11-4687-923D-26C42F462815}">
      <dgm:prSet/>
      <dgm:spPr/>
      <dgm:t>
        <a:bodyPr/>
        <a:lstStyle/>
        <a:p>
          <a:endParaRPr lang="en-US"/>
        </a:p>
      </dgm:t>
    </dgm:pt>
    <dgm:pt modelId="{302AE26E-941E-422D-899F-00B1490A292F}" type="sibTrans" cxnId="{2E7CE5E0-BC11-4687-923D-26C42F462815}">
      <dgm:prSet/>
      <dgm:spPr/>
      <dgm:t>
        <a:bodyPr/>
        <a:lstStyle/>
        <a:p>
          <a:endParaRPr lang="en-US"/>
        </a:p>
      </dgm:t>
    </dgm:pt>
    <dgm:pt modelId="{A9B49480-8D1D-4EB5-A4DC-DC327BE3E5C5}">
      <dgm:prSet/>
      <dgm:spPr/>
      <dgm:t>
        <a:bodyPr/>
        <a:lstStyle/>
        <a:p>
          <a:pPr rtl="0"/>
          <a:r>
            <a:rPr lang="en-US" smtClean="0"/>
            <a:t>Worked with the project specifications( Answering the questions)</a:t>
          </a:r>
          <a:endParaRPr lang="en-US"/>
        </a:p>
      </dgm:t>
    </dgm:pt>
    <dgm:pt modelId="{A3161B8A-C4C9-486C-BB1C-D83BF877A4B2}" type="parTrans" cxnId="{92B4088C-C517-4CCB-9114-F4BFDDF79B3F}">
      <dgm:prSet/>
      <dgm:spPr/>
      <dgm:t>
        <a:bodyPr/>
        <a:lstStyle/>
        <a:p>
          <a:endParaRPr lang="en-US"/>
        </a:p>
      </dgm:t>
    </dgm:pt>
    <dgm:pt modelId="{1B6DDA08-7CDA-4636-B1AF-D16CD2163260}" type="sibTrans" cxnId="{92B4088C-C517-4CCB-9114-F4BFDDF79B3F}">
      <dgm:prSet/>
      <dgm:spPr/>
      <dgm:t>
        <a:bodyPr/>
        <a:lstStyle/>
        <a:p>
          <a:endParaRPr lang="en-US"/>
        </a:p>
      </dgm:t>
    </dgm:pt>
    <dgm:pt modelId="{75205BE5-B21E-4376-A523-56D0727C59A3}">
      <dgm:prSet/>
      <dgm:spPr/>
      <dgm:t>
        <a:bodyPr/>
        <a:lstStyle/>
        <a:p>
          <a:pPr rtl="0"/>
          <a:r>
            <a:rPr lang="en-US" smtClean="0"/>
            <a:t>Data Manipulations</a:t>
          </a:r>
          <a:endParaRPr lang="en-US"/>
        </a:p>
      </dgm:t>
    </dgm:pt>
    <dgm:pt modelId="{A874CC05-B74D-42B4-AF06-E98A867CB2CA}" type="parTrans" cxnId="{BA6693C1-DEF0-43EB-B336-D78B7AC23C73}">
      <dgm:prSet/>
      <dgm:spPr/>
      <dgm:t>
        <a:bodyPr/>
        <a:lstStyle/>
        <a:p>
          <a:endParaRPr lang="en-US"/>
        </a:p>
      </dgm:t>
    </dgm:pt>
    <dgm:pt modelId="{A90D856B-0085-4857-8715-F5851093D79D}" type="sibTrans" cxnId="{BA6693C1-DEF0-43EB-B336-D78B7AC23C73}">
      <dgm:prSet/>
      <dgm:spPr/>
      <dgm:t>
        <a:bodyPr/>
        <a:lstStyle/>
        <a:p>
          <a:endParaRPr lang="en-US"/>
        </a:p>
      </dgm:t>
    </dgm:pt>
    <dgm:pt modelId="{7C53F603-E1F2-40A3-ABCF-7A068669F900}">
      <dgm:prSet/>
      <dgm:spPr/>
      <dgm:t>
        <a:bodyPr/>
        <a:lstStyle/>
        <a:p>
          <a:pPr rtl="0"/>
          <a:r>
            <a:rPr lang="en-US" smtClean="0"/>
            <a:t>Data and Visualisation created</a:t>
          </a:r>
          <a:endParaRPr lang="en-US"/>
        </a:p>
      </dgm:t>
    </dgm:pt>
    <dgm:pt modelId="{C8FF4216-38AF-42A1-B03C-AF9B97BD8B2A}" type="parTrans" cxnId="{6A1CE98E-212A-430E-88D2-CA9291F388A6}">
      <dgm:prSet/>
      <dgm:spPr/>
      <dgm:t>
        <a:bodyPr/>
        <a:lstStyle/>
        <a:p>
          <a:endParaRPr lang="en-US"/>
        </a:p>
      </dgm:t>
    </dgm:pt>
    <dgm:pt modelId="{0C6388D2-B29B-4AFE-99F1-95B14D175049}" type="sibTrans" cxnId="{6A1CE98E-212A-430E-88D2-CA9291F388A6}">
      <dgm:prSet/>
      <dgm:spPr/>
      <dgm:t>
        <a:bodyPr/>
        <a:lstStyle/>
        <a:p>
          <a:endParaRPr lang="en-US"/>
        </a:p>
      </dgm:t>
    </dgm:pt>
    <dgm:pt modelId="{993FC685-B43C-4617-8AD5-D2A1981D2FC8}" type="pres">
      <dgm:prSet presAssocID="{0E130E60-6E4F-4B57-BDD5-C51533955A79}" presName="Name0" presStyleCnt="0">
        <dgm:presLayoutVars>
          <dgm:dir/>
          <dgm:resizeHandles val="exact"/>
        </dgm:presLayoutVars>
      </dgm:prSet>
      <dgm:spPr/>
    </dgm:pt>
    <dgm:pt modelId="{F5F74753-2A6A-4ED6-BFCB-9CD730D85B9F}" type="pres">
      <dgm:prSet presAssocID="{0E130E60-6E4F-4B57-BDD5-C51533955A79}" presName="fgShape" presStyleLbl="fgShp" presStyleIdx="0" presStyleCnt="1"/>
      <dgm:spPr/>
    </dgm:pt>
    <dgm:pt modelId="{3EBA1E73-A340-4248-8320-E281965BF18E}" type="pres">
      <dgm:prSet presAssocID="{0E130E60-6E4F-4B57-BDD5-C51533955A79}" presName="linComp" presStyleCnt="0"/>
      <dgm:spPr/>
    </dgm:pt>
    <dgm:pt modelId="{58267891-D8DF-4A05-8088-C2F2C51FDDBC}" type="pres">
      <dgm:prSet presAssocID="{AC397F0F-F904-40D5-AB2A-C7F727805E18}" presName="compNode" presStyleCnt="0"/>
      <dgm:spPr/>
    </dgm:pt>
    <dgm:pt modelId="{71BAF00D-3EBB-43E2-B724-38F0F51F6145}" type="pres">
      <dgm:prSet presAssocID="{AC397F0F-F904-40D5-AB2A-C7F727805E18}" presName="bkgdShape" presStyleLbl="node1" presStyleIdx="0" presStyleCnt="6"/>
      <dgm:spPr/>
    </dgm:pt>
    <dgm:pt modelId="{BDBAD423-B792-4EE1-B26C-88778982ABCD}" type="pres">
      <dgm:prSet presAssocID="{AC397F0F-F904-40D5-AB2A-C7F727805E18}" presName="nodeTx" presStyleLbl="node1" presStyleIdx="0" presStyleCnt="6">
        <dgm:presLayoutVars>
          <dgm:bulletEnabled val="1"/>
        </dgm:presLayoutVars>
      </dgm:prSet>
      <dgm:spPr/>
    </dgm:pt>
    <dgm:pt modelId="{CB861AE0-B902-4095-AF5F-660369348062}" type="pres">
      <dgm:prSet presAssocID="{AC397F0F-F904-40D5-AB2A-C7F727805E18}" presName="invisiNode" presStyleLbl="node1" presStyleIdx="0" presStyleCnt="6"/>
      <dgm:spPr/>
    </dgm:pt>
    <dgm:pt modelId="{FC18487C-17BB-4D63-BDD7-0F40D3C7DF0D}" type="pres">
      <dgm:prSet presAssocID="{AC397F0F-F904-40D5-AB2A-C7F727805E18}" presName="imagNode" presStyleLbl="fgImgPlace1" presStyleIdx="0" presStyleCnt="6"/>
      <dgm:spPr/>
    </dgm:pt>
    <dgm:pt modelId="{FDC01590-4A27-4860-BBFF-2D597346BEB6}" type="pres">
      <dgm:prSet presAssocID="{97C9D6FF-EEDE-41F6-B999-DF04F4B4B23F}" presName="sibTrans" presStyleLbl="sibTrans2D1" presStyleIdx="0" presStyleCnt="0"/>
      <dgm:spPr/>
    </dgm:pt>
    <dgm:pt modelId="{834FE850-9E64-40D6-9A94-353989F24A01}" type="pres">
      <dgm:prSet presAssocID="{7D2BED21-48A7-4654-B3C9-C99BDFF4631C}" presName="compNode" presStyleCnt="0"/>
      <dgm:spPr/>
    </dgm:pt>
    <dgm:pt modelId="{9D2DF76F-34E3-463F-9531-609F4E315BA2}" type="pres">
      <dgm:prSet presAssocID="{7D2BED21-48A7-4654-B3C9-C99BDFF4631C}" presName="bkgdShape" presStyleLbl="node1" presStyleIdx="1" presStyleCnt="6"/>
      <dgm:spPr/>
    </dgm:pt>
    <dgm:pt modelId="{7024D565-65E6-4180-90E8-15659F23554F}" type="pres">
      <dgm:prSet presAssocID="{7D2BED21-48A7-4654-B3C9-C99BDFF4631C}" presName="nodeTx" presStyleLbl="node1" presStyleIdx="1" presStyleCnt="6">
        <dgm:presLayoutVars>
          <dgm:bulletEnabled val="1"/>
        </dgm:presLayoutVars>
      </dgm:prSet>
      <dgm:spPr/>
    </dgm:pt>
    <dgm:pt modelId="{3C5C7BA4-6C76-42CC-90CB-AF987FCE80D6}" type="pres">
      <dgm:prSet presAssocID="{7D2BED21-48A7-4654-B3C9-C99BDFF4631C}" presName="invisiNode" presStyleLbl="node1" presStyleIdx="1" presStyleCnt="6"/>
      <dgm:spPr/>
    </dgm:pt>
    <dgm:pt modelId="{8C93B8FE-2BF2-454A-BC9E-532764429C62}" type="pres">
      <dgm:prSet presAssocID="{7D2BED21-48A7-4654-B3C9-C99BDFF4631C}" presName="imagNode" presStyleLbl="fgImgPlace1" presStyleIdx="1" presStyleCnt="6"/>
      <dgm:spPr/>
    </dgm:pt>
    <dgm:pt modelId="{C65AD053-C654-4BCB-A0FB-41C2D7907990}" type="pres">
      <dgm:prSet presAssocID="{9323FE43-01DB-47C5-9825-A9D1C6461F5B}" presName="sibTrans" presStyleLbl="sibTrans2D1" presStyleIdx="0" presStyleCnt="0"/>
      <dgm:spPr/>
    </dgm:pt>
    <dgm:pt modelId="{4A9DDE5A-9D90-4721-B795-847D8A6458DA}" type="pres">
      <dgm:prSet presAssocID="{A0A53C15-1854-4030-A3F1-56F13554F5C0}" presName="compNode" presStyleCnt="0"/>
      <dgm:spPr/>
    </dgm:pt>
    <dgm:pt modelId="{83340984-78BC-4B34-8A20-AB7AFC711C10}" type="pres">
      <dgm:prSet presAssocID="{A0A53C15-1854-4030-A3F1-56F13554F5C0}" presName="bkgdShape" presStyleLbl="node1" presStyleIdx="2" presStyleCnt="6"/>
      <dgm:spPr/>
    </dgm:pt>
    <dgm:pt modelId="{1882BEDB-8E06-4256-9ACD-F543D2E9C2F3}" type="pres">
      <dgm:prSet presAssocID="{A0A53C15-1854-4030-A3F1-56F13554F5C0}" presName="nodeTx" presStyleLbl="node1" presStyleIdx="2" presStyleCnt="6">
        <dgm:presLayoutVars>
          <dgm:bulletEnabled val="1"/>
        </dgm:presLayoutVars>
      </dgm:prSet>
      <dgm:spPr/>
    </dgm:pt>
    <dgm:pt modelId="{F7075DF7-C19A-4363-B1E2-A59C562ACFC3}" type="pres">
      <dgm:prSet presAssocID="{A0A53C15-1854-4030-A3F1-56F13554F5C0}" presName="invisiNode" presStyleLbl="node1" presStyleIdx="2" presStyleCnt="6"/>
      <dgm:spPr/>
    </dgm:pt>
    <dgm:pt modelId="{BE3B65DF-B673-4665-8EF5-C1D193F3494B}" type="pres">
      <dgm:prSet presAssocID="{A0A53C15-1854-4030-A3F1-56F13554F5C0}" presName="imagNode" presStyleLbl="fgImgPlace1" presStyleIdx="2" presStyleCnt="6"/>
      <dgm:spPr/>
    </dgm:pt>
    <dgm:pt modelId="{515B51CE-1C26-4B05-8BE6-97ACE4F2EE7F}" type="pres">
      <dgm:prSet presAssocID="{302AE26E-941E-422D-899F-00B1490A292F}" presName="sibTrans" presStyleLbl="sibTrans2D1" presStyleIdx="0" presStyleCnt="0"/>
      <dgm:spPr/>
    </dgm:pt>
    <dgm:pt modelId="{45040121-16BB-4E74-AD6E-6B4C2DFAD1C0}" type="pres">
      <dgm:prSet presAssocID="{A9B49480-8D1D-4EB5-A4DC-DC327BE3E5C5}" presName="compNode" presStyleCnt="0"/>
      <dgm:spPr/>
    </dgm:pt>
    <dgm:pt modelId="{2DCB0FBD-B84C-40CA-9380-FF96EA4D18F3}" type="pres">
      <dgm:prSet presAssocID="{A9B49480-8D1D-4EB5-A4DC-DC327BE3E5C5}" presName="bkgdShape" presStyleLbl="node1" presStyleIdx="3" presStyleCnt="6"/>
      <dgm:spPr/>
    </dgm:pt>
    <dgm:pt modelId="{04204EEA-17F2-494F-94F8-3474A7FD5509}" type="pres">
      <dgm:prSet presAssocID="{A9B49480-8D1D-4EB5-A4DC-DC327BE3E5C5}" presName="nodeTx" presStyleLbl="node1" presStyleIdx="3" presStyleCnt="6">
        <dgm:presLayoutVars>
          <dgm:bulletEnabled val="1"/>
        </dgm:presLayoutVars>
      </dgm:prSet>
      <dgm:spPr/>
    </dgm:pt>
    <dgm:pt modelId="{0334E783-A5A2-4258-ACC3-C2848DEDAF26}" type="pres">
      <dgm:prSet presAssocID="{A9B49480-8D1D-4EB5-A4DC-DC327BE3E5C5}" presName="invisiNode" presStyleLbl="node1" presStyleIdx="3" presStyleCnt="6"/>
      <dgm:spPr/>
    </dgm:pt>
    <dgm:pt modelId="{BB768DE4-4D9E-4425-B065-EC981DD2FF64}" type="pres">
      <dgm:prSet presAssocID="{A9B49480-8D1D-4EB5-A4DC-DC327BE3E5C5}" presName="imagNode" presStyleLbl="fgImgPlace1" presStyleIdx="3" presStyleCnt="6"/>
      <dgm:spPr/>
    </dgm:pt>
    <dgm:pt modelId="{D217317B-588D-4C39-AB17-2A6A3686C7EF}" type="pres">
      <dgm:prSet presAssocID="{1B6DDA08-7CDA-4636-B1AF-D16CD2163260}" presName="sibTrans" presStyleLbl="sibTrans2D1" presStyleIdx="0" presStyleCnt="0"/>
      <dgm:spPr/>
    </dgm:pt>
    <dgm:pt modelId="{19CD0B1B-FB7D-46B4-8C84-6D18C2DE17FD}" type="pres">
      <dgm:prSet presAssocID="{75205BE5-B21E-4376-A523-56D0727C59A3}" presName="compNode" presStyleCnt="0"/>
      <dgm:spPr/>
    </dgm:pt>
    <dgm:pt modelId="{C8A204EA-3893-42D9-BE05-C55C6E89FD65}" type="pres">
      <dgm:prSet presAssocID="{75205BE5-B21E-4376-A523-56D0727C59A3}" presName="bkgdShape" presStyleLbl="node1" presStyleIdx="4" presStyleCnt="6"/>
      <dgm:spPr/>
    </dgm:pt>
    <dgm:pt modelId="{2F33623B-E9E4-41B8-859D-52106E568FFD}" type="pres">
      <dgm:prSet presAssocID="{75205BE5-B21E-4376-A523-56D0727C59A3}" presName="nodeTx" presStyleLbl="node1" presStyleIdx="4" presStyleCnt="6">
        <dgm:presLayoutVars>
          <dgm:bulletEnabled val="1"/>
        </dgm:presLayoutVars>
      </dgm:prSet>
      <dgm:spPr/>
    </dgm:pt>
    <dgm:pt modelId="{0427717E-B269-40FA-8552-9DA838F39BDD}" type="pres">
      <dgm:prSet presAssocID="{75205BE5-B21E-4376-A523-56D0727C59A3}" presName="invisiNode" presStyleLbl="node1" presStyleIdx="4" presStyleCnt="6"/>
      <dgm:spPr/>
    </dgm:pt>
    <dgm:pt modelId="{955EAEDE-F371-415C-A924-71E9265C6F33}" type="pres">
      <dgm:prSet presAssocID="{75205BE5-B21E-4376-A523-56D0727C59A3}" presName="imagNode" presStyleLbl="fgImgPlace1" presStyleIdx="4" presStyleCnt="6"/>
      <dgm:spPr/>
    </dgm:pt>
    <dgm:pt modelId="{A339D8F9-CC66-4D3F-AFDC-CF053BAF88BB}" type="pres">
      <dgm:prSet presAssocID="{A90D856B-0085-4857-8715-F5851093D79D}" presName="sibTrans" presStyleLbl="sibTrans2D1" presStyleIdx="0" presStyleCnt="0"/>
      <dgm:spPr/>
    </dgm:pt>
    <dgm:pt modelId="{5EF0D173-E3E7-4C76-8AE9-C2F16AECF16E}" type="pres">
      <dgm:prSet presAssocID="{7C53F603-E1F2-40A3-ABCF-7A068669F900}" presName="compNode" presStyleCnt="0"/>
      <dgm:spPr/>
    </dgm:pt>
    <dgm:pt modelId="{45D52B78-5205-49F8-BA3F-920D9775386A}" type="pres">
      <dgm:prSet presAssocID="{7C53F603-E1F2-40A3-ABCF-7A068669F900}" presName="bkgdShape" presStyleLbl="node1" presStyleIdx="5" presStyleCnt="6"/>
      <dgm:spPr/>
    </dgm:pt>
    <dgm:pt modelId="{3396FA4D-BF9A-4CE9-813A-945975D0A309}" type="pres">
      <dgm:prSet presAssocID="{7C53F603-E1F2-40A3-ABCF-7A068669F900}" presName="nodeTx" presStyleLbl="node1" presStyleIdx="5" presStyleCnt="6">
        <dgm:presLayoutVars>
          <dgm:bulletEnabled val="1"/>
        </dgm:presLayoutVars>
      </dgm:prSet>
      <dgm:spPr/>
    </dgm:pt>
    <dgm:pt modelId="{DEDC030B-7375-4476-B724-17FC143B2ECB}" type="pres">
      <dgm:prSet presAssocID="{7C53F603-E1F2-40A3-ABCF-7A068669F900}" presName="invisiNode" presStyleLbl="node1" presStyleIdx="5" presStyleCnt="6"/>
      <dgm:spPr/>
    </dgm:pt>
    <dgm:pt modelId="{AF6F52AC-E168-4513-B0DB-6327CDA6B7EE}" type="pres">
      <dgm:prSet presAssocID="{7C53F603-E1F2-40A3-ABCF-7A068669F900}" presName="imagNode" presStyleLbl="fgImgPlace1" presStyleIdx="5" presStyleCnt="6"/>
      <dgm:spPr/>
    </dgm:pt>
  </dgm:ptLst>
  <dgm:cxnLst>
    <dgm:cxn modelId="{BA6693C1-DEF0-43EB-B336-D78B7AC23C73}" srcId="{0E130E60-6E4F-4B57-BDD5-C51533955A79}" destId="{75205BE5-B21E-4376-A523-56D0727C59A3}" srcOrd="4" destOrd="0" parTransId="{A874CC05-B74D-42B4-AF06-E98A867CB2CA}" sibTransId="{A90D856B-0085-4857-8715-F5851093D79D}"/>
    <dgm:cxn modelId="{B3505AD2-10E4-4D52-9378-96DA9A6B915B}" type="presOf" srcId="{A90D856B-0085-4857-8715-F5851093D79D}" destId="{A339D8F9-CC66-4D3F-AFDC-CF053BAF88BB}" srcOrd="0" destOrd="0" presId="urn:microsoft.com/office/officeart/2005/8/layout/hList7"/>
    <dgm:cxn modelId="{E4CF7675-7477-4463-A6EC-61D94994F1B7}" type="presOf" srcId="{302AE26E-941E-422D-899F-00B1490A292F}" destId="{515B51CE-1C26-4B05-8BE6-97ACE4F2EE7F}" srcOrd="0" destOrd="0" presId="urn:microsoft.com/office/officeart/2005/8/layout/hList7"/>
    <dgm:cxn modelId="{3EC1DAA6-B352-4A95-BB4A-B5627F9D7677}" type="presOf" srcId="{1B6DDA08-7CDA-4636-B1AF-D16CD2163260}" destId="{D217317B-588D-4C39-AB17-2A6A3686C7EF}" srcOrd="0" destOrd="0" presId="urn:microsoft.com/office/officeart/2005/8/layout/hList7"/>
    <dgm:cxn modelId="{665C6FC7-FE5E-443B-B206-25EEA41C39EF}" srcId="{0E130E60-6E4F-4B57-BDD5-C51533955A79}" destId="{AC397F0F-F904-40D5-AB2A-C7F727805E18}" srcOrd="0" destOrd="0" parTransId="{335B85F9-BA58-4650-B6AB-882570B3F8DC}" sibTransId="{97C9D6FF-EEDE-41F6-B999-DF04F4B4B23F}"/>
    <dgm:cxn modelId="{FAB8CB15-DB9C-4892-A220-AC462749318B}" type="presOf" srcId="{75205BE5-B21E-4376-A523-56D0727C59A3}" destId="{2F33623B-E9E4-41B8-859D-52106E568FFD}" srcOrd="1" destOrd="0" presId="urn:microsoft.com/office/officeart/2005/8/layout/hList7"/>
    <dgm:cxn modelId="{F02CE532-2962-4BD0-AE97-335F8BB9D56C}" type="presOf" srcId="{9323FE43-01DB-47C5-9825-A9D1C6461F5B}" destId="{C65AD053-C654-4BCB-A0FB-41C2D7907990}" srcOrd="0" destOrd="0" presId="urn:microsoft.com/office/officeart/2005/8/layout/hList7"/>
    <dgm:cxn modelId="{722708C0-3A1F-499C-89AF-2E1369749D66}" type="presOf" srcId="{0E130E60-6E4F-4B57-BDD5-C51533955A79}" destId="{993FC685-B43C-4617-8AD5-D2A1981D2FC8}" srcOrd="0" destOrd="0" presId="urn:microsoft.com/office/officeart/2005/8/layout/hList7"/>
    <dgm:cxn modelId="{57C2E6C5-74B0-4DC5-8576-FD6343C3C3C0}" type="presOf" srcId="{7C53F603-E1F2-40A3-ABCF-7A068669F900}" destId="{3396FA4D-BF9A-4CE9-813A-945975D0A309}" srcOrd="1" destOrd="0" presId="urn:microsoft.com/office/officeart/2005/8/layout/hList7"/>
    <dgm:cxn modelId="{51ECD4CA-8904-46B6-852A-E82C36D36B70}" type="presOf" srcId="{7D2BED21-48A7-4654-B3C9-C99BDFF4631C}" destId="{9D2DF76F-34E3-463F-9531-609F4E315BA2}" srcOrd="0" destOrd="0" presId="urn:microsoft.com/office/officeart/2005/8/layout/hList7"/>
    <dgm:cxn modelId="{704497B9-3911-4712-992D-330256C5FC46}" type="presOf" srcId="{75205BE5-B21E-4376-A523-56D0727C59A3}" destId="{C8A204EA-3893-42D9-BE05-C55C6E89FD65}" srcOrd="0" destOrd="0" presId="urn:microsoft.com/office/officeart/2005/8/layout/hList7"/>
    <dgm:cxn modelId="{B8C43652-2C89-41CC-81B2-83DC50CC6BAD}" type="presOf" srcId="{AC397F0F-F904-40D5-AB2A-C7F727805E18}" destId="{71BAF00D-3EBB-43E2-B724-38F0F51F6145}" srcOrd="0" destOrd="0" presId="urn:microsoft.com/office/officeart/2005/8/layout/hList7"/>
    <dgm:cxn modelId="{41FBF562-AF25-4346-99DF-EAAB1EC38849}" type="presOf" srcId="{A0A53C15-1854-4030-A3F1-56F13554F5C0}" destId="{1882BEDB-8E06-4256-9ACD-F543D2E9C2F3}" srcOrd="1" destOrd="0" presId="urn:microsoft.com/office/officeart/2005/8/layout/hList7"/>
    <dgm:cxn modelId="{03081D9C-68C6-4979-A201-BB565910697D}" type="presOf" srcId="{A0A53C15-1854-4030-A3F1-56F13554F5C0}" destId="{83340984-78BC-4B34-8A20-AB7AFC711C10}" srcOrd="0" destOrd="0" presId="urn:microsoft.com/office/officeart/2005/8/layout/hList7"/>
    <dgm:cxn modelId="{77B81FC7-4EF5-4867-B1BA-ED9E002C5238}" type="presOf" srcId="{AC397F0F-F904-40D5-AB2A-C7F727805E18}" destId="{BDBAD423-B792-4EE1-B26C-88778982ABCD}" srcOrd="1" destOrd="0" presId="urn:microsoft.com/office/officeart/2005/8/layout/hList7"/>
    <dgm:cxn modelId="{95A14B2C-9784-4760-944C-6184F06E72E2}" type="presOf" srcId="{7D2BED21-48A7-4654-B3C9-C99BDFF4631C}" destId="{7024D565-65E6-4180-90E8-15659F23554F}" srcOrd="1" destOrd="0" presId="urn:microsoft.com/office/officeart/2005/8/layout/hList7"/>
    <dgm:cxn modelId="{8F5651DC-938A-4A2D-9381-8A3F2B545A50}" srcId="{0E130E60-6E4F-4B57-BDD5-C51533955A79}" destId="{7D2BED21-48A7-4654-B3C9-C99BDFF4631C}" srcOrd="1" destOrd="0" parTransId="{89A8E989-8D8B-46D9-9E59-5A05B08CA824}" sibTransId="{9323FE43-01DB-47C5-9825-A9D1C6461F5B}"/>
    <dgm:cxn modelId="{98C8DA00-B5F1-47C1-B65A-AE07F4CDF03D}" type="presOf" srcId="{A9B49480-8D1D-4EB5-A4DC-DC327BE3E5C5}" destId="{04204EEA-17F2-494F-94F8-3474A7FD5509}" srcOrd="1" destOrd="0" presId="urn:microsoft.com/office/officeart/2005/8/layout/hList7"/>
    <dgm:cxn modelId="{2E7CE5E0-BC11-4687-923D-26C42F462815}" srcId="{0E130E60-6E4F-4B57-BDD5-C51533955A79}" destId="{A0A53C15-1854-4030-A3F1-56F13554F5C0}" srcOrd="2" destOrd="0" parTransId="{D9C99926-6119-46BF-A1D4-BCA5149CDA05}" sibTransId="{302AE26E-941E-422D-899F-00B1490A292F}"/>
    <dgm:cxn modelId="{F6BECBC3-014C-48B9-9F5C-87366E086080}" type="presOf" srcId="{97C9D6FF-EEDE-41F6-B999-DF04F4B4B23F}" destId="{FDC01590-4A27-4860-BBFF-2D597346BEB6}" srcOrd="0" destOrd="0" presId="urn:microsoft.com/office/officeart/2005/8/layout/hList7"/>
    <dgm:cxn modelId="{92B4088C-C517-4CCB-9114-F4BFDDF79B3F}" srcId="{0E130E60-6E4F-4B57-BDD5-C51533955A79}" destId="{A9B49480-8D1D-4EB5-A4DC-DC327BE3E5C5}" srcOrd="3" destOrd="0" parTransId="{A3161B8A-C4C9-486C-BB1C-D83BF877A4B2}" sibTransId="{1B6DDA08-7CDA-4636-B1AF-D16CD2163260}"/>
    <dgm:cxn modelId="{28D36235-33AC-4683-AAAE-D14546FFA6A3}" type="presOf" srcId="{7C53F603-E1F2-40A3-ABCF-7A068669F900}" destId="{45D52B78-5205-49F8-BA3F-920D9775386A}" srcOrd="0" destOrd="0" presId="urn:microsoft.com/office/officeart/2005/8/layout/hList7"/>
    <dgm:cxn modelId="{7168B1D3-547E-4125-AE65-671CBDFD16F0}" type="presOf" srcId="{A9B49480-8D1D-4EB5-A4DC-DC327BE3E5C5}" destId="{2DCB0FBD-B84C-40CA-9380-FF96EA4D18F3}" srcOrd="0" destOrd="0" presId="urn:microsoft.com/office/officeart/2005/8/layout/hList7"/>
    <dgm:cxn modelId="{6A1CE98E-212A-430E-88D2-CA9291F388A6}" srcId="{0E130E60-6E4F-4B57-BDD5-C51533955A79}" destId="{7C53F603-E1F2-40A3-ABCF-7A068669F900}" srcOrd="5" destOrd="0" parTransId="{C8FF4216-38AF-42A1-B03C-AF9B97BD8B2A}" sibTransId="{0C6388D2-B29B-4AFE-99F1-95B14D175049}"/>
    <dgm:cxn modelId="{7E5C5CB2-7F50-4B17-8FE1-B6F6DF5FB95F}" type="presParOf" srcId="{993FC685-B43C-4617-8AD5-D2A1981D2FC8}" destId="{F5F74753-2A6A-4ED6-BFCB-9CD730D85B9F}" srcOrd="0" destOrd="0" presId="urn:microsoft.com/office/officeart/2005/8/layout/hList7"/>
    <dgm:cxn modelId="{719F29EE-834B-44AD-9590-1C1F6CE750E1}" type="presParOf" srcId="{993FC685-B43C-4617-8AD5-D2A1981D2FC8}" destId="{3EBA1E73-A340-4248-8320-E281965BF18E}" srcOrd="1" destOrd="0" presId="urn:microsoft.com/office/officeart/2005/8/layout/hList7"/>
    <dgm:cxn modelId="{5367D5AF-64D0-441C-B357-E4A403AE72B3}" type="presParOf" srcId="{3EBA1E73-A340-4248-8320-E281965BF18E}" destId="{58267891-D8DF-4A05-8088-C2F2C51FDDBC}" srcOrd="0" destOrd="0" presId="urn:microsoft.com/office/officeart/2005/8/layout/hList7"/>
    <dgm:cxn modelId="{EA135A2E-E65D-4DC2-BBA2-EC0345EC21C9}" type="presParOf" srcId="{58267891-D8DF-4A05-8088-C2F2C51FDDBC}" destId="{71BAF00D-3EBB-43E2-B724-38F0F51F6145}" srcOrd="0" destOrd="0" presId="urn:microsoft.com/office/officeart/2005/8/layout/hList7"/>
    <dgm:cxn modelId="{13FE73C5-D985-4E08-9E40-B1F648E6952A}" type="presParOf" srcId="{58267891-D8DF-4A05-8088-C2F2C51FDDBC}" destId="{BDBAD423-B792-4EE1-B26C-88778982ABCD}" srcOrd="1" destOrd="0" presId="urn:microsoft.com/office/officeart/2005/8/layout/hList7"/>
    <dgm:cxn modelId="{BE8A9E67-6D5A-42CE-8FE2-647CDD5FEC72}" type="presParOf" srcId="{58267891-D8DF-4A05-8088-C2F2C51FDDBC}" destId="{CB861AE0-B902-4095-AF5F-660369348062}" srcOrd="2" destOrd="0" presId="urn:microsoft.com/office/officeart/2005/8/layout/hList7"/>
    <dgm:cxn modelId="{74C0CD06-45C8-48E5-AABB-18BAA49C418F}" type="presParOf" srcId="{58267891-D8DF-4A05-8088-C2F2C51FDDBC}" destId="{FC18487C-17BB-4D63-BDD7-0F40D3C7DF0D}" srcOrd="3" destOrd="0" presId="urn:microsoft.com/office/officeart/2005/8/layout/hList7"/>
    <dgm:cxn modelId="{82B4EE01-501A-4AFE-91A7-BE0829C381DD}" type="presParOf" srcId="{3EBA1E73-A340-4248-8320-E281965BF18E}" destId="{FDC01590-4A27-4860-BBFF-2D597346BEB6}" srcOrd="1" destOrd="0" presId="urn:microsoft.com/office/officeart/2005/8/layout/hList7"/>
    <dgm:cxn modelId="{747D47F4-5D0B-4A77-93FE-05FE3FDF7E56}" type="presParOf" srcId="{3EBA1E73-A340-4248-8320-E281965BF18E}" destId="{834FE850-9E64-40D6-9A94-353989F24A01}" srcOrd="2" destOrd="0" presId="urn:microsoft.com/office/officeart/2005/8/layout/hList7"/>
    <dgm:cxn modelId="{4D0890C1-AC00-4AA7-8582-A59D69B759F8}" type="presParOf" srcId="{834FE850-9E64-40D6-9A94-353989F24A01}" destId="{9D2DF76F-34E3-463F-9531-609F4E315BA2}" srcOrd="0" destOrd="0" presId="urn:microsoft.com/office/officeart/2005/8/layout/hList7"/>
    <dgm:cxn modelId="{AF0CD602-71DE-4AAE-AC0E-073B8E446147}" type="presParOf" srcId="{834FE850-9E64-40D6-9A94-353989F24A01}" destId="{7024D565-65E6-4180-90E8-15659F23554F}" srcOrd="1" destOrd="0" presId="urn:microsoft.com/office/officeart/2005/8/layout/hList7"/>
    <dgm:cxn modelId="{964D55B4-507B-482F-B615-580401E7506B}" type="presParOf" srcId="{834FE850-9E64-40D6-9A94-353989F24A01}" destId="{3C5C7BA4-6C76-42CC-90CB-AF987FCE80D6}" srcOrd="2" destOrd="0" presId="urn:microsoft.com/office/officeart/2005/8/layout/hList7"/>
    <dgm:cxn modelId="{6FC16359-C660-4A12-8586-C579D995D9A0}" type="presParOf" srcId="{834FE850-9E64-40D6-9A94-353989F24A01}" destId="{8C93B8FE-2BF2-454A-BC9E-532764429C62}" srcOrd="3" destOrd="0" presId="urn:microsoft.com/office/officeart/2005/8/layout/hList7"/>
    <dgm:cxn modelId="{543E1073-8D6C-497B-A8CF-4CD56C665712}" type="presParOf" srcId="{3EBA1E73-A340-4248-8320-E281965BF18E}" destId="{C65AD053-C654-4BCB-A0FB-41C2D7907990}" srcOrd="3" destOrd="0" presId="urn:microsoft.com/office/officeart/2005/8/layout/hList7"/>
    <dgm:cxn modelId="{7AD238BE-6168-4DE9-98D9-AF080DA3A026}" type="presParOf" srcId="{3EBA1E73-A340-4248-8320-E281965BF18E}" destId="{4A9DDE5A-9D90-4721-B795-847D8A6458DA}" srcOrd="4" destOrd="0" presId="urn:microsoft.com/office/officeart/2005/8/layout/hList7"/>
    <dgm:cxn modelId="{2ABB366B-21A6-432B-BDD5-8F8EC9E9624B}" type="presParOf" srcId="{4A9DDE5A-9D90-4721-B795-847D8A6458DA}" destId="{83340984-78BC-4B34-8A20-AB7AFC711C10}" srcOrd="0" destOrd="0" presId="urn:microsoft.com/office/officeart/2005/8/layout/hList7"/>
    <dgm:cxn modelId="{EDA91650-0E94-4873-B0BB-84A09B848219}" type="presParOf" srcId="{4A9DDE5A-9D90-4721-B795-847D8A6458DA}" destId="{1882BEDB-8E06-4256-9ACD-F543D2E9C2F3}" srcOrd="1" destOrd="0" presId="urn:microsoft.com/office/officeart/2005/8/layout/hList7"/>
    <dgm:cxn modelId="{96C11E3D-C717-466A-A651-9248034D903D}" type="presParOf" srcId="{4A9DDE5A-9D90-4721-B795-847D8A6458DA}" destId="{F7075DF7-C19A-4363-B1E2-A59C562ACFC3}" srcOrd="2" destOrd="0" presId="urn:microsoft.com/office/officeart/2005/8/layout/hList7"/>
    <dgm:cxn modelId="{667E4FCC-9E4C-4404-B4B8-8691C3D39BFF}" type="presParOf" srcId="{4A9DDE5A-9D90-4721-B795-847D8A6458DA}" destId="{BE3B65DF-B673-4665-8EF5-C1D193F3494B}" srcOrd="3" destOrd="0" presId="urn:microsoft.com/office/officeart/2005/8/layout/hList7"/>
    <dgm:cxn modelId="{E0450B11-EDE7-43D5-8309-AD97611F884F}" type="presParOf" srcId="{3EBA1E73-A340-4248-8320-E281965BF18E}" destId="{515B51CE-1C26-4B05-8BE6-97ACE4F2EE7F}" srcOrd="5" destOrd="0" presId="urn:microsoft.com/office/officeart/2005/8/layout/hList7"/>
    <dgm:cxn modelId="{3487AAEB-A1D3-436E-A81B-A80A4EECEF47}" type="presParOf" srcId="{3EBA1E73-A340-4248-8320-E281965BF18E}" destId="{45040121-16BB-4E74-AD6E-6B4C2DFAD1C0}" srcOrd="6" destOrd="0" presId="urn:microsoft.com/office/officeart/2005/8/layout/hList7"/>
    <dgm:cxn modelId="{1380587B-89BB-401E-AA2C-B9CCF5F8C830}" type="presParOf" srcId="{45040121-16BB-4E74-AD6E-6B4C2DFAD1C0}" destId="{2DCB0FBD-B84C-40CA-9380-FF96EA4D18F3}" srcOrd="0" destOrd="0" presId="urn:microsoft.com/office/officeart/2005/8/layout/hList7"/>
    <dgm:cxn modelId="{C7A3DC0D-607F-4E9B-AB8B-AD230BD521D4}" type="presParOf" srcId="{45040121-16BB-4E74-AD6E-6B4C2DFAD1C0}" destId="{04204EEA-17F2-494F-94F8-3474A7FD5509}" srcOrd="1" destOrd="0" presId="urn:microsoft.com/office/officeart/2005/8/layout/hList7"/>
    <dgm:cxn modelId="{21C84CF6-4B2F-463D-850E-2A20026CB743}" type="presParOf" srcId="{45040121-16BB-4E74-AD6E-6B4C2DFAD1C0}" destId="{0334E783-A5A2-4258-ACC3-C2848DEDAF26}" srcOrd="2" destOrd="0" presId="urn:microsoft.com/office/officeart/2005/8/layout/hList7"/>
    <dgm:cxn modelId="{B7A0EB44-30A6-4E5B-BB88-3809D8DD6973}" type="presParOf" srcId="{45040121-16BB-4E74-AD6E-6B4C2DFAD1C0}" destId="{BB768DE4-4D9E-4425-B065-EC981DD2FF64}" srcOrd="3" destOrd="0" presId="urn:microsoft.com/office/officeart/2005/8/layout/hList7"/>
    <dgm:cxn modelId="{C8D18EE7-38F6-4E55-AB7B-91C33D5160EC}" type="presParOf" srcId="{3EBA1E73-A340-4248-8320-E281965BF18E}" destId="{D217317B-588D-4C39-AB17-2A6A3686C7EF}" srcOrd="7" destOrd="0" presId="urn:microsoft.com/office/officeart/2005/8/layout/hList7"/>
    <dgm:cxn modelId="{671DD976-B0D4-411E-B665-C2160D859DC0}" type="presParOf" srcId="{3EBA1E73-A340-4248-8320-E281965BF18E}" destId="{19CD0B1B-FB7D-46B4-8C84-6D18C2DE17FD}" srcOrd="8" destOrd="0" presId="urn:microsoft.com/office/officeart/2005/8/layout/hList7"/>
    <dgm:cxn modelId="{2510F668-6EEC-44AC-AB66-F6356C7AE554}" type="presParOf" srcId="{19CD0B1B-FB7D-46B4-8C84-6D18C2DE17FD}" destId="{C8A204EA-3893-42D9-BE05-C55C6E89FD65}" srcOrd="0" destOrd="0" presId="urn:microsoft.com/office/officeart/2005/8/layout/hList7"/>
    <dgm:cxn modelId="{14765763-3771-41FD-AB71-66C892F89603}" type="presParOf" srcId="{19CD0B1B-FB7D-46B4-8C84-6D18C2DE17FD}" destId="{2F33623B-E9E4-41B8-859D-52106E568FFD}" srcOrd="1" destOrd="0" presId="urn:microsoft.com/office/officeart/2005/8/layout/hList7"/>
    <dgm:cxn modelId="{06A9D4E3-07F4-48AB-B55A-D7CB0CC9192D}" type="presParOf" srcId="{19CD0B1B-FB7D-46B4-8C84-6D18C2DE17FD}" destId="{0427717E-B269-40FA-8552-9DA838F39BDD}" srcOrd="2" destOrd="0" presId="urn:microsoft.com/office/officeart/2005/8/layout/hList7"/>
    <dgm:cxn modelId="{B31953C3-856C-4E99-BA24-FCB16704E568}" type="presParOf" srcId="{19CD0B1B-FB7D-46B4-8C84-6D18C2DE17FD}" destId="{955EAEDE-F371-415C-A924-71E9265C6F33}" srcOrd="3" destOrd="0" presId="urn:microsoft.com/office/officeart/2005/8/layout/hList7"/>
    <dgm:cxn modelId="{C14BA20B-3695-4038-AC0D-EE38A963BC37}" type="presParOf" srcId="{3EBA1E73-A340-4248-8320-E281965BF18E}" destId="{A339D8F9-CC66-4D3F-AFDC-CF053BAF88BB}" srcOrd="9" destOrd="0" presId="urn:microsoft.com/office/officeart/2005/8/layout/hList7"/>
    <dgm:cxn modelId="{E42962EE-52AA-44B3-AF3F-4BB48DD48A98}" type="presParOf" srcId="{3EBA1E73-A340-4248-8320-E281965BF18E}" destId="{5EF0D173-E3E7-4C76-8AE9-C2F16AECF16E}" srcOrd="10" destOrd="0" presId="urn:microsoft.com/office/officeart/2005/8/layout/hList7"/>
    <dgm:cxn modelId="{88483B21-CC07-4F1E-8EA8-8E57C34DE933}" type="presParOf" srcId="{5EF0D173-E3E7-4C76-8AE9-C2F16AECF16E}" destId="{45D52B78-5205-49F8-BA3F-920D9775386A}" srcOrd="0" destOrd="0" presId="urn:microsoft.com/office/officeart/2005/8/layout/hList7"/>
    <dgm:cxn modelId="{5F3F6C00-6DDF-41E9-9E75-B9A18DA5B550}" type="presParOf" srcId="{5EF0D173-E3E7-4C76-8AE9-C2F16AECF16E}" destId="{3396FA4D-BF9A-4CE9-813A-945975D0A309}" srcOrd="1" destOrd="0" presId="urn:microsoft.com/office/officeart/2005/8/layout/hList7"/>
    <dgm:cxn modelId="{DC004D2A-C9B8-460F-8B2E-5460DC806806}" type="presParOf" srcId="{5EF0D173-E3E7-4C76-8AE9-C2F16AECF16E}" destId="{DEDC030B-7375-4476-B724-17FC143B2ECB}" srcOrd="2" destOrd="0" presId="urn:microsoft.com/office/officeart/2005/8/layout/hList7"/>
    <dgm:cxn modelId="{EAD27D0F-07C7-4454-84E9-D8DC442C17F7}" type="presParOf" srcId="{5EF0D173-E3E7-4C76-8AE9-C2F16AECF16E}" destId="{AF6F52AC-E168-4513-B0DB-6327CDA6B7EE}"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50379B-5E02-47D1-8D29-FCE393899D0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87F5FAF-0141-40C0-A031-FF2B6EDE54A2}">
      <dgm:prSet/>
      <dgm:spPr/>
      <dgm:t>
        <a:bodyPr/>
        <a:lstStyle/>
        <a:p>
          <a:pPr rtl="0"/>
          <a:r>
            <a:rPr lang="en-US" dirty="0" smtClean="0"/>
            <a:t>The project aimed to develop dashboards by utilizing data on Real Estate Prices and Incomes from different Canadian districts, incorporating various visualizations and insights. These dashboards aimed to provide stakeholders and end users with a comprehensive understanding of the trends in real estate prices across Canada's districts over time, allowing for meaningful comparisons with changes in income levels throughout the years.</a:t>
          </a:r>
          <a:endParaRPr lang="en-US" dirty="0"/>
        </a:p>
      </dgm:t>
    </dgm:pt>
    <dgm:pt modelId="{507031F6-551A-45BA-A3F1-F82CD32FD674}" type="parTrans" cxnId="{CC81D83C-9304-432C-B7C5-C31EA31E4DE0}">
      <dgm:prSet/>
      <dgm:spPr/>
      <dgm:t>
        <a:bodyPr/>
        <a:lstStyle/>
        <a:p>
          <a:endParaRPr lang="en-US"/>
        </a:p>
      </dgm:t>
    </dgm:pt>
    <dgm:pt modelId="{99FF428A-61B1-4500-AB41-4F09775BA47D}" type="sibTrans" cxnId="{CC81D83C-9304-432C-B7C5-C31EA31E4DE0}">
      <dgm:prSet/>
      <dgm:spPr/>
      <dgm:t>
        <a:bodyPr/>
        <a:lstStyle/>
        <a:p>
          <a:endParaRPr lang="en-US"/>
        </a:p>
      </dgm:t>
    </dgm:pt>
    <dgm:pt modelId="{B54B5F6D-4754-42EA-AF1E-6180136B66F6}" type="pres">
      <dgm:prSet presAssocID="{ED50379B-5E02-47D1-8D29-FCE393899D0F}" presName="linear" presStyleCnt="0">
        <dgm:presLayoutVars>
          <dgm:animLvl val="lvl"/>
          <dgm:resizeHandles val="exact"/>
        </dgm:presLayoutVars>
      </dgm:prSet>
      <dgm:spPr/>
    </dgm:pt>
    <dgm:pt modelId="{94F5264F-974F-45DE-BA59-BA66EB7A4BCC}" type="pres">
      <dgm:prSet presAssocID="{787F5FAF-0141-40C0-A031-FF2B6EDE54A2}" presName="parentText" presStyleLbl="node1" presStyleIdx="0" presStyleCnt="1">
        <dgm:presLayoutVars>
          <dgm:chMax val="0"/>
          <dgm:bulletEnabled val="1"/>
        </dgm:presLayoutVars>
      </dgm:prSet>
      <dgm:spPr/>
    </dgm:pt>
  </dgm:ptLst>
  <dgm:cxnLst>
    <dgm:cxn modelId="{CC81D83C-9304-432C-B7C5-C31EA31E4DE0}" srcId="{ED50379B-5E02-47D1-8D29-FCE393899D0F}" destId="{787F5FAF-0141-40C0-A031-FF2B6EDE54A2}" srcOrd="0" destOrd="0" parTransId="{507031F6-551A-45BA-A3F1-F82CD32FD674}" sibTransId="{99FF428A-61B1-4500-AB41-4F09775BA47D}"/>
    <dgm:cxn modelId="{481CD970-581A-46B1-9B6F-6464FF1B2DF9}" type="presOf" srcId="{787F5FAF-0141-40C0-A031-FF2B6EDE54A2}" destId="{94F5264F-974F-45DE-BA59-BA66EB7A4BCC}" srcOrd="0" destOrd="0" presId="urn:microsoft.com/office/officeart/2005/8/layout/vList2"/>
    <dgm:cxn modelId="{36453BE3-8EE5-414C-BA1A-F4FC929DB931}" type="presOf" srcId="{ED50379B-5E02-47D1-8D29-FCE393899D0F}" destId="{B54B5F6D-4754-42EA-AF1E-6180136B66F6}" srcOrd="0" destOrd="0" presId="urn:microsoft.com/office/officeart/2005/8/layout/vList2"/>
    <dgm:cxn modelId="{5580424C-EC8C-4F93-B1DB-7D69394D4EBA}" type="presParOf" srcId="{B54B5F6D-4754-42EA-AF1E-6180136B66F6}" destId="{94F5264F-974F-45DE-BA59-BA66EB7A4BC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BAF00D-3EBB-43E2-B724-38F0F51F6145}">
      <dsp:nvSpPr>
        <dsp:cNvPr id="0" name=""/>
        <dsp:cNvSpPr/>
      </dsp:nvSpPr>
      <dsp:spPr>
        <a:xfrm>
          <a:off x="126" y="0"/>
          <a:ext cx="1681169" cy="37006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smtClean="0"/>
            <a:t>Downloaded the Dataset</a:t>
          </a:r>
          <a:endParaRPr lang="en-US" sz="1700" kern="1200"/>
        </a:p>
      </dsp:txBody>
      <dsp:txXfrm>
        <a:off x="126" y="1480249"/>
        <a:ext cx="1681169" cy="1480249"/>
      </dsp:txXfrm>
    </dsp:sp>
    <dsp:sp modelId="{FC18487C-17BB-4D63-BDD7-0F40D3C7DF0D}">
      <dsp:nvSpPr>
        <dsp:cNvPr id="0" name=""/>
        <dsp:cNvSpPr/>
      </dsp:nvSpPr>
      <dsp:spPr>
        <a:xfrm>
          <a:off x="224557" y="222037"/>
          <a:ext cx="1232307" cy="123230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2DF76F-34E3-463F-9531-609F4E315BA2}">
      <dsp:nvSpPr>
        <dsp:cNvPr id="0" name=""/>
        <dsp:cNvSpPr/>
      </dsp:nvSpPr>
      <dsp:spPr>
        <a:xfrm>
          <a:off x="1731731" y="0"/>
          <a:ext cx="1681169" cy="37006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smtClean="0"/>
            <a:t>Opened with Tableau</a:t>
          </a:r>
          <a:endParaRPr lang="en-US" sz="1700" kern="1200"/>
        </a:p>
      </dsp:txBody>
      <dsp:txXfrm>
        <a:off x="1731731" y="1480249"/>
        <a:ext cx="1681169" cy="1480249"/>
      </dsp:txXfrm>
    </dsp:sp>
    <dsp:sp modelId="{8C93B8FE-2BF2-454A-BC9E-532764429C62}">
      <dsp:nvSpPr>
        <dsp:cNvPr id="0" name=""/>
        <dsp:cNvSpPr/>
      </dsp:nvSpPr>
      <dsp:spPr>
        <a:xfrm>
          <a:off x="1956162" y="222037"/>
          <a:ext cx="1232307" cy="123230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340984-78BC-4B34-8A20-AB7AFC711C10}">
      <dsp:nvSpPr>
        <dsp:cNvPr id="0" name=""/>
        <dsp:cNvSpPr/>
      </dsp:nvSpPr>
      <dsp:spPr>
        <a:xfrm>
          <a:off x="3463336" y="0"/>
          <a:ext cx="1681169" cy="37006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smtClean="0"/>
            <a:t>Data Exploration with Tableau</a:t>
          </a:r>
          <a:endParaRPr lang="en-US" sz="1700" kern="1200"/>
        </a:p>
      </dsp:txBody>
      <dsp:txXfrm>
        <a:off x="3463336" y="1480249"/>
        <a:ext cx="1681169" cy="1480249"/>
      </dsp:txXfrm>
    </dsp:sp>
    <dsp:sp modelId="{BE3B65DF-B673-4665-8EF5-C1D193F3494B}">
      <dsp:nvSpPr>
        <dsp:cNvPr id="0" name=""/>
        <dsp:cNvSpPr/>
      </dsp:nvSpPr>
      <dsp:spPr>
        <a:xfrm>
          <a:off x="3687767" y="222037"/>
          <a:ext cx="1232307" cy="123230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CB0FBD-B84C-40CA-9380-FF96EA4D18F3}">
      <dsp:nvSpPr>
        <dsp:cNvPr id="0" name=""/>
        <dsp:cNvSpPr/>
      </dsp:nvSpPr>
      <dsp:spPr>
        <a:xfrm>
          <a:off x="5194941" y="0"/>
          <a:ext cx="1681169" cy="37006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smtClean="0"/>
            <a:t>Worked with the project specifications( Answering the questions)</a:t>
          </a:r>
          <a:endParaRPr lang="en-US" sz="1700" kern="1200"/>
        </a:p>
      </dsp:txBody>
      <dsp:txXfrm>
        <a:off x="5194941" y="1480249"/>
        <a:ext cx="1681169" cy="1480249"/>
      </dsp:txXfrm>
    </dsp:sp>
    <dsp:sp modelId="{BB768DE4-4D9E-4425-B065-EC981DD2FF64}">
      <dsp:nvSpPr>
        <dsp:cNvPr id="0" name=""/>
        <dsp:cNvSpPr/>
      </dsp:nvSpPr>
      <dsp:spPr>
        <a:xfrm>
          <a:off x="5419372" y="222037"/>
          <a:ext cx="1232307" cy="123230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A204EA-3893-42D9-BE05-C55C6E89FD65}">
      <dsp:nvSpPr>
        <dsp:cNvPr id="0" name=""/>
        <dsp:cNvSpPr/>
      </dsp:nvSpPr>
      <dsp:spPr>
        <a:xfrm>
          <a:off x="6926545" y="0"/>
          <a:ext cx="1681169" cy="37006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smtClean="0"/>
            <a:t>Data Manipulations</a:t>
          </a:r>
          <a:endParaRPr lang="en-US" sz="1700" kern="1200"/>
        </a:p>
      </dsp:txBody>
      <dsp:txXfrm>
        <a:off x="6926545" y="1480249"/>
        <a:ext cx="1681169" cy="1480249"/>
      </dsp:txXfrm>
    </dsp:sp>
    <dsp:sp modelId="{955EAEDE-F371-415C-A924-71E9265C6F33}">
      <dsp:nvSpPr>
        <dsp:cNvPr id="0" name=""/>
        <dsp:cNvSpPr/>
      </dsp:nvSpPr>
      <dsp:spPr>
        <a:xfrm>
          <a:off x="7150977" y="222037"/>
          <a:ext cx="1232307" cy="123230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D52B78-5205-49F8-BA3F-920D9775386A}">
      <dsp:nvSpPr>
        <dsp:cNvPr id="0" name=""/>
        <dsp:cNvSpPr/>
      </dsp:nvSpPr>
      <dsp:spPr>
        <a:xfrm>
          <a:off x="8658150" y="0"/>
          <a:ext cx="1681169" cy="37006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smtClean="0"/>
            <a:t>Data and Visualisation created</a:t>
          </a:r>
          <a:endParaRPr lang="en-US" sz="1700" kern="1200"/>
        </a:p>
      </dsp:txBody>
      <dsp:txXfrm>
        <a:off x="8658150" y="1480249"/>
        <a:ext cx="1681169" cy="1480249"/>
      </dsp:txXfrm>
    </dsp:sp>
    <dsp:sp modelId="{AF6F52AC-E168-4513-B0DB-6327CDA6B7EE}">
      <dsp:nvSpPr>
        <dsp:cNvPr id="0" name=""/>
        <dsp:cNvSpPr/>
      </dsp:nvSpPr>
      <dsp:spPr>
        <a:xfrm>
          <a:off x="8882582" y="222037"/>
          <a:ext cx="1232307" cy="123230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F74753-2A6A-4ED6-BFCB-9CD730D85B9F}">
      <dsp:nvSpPr>
        <dsp:cNvPr id="0" name=""/>
        <dsp:cNvSpPr/>
      </dsp:nvSpPr>
      <dsp:spPr>
        <a:xfrm>
          <a:off x="413577" y="2960498"/>
          <a:ext cx="9512291" cy="555093"/>
        </a:xfrm>
        <a:prstGeom prst="leftRight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5264F-974F-45DE-BA59-BA66EB7A4BCC}">
      <dsp:nvSpPr>
        <dsp:cNvPr id="0" name=""/>
        <dsp:cNvSpPr/>
      </dsp:nvSpPr>
      <dsp:spPr>
        <a:xfrm>
          <a:off x="0" y="84011"/>
          <a:ext cx="5802922" cy="346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The project aimed to develop dashboards by utilizing data on Real Estate Prices and Incomes from different Canadian districts, incorporating various visualizations and insights. These dashboards aimed to provide stakeholders and end users with a comprehensive understanding of the trends in real estate prices across Canada's districts over time, allowing for meaningful comparisons with changes in income levels throughout the years.</a:t>
          </a:r>
          <a:endParaRPr lang="en-US" sz="2000" kern="1200" dirty="0"/>
        </a:p>
      </dsp:txBody>
      <dsp:txXfrm>
        <a:off x="169059" y="253070"/>
        <a:ext cx="5464804" cy="3125082"/>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25.09.2023</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25.09.2023</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14" name="Graphic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smtClean="0"/>
              <a:t>Click to edit Master subtitle style</a:t>
            </a:r>
            <a:endParaRPr lang="en-US"/>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smtClean="0"/>
              <a:t>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smtClean="0"/>
              <a:t>Click to edit Master title style</a:t>
            </a:r>
            <a:endParaRPr lang="en-US"/>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smtClean="0"/>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smtClean="0"/>
              <a:t>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smtClean="0"/>
              <a:t>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smtClean="0"/>
              <a:t>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Edit Master text styles</a:t>
            </a:r>
          </a:p>
        </p:txBody>
      </p:sp>
      <p:sp>
        <p:nvSpPr>
          <p:cNvPr id="12" name="Text Placeholder 26">
            <a:extLst>
              <a:ext uri="{FF2B5EF4-FFF2-40B4-BE49-F238E27FC236}">
                <a16:creationId xmlns:a16="http://schemas.microsoft.com/office/drawing/2014/main"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Edit Master text styles</a:t>
            </a:r>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chart</a:t>
            </a:r>
            <a:endParaRPr lang="ru-RU" dirty="0"/>
          </a:p>
        </p:txBody>
      </p:sp>
      <p:sp>
        <p:nvSpPr>
          <p:cNvPr id="15" name="Title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p15:clr>
            <a:srgbClr val="F26B43"/>
          </p15:clr>
        </p15:guide>
        <p15:guide id="2" pos="574">
          <p15:clr>
            <a:srgbClr val="F26B43"/>
          </p15:clr>
        </p15:guide>
        <p15:guide id="3" pos="7106">
          <p15:clr>
            <a:srgbClr val="F26B43"/>
          </p15:clr>
        </p15:guide>
        <p15:guide id="4" orient="horz" pos="3748">
          <p15:clr>
            <a:srgbClr val="F26B43"/>
          </p15:clr>
        </p15:guide>
        <p15:guide id="5" pos="4407">
          <p15:clr>
            <a:srgbClr val="F26B43"/>
          </p15:clr>
        </p15:guide>
        <p15:guide id="6" pos="3273">
          <p15:clr>
            <a:srgbClr val="F26B43"/>
          </p15:clr>
        </p15:guide>
        <p15:guide id="7" pos="3840">
          <p15:clr>
            <a:srgbClr val="F26B43"/>
          </p15:clr>
        </p15:guide>
        <p15:guide id="8"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jpg"/><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Building glass walls and sky">
            <a:extLst>
              <a:ext uri="{FF2B5EF4-FFF2-40B4-BE49-F238E27FC236}">
                <a16:creationId xmlns:a16="http://schemas.microsoft.com/office/drawing/2014/main" id="{873751CF-C490-45B5-B248-BF86A59ECF2E}"/>
              </a:ext>
            </a:extLst>
          </p:cNvPr>
          <p:cNvPicPr>
            <a:picLocks noGrp="1" noChangeAspect="1"/>
          </p:cNvPicPr>
          <p:nvPr>
            <p:ph type="pic" sz="quarter" idx="22"/>
          </p:nvPr>
        </p:nvPicPr>
        <p:blipFill rotWithShape="1">
          <a:blip r:embed="rId2"/>
          <a:srcRect l="-48" t="6766" r="19843" b="3091"/>
          <a:stretch/>
        </p:blipFill>
        <p:spPr>
          <a:xfrm>
            <a:off x="3033191" y="0"/>
            <a:ext cx="9155634" cy="6858000"/>
          </a:xfrm>
        </p:spPr>
      </p:pic>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p:txBody>
          <a:bodyPr/>
          <a:lstStyle/>
          <a:p>
            <a:r>
              <a:rPr lang="en-US" sz="6000" i="1" dirty="0">
                <a:latin typeface="Trebuchet MS" panose="020B0603020202020204" pitchFamily="34" charset="0"/>
              </a:rPr>
              <a:t>Data Visualization and Dashboards with Tableau</a:t>
            </a:r>
            <a:endParaRPr lang="ru-RU" sz="6000" i="1" dirty="0">
              <a:latin typeface="Trebuchet MS" panose="020B0603020202020204" pitchFamily="34" charset="0"/>
            </a:endParaRPr>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p:txBody>
          <a:bodyPr/>
          <a:lstStyle/>
          <a:p>
            <a:r>
              <a:rPr lang="en-US" dirty="0" err="1" smtClean="0"/>
              <a:t>Omoyemen</a:t>
            </a:r>
            <a:r>
              <a:rPr lang="en-US" dirty="0" smtClean="0"/>
              <a:t> </a:t>
            </a:r>
            <a:r>
              <a:rPr lang="en-US" dirty="0" err="1" smtClean="0"/>
              <a:t>Obokhare</a:t>
            </a:r>
            <a:r>
              <a:rPr lang="en-US" dirty="0" smtClean="0"/>
              <a:t>	</a:t>
            </a:r>
            <a:endParaRPr lang="ru-RU" dirty="0"/>
          </a:p>
        </p:txBody>
      </p:sp>
      <p:sp>
        <p:nvSpPr>
          <p:cNvPr id="6" name="Text Placeholder 5"/>
          <p:cNvSpPr>
            <a:spLocks noGrp="1"/>
          </p:cNvSpPr>
          <p:nvPr>
            <p:ph type="body" sz="quarter" idx="21"/>
          </p:nvPr>
        </p:nvSpPr>
        <p:spPr/>
        <p:txBody>
          <a:bodyPr/>
          <a:lstStyle/>
          <a:p>
            <a:r>
              <a:rPr lang="en-US" dirty="0" smtClean="0"/>
              <a:t>2023</a:t>
            </a:r>
            <a:endParaRPr lang="en-US" dirty="0"/>
          </a:p>
        </p:txBody>
      </p:sp>
      <p:sp>
        <p:nvSpPr>
          <p:cNvPr id="7" name="Text Placeholder 6"/>
          <p:cNvSpPr>
            <a:spLocks noGrp="1"/>
          </p:cNvSpPr>
          <p:nvPr>
            <p:ph type="body" sz="quarter" idx="20"/>
          </p:nvPr>
        </p:nvSpPr>
        <p:spPr/>
        <p:txBody>
          <a:bodyPr/>
          <a:lstStyle/>
          <a:p>
            <a:r>
              <a:rPr lang="en-US" dirty="0" smtClean="0"/>
              <a:t>September</a:t>
            </a:r>
            <a:endParaRPr lang="en-US" dirty="0"/>
          </a:p>
        </p:txBody>
      </p:sp>
    </p:spTree>
    <p:extLst>
      <p:ext uri="{BB962C8B-B14F-4D97-AF65-F5344CB8AC3E}">
        <p14:creationId xmlns:p14="http://schemas.microsoft.com/office/powerpoint/2010/main" val="36105068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Low Angle View of Office Building Against Clear Sky">
            <a:extLst>
              <a:ext uri="{FF2B5EF4-FFF2-40B4-BE49-F238E27FC236}">
                <a16:creationId xmlns:a16="http://schemas.microsoft.com/office/drawing/2014/main" id="{98E1357B-90EC-4F60-BE24-5671EC46D030}"/>
              </a:ext>
            </a:extLst>
          </p:cNvPr>
          <p:cNvPicPr>
            <a:picLocks noGrp="1" noChangeAspect="1"/>
          </p:cNvPicPr>
          <p:nvPr>
            <p:ph type="pic" sz="quarter" idx="14"/>
          </p:nvPr>
        </p:nvPicPr>
        <p:blipFill rotWithShape="1">
          <a:blip r:embed="rId2"/>
          <a:srcRect t="13926" b="13926"/>
          <a:stretch/>
        </p:blipFill>
        <p:spPr/>
      </p:pic>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p:txBody>
          <a:bodyPr/>
          <a:lstStyle/>
          <a:p>
            <a:r>
              <a:rPr lang="en-US" i="1" dirty="0" smtClean="0">
                <a:latin typeface="Trebuchet MS" panose="020B0603020202020204" pitchFamily="34" charset="0"/>
              </a:rPr>
              <a:t>Steps Taken</a:t>
            </a:r>
            <a:endParaRPr lang="ru-RU" i="1" dirty="0">
              <a:latin typeface="Trebuchet MS" panose="020B0603020202020204" pitchFamily="34" charset="0"/>
            </a:endParaRPr>
          </a:p>
        </p:txBody>
      </p:sp>
      <p:graphicFrame>
        <p:nvGraphicFramePr>
          <p:cNvPr id="8" name="Diagram 7"/>
          <p:cNvGraphicFramePr/>
          <p:nvPr>
            <p:extLst>
              <p:ext uri="{D42A27DB-BD31-4B8C-83A1-F6EECF244321}">
                <p14:modId xmlns:p14="http://schemas.microsoft.com/office/powerpoint/2010/main" val="1135203077"/>
              </p:ext>
            </p:extLst>
          </p:nvPr>
        </p:nvGraphicFramePr>
        <p:xfrm>
          <a:off x="774030" y="2225391"/>
          <a:ext cx="10339447" cy="3700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1106630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normAutofit/>
          </a:bodyPr>
          <a:lstStyle/>
          <a:p>
            <a:r>
              <a:rPr lang="en-US" i="1" dirty="0" smtClean="0">
                <a:latin typeface="Trebuchet MS" panose="020B0603020202020204" pitchFamily="34" charset="0"/>
              </a:rPr>
              <a:t>Project Intention</a:t>
            </a:r>
            <a:endParaRPr lang="ru-RU" i="1" dirty="0">
              <a:latin typeface="Trebuchet MS" panose="020B0603020202020204" pitchFamily="34" charset="0"/>
            </a:endParaRPr>
          </a:p>
        </p:txBody>
      </p:sp>
      <p:graphicFrame>
        <p:nvGraphicFramePr>
          <p:cNvPr id="3" name="Diagram 2"/>
          <p:cNvGraphicFramePr/>
          <p:nvPr>
            <p:extLst>
              <p:ext uri="{D42A27DB-BD31-4B8C-83A1-F6EECF244321}">
                <p14:modId xmlns:p14="http://schemas.microsoft.com/office/powerpoint/2010/main" val="4252596940"/>
              </p:ext>
            </p:extLst>
          </p:nvPr>
        </p:nvGraphicFramePr>
        <p:xfrm>
          <a:off x="158264" y="2294792"/>
          <a:ext cx="5802922" cy="3631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p:txBody>
          <a:bodyPr>
            <a:noAutofit/>
          </a:bodyPr>
          <a:lstStyle/>
          <a:p>
            <a:r>
              <a:rPr lang="en-US" dirty="0" smtClean="0"/>
              <a:t>.</a:t>
            </a:r>
            <a:endParaRPr lang="en-US" dirty="0"/>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7"/>
          <a:srcRect l="17163" t="7596" r="21154"/>
          <a:stretch/>
        </p:blipFill>
        <p:spPr>
          <a:xfrm>
            <a:off x="5519738" y="0"/>
            <a:ext cx="6103621"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Tree>
    <p:extLst>
      <p:ext uri="{BB962C8B-B14F-4D97-AF65-F5344CB8AC3E}">
        <p14:creationId xmlns:p14="http://schemas.microsoft.com/office/powerpoint/2010/main" val="2655792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Futuristic Design Office Building Against Clear Sky">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2"/>
          <a:srcRect l="10743" t="17230" r="27972"/>
          <a:stretch/>
        </p:blipFill>
        <p:spPr>
          <a:xfrm>
            <a:off x="0" y="484787"/>
            <a:ext cx="6019800" cy="5405151"/>
          </a:xfrm>
        </p:spPr>
      </p:pic>
      <p:sp>
        <p:nvSpPr>
          <p:cNvPr id="5" name="Title 4">
            <a:extLst>
              <a:ext uri="{FF2B5EF4-FFF2-40B4-BE49-F238E27FC236}">
                <a16:creationId xmlns:a16="http://schemas.microsoft.com/office/drawing/2014/main" id="{20B93806-769F-4C20-A684-CA4CB5BB858C}"/>
              </a:ext>
            </a:extLst>
          </p:cNvPr>
          <p:cNvSpPr>
            <a:spLocks noGrp="1"/>
          </p:cNvSpPr>
          <p:nvPr>
            <p:ph type="title"/>
          </p:nvPr>
        </p:nvSpPr>
        <p:spPr>
          <a:xfrm rot="820884">
            <a:off x="6951397" y="-452063"/>
            <a:ext cx="5191170" cy="2289262"/>
          </a:xfrm>
        </p:spPr>
        <p:txBody>
          <a:bodyPr/>
          <a:lstStyle/>
          <a:p>
            <a:r>
              <a:rPr lang="en-US" i="1" dirty="0" smtClean="0"/>
              <a:t>Outcomes</a:t>
            </a:r>
            <a:endParaRPr lang="ru-RU" i="1" dirty="0"/>
          </a:p>
        </p:txBody>
      </p:sp>
      <p:sp>
        <p:nvSpPr>
          <p:cNvPr id="6" name="Text Placeholder 5">
            <a:extLst>
              <a:ext uri="{FF2B5EF4-FFF2-40B4-BE49-F238E27FC236}">
                <a16:creationId xmlns:a16="http://schemas.microsoft.com/office/drawing/2014/main" id="{E7292DFE-EBA3-4DB2-A2C7-1810115565E7}"/>
              </a:ext>
            </a:extLst>
          </p:cNvPr>
          <p:cNvSpPr>
            <a:spLocks noGrp="1"/>
          </p:cNvSpPr>
          <p:nvPr>
            <p:ph type="body" sz="quarter" idx="13"/>
          </p:nvPr>
        </p:nvSpPr>
        <p:spPr/>
        <p:txBody>
          <a:bodyPr/>
          <a:lstStyle/>
          <a:p>
            <a:endParaRPr lang="ru-RU" dirty="0"/>
          </a:p>
        </p:txBody>
      </p:sp>
      <p:sp>
        <p:nvSpPr>
          <p:cNvPr id="4" name="Text Placeholder 3">
            <a:extLst>
              <a:ext uri="{FF2B5EF4-FFF2-40B4-BE49-F238E27FC236}">
                <a16:creationId xmlns:a16="http://schemas.microsoft.com/office/drawing/2014/main" id="{7E209D92-7413-44EE-BC90-ECE50DA3158D}"/>
              </a:ext>
            </a:extLst>
          </p:cNvPr>
          <p:cNvSpPr>
            <a:spLocks noGrp="1"/>
          </p:cNvSpPr>
          <p:nvPr>
            <p:ph type="body" sz="quarter" idx="15"/>
          </p:nvPr>
        </p:nvSpPr>
        <p:spPr>
          <a:xfrm>
            <a:off x="6881206" y="5877990"/>
            <a:ext cx="4205895" cy="248763"/>
          </a:xfrm>
        </p:spPr>
        <p:txBody>
          <a:bodyPr>
            <a:normAutofit fontScale="92500" lnSpcReduction="20000"/>
          </a:bodyPr>
          <a:lstStyle/>
          <a:p>
            <a:endParaRPr lang="en-US" dirty="0"/>
          </a:p>
        </p:txBody>
      </p:sp>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4</a:t>
            </a:fld>
            <a:endParaRPr lang="ru-RU" dirty="0"/>
          </a:p>
        </p:txBody>
      </p:sp>
      <p:pic>
        <p:nvPicPr>
          <p:cNvPr id="3" name="Picture 2"/>
          <p:cNvPicPr>
            <a:picLocks noChangeAspect="1"/>
          </p:cNvPicPr>
          <p:nvPr/>
        </p:nvPicPr>
        <p:blipFill rotWithShape="1">
          <a:blip r:embed="rId3"/>
          <a:srcRect l="-1" t="-417" r="87" b="556"/>
          <a:stretch/>
        </p:blipFill>
        <p:spPr>
          <a:xfrm>
            <a:off x="6" y="-34956"/>
            <a:ext cx="5486400" cy="6674679"/>
          </a:xfrm>
          <a:prstGeom prst="rect">
            <a:avLst/>
          </a:prstGeom>
        </p:spPr>
      </p:pic>
      <p:pic>
        <p:nvPicPr>
          <p:cNvPr id="7" name="Picture 6"/>
          <p:cNvPicPr>
            <a:picLocks noChangeAspect="1"/>
          </p:cNvPicPr>
          <p:nvPr/>
        </p:nvPicPr>
        <p:blipFill>
          <a:blip r:embed="rId4"/>
          <a:stretch>
            <a:fillRect/>
          </a:stretch>
        </p:blipFill>
        <p:spPr>
          <a:xfrm>
            <a:off x="5474932" y="942975"/>
            <a:ext cx="6748857" cy="5696748"/>
          </a:xfrm>
          <a:prstGeom prst="rect">
            <a:avLst/>
          </a:prstGeom>
          <a:effectLst>
            <a:outerShdw blurRad="50800" dist="50800" dir="5400000" sx="1000" sy="1000" algn="ctr" rotWithShape="0">
              <a:srgbClr val="000000">
                <a:alpha val="43137"/>
              </a:srgbClr>
            </a:outerShdw>
          </a:effectLst>
        </p:spPr>
      </p:pic>
    </p:spTree>
    <p:extLst>
      <p:ext uri="{BB962C8B-B14F-4D97-AF65-F5344CB8AC3E}">
        <p14:creationId xmlns:p14="http://schemas.microsoft.com/office/powerpoint/2010/main" val="2987149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a:xfrm rot="10800000" flipV="1">
            <a:off x="774033" y="209550"/>
            <a:ext cx="5598192" cy="823722"/>
          </a:xfrm>
        </p:spPr>
        <p:txBody>
          <a:bodyPr>
            <a:normAutofit/>
          </a:bodyPr>
          <a:lstStyle/>
          <a:p>
            <a:r>
              <a:rPr lang="en-US" i="1" dirty="0" smtClean="0">
                <a:latin typeface="Trebuchet MS" panose="020B0603020202020204" pitchFamily="34" charset="0"/>
              </a:rPr>
              <a:t>Outcome Continued</a:t>
            </a:r>
            <a:endParaRPr lang="ru-RU" i="1" dirty="0">
              <a:latin typeface="Trebuchet MS" panose="020B0603020202020204" pitchFamily="34" charset="0"/>
            </a:endParaRPr>
          </a:p>
        </p:txBody>
      </p:sp>
      <p:sp>
        <p:nvSpPr>
          <p:cNvPr id="4" name="Text Placeholder 3">
            <a:extLst>
              <a:ext uri="{FF2B5EF4-FFF2-40B4-BE49-F238E27FC236}">
                <a16:creationId xmlns:a16="http://schemas.microsoft.com/office/drawing/2014/main" id="{DCA4BA4B-DB5E-418C-8309-2ED941800B3E}"/>
              </a:ext>
            </a:extLst>
          </p:cNvPr>
          <p:cNvSpPr>
            <a:spLocks noGrp="1"/>
          </p:cNvSpPr>
          <p:nvPr>
            <p:ph type="body" idx="1"/>
          </p:nvPr>
        </p:nvSpPr>
        <p:spPr bwMode="grayWhite"/>
        <p:txBody>
          <a:bodyPr/>
          <a:lstStyle/>
          <a:p>
            <a:endParaRPr lang="ru-RU" dirty="0"/>
          </a:p>
        </p:txBody>
      </p:sp>
      <p:sp>
        <p:nvSpPr>
          <p:cNvPr id="6" name="Text Placeholder 5">
            <a:extLst>
              <a:ext uri="{FF2B5EF4-FFF2-40B4-BE49-F238E27FC236}">
                <a16:creationId xmlns:a16="http://schemas.microsoft.com/office/drawing/2014/main" id="{FA6EDE3F-FD3C-4A2C-837A-5B3420BD5E75}"/>
              </a:ext>
            </a:extLst>
          </p:cNvPr>
          <p:cNvSpPr>
            <a:spLocks noGrp="1"/>
          </p:cNvSpPr>
          <p:nvPr>
            <p:ph type="body" sz="quarter" idx="20"/>
          </p:nvPr>
        </p:nvSpPr>
        <p:spPr bwMode="grayWhite"/>
        <p:txBody>
          <a:bodyPr>
            <a:noAutofit/>
          </a:bodyPr>
          <a:lstStyle/>
          <a:p>
            <a:pPr>
              <a:lnSpc>
                <a:spcPct val="110000"/>
              </a:lnSpc>
            </a:pPr>
            <a:endParaRPr lang="en-US" dirty="0"/>
          </a:p>
        </p:txBody>
      </p:sp>
      <p:sp>
        <p:nvSpPr>
          <p:cNvPr id="5" name="Text Placeholder 4">
            <a:extLst>
              <a:ext uri="{FF2B5EF4-FFF2-40B4-BE49-F238E27FC236}">
                <a16:creationId xmlns:a16="http://schemas.microsoft.com/office/drawing/2014/main" id="{A92CB9BD-51FF-4C3D-BDD7-A004B05B152F}"/>
              </a:ext>
            </a:extLst>
          </p:cNvPr>
          <p:cNvSpPr>
            <a:spLocks noGrp="1"/>
          </p:cNvSpPr>
          <p:nvPr>
            <p:ph type="body" idx="18"/>
          </p:nvPr>
        </p:nvSpPr>
        <p:spPr bwMode="grayWhite"/>
        <p:txBody>
          <a:bodyPr/>
          <a:lstStyle/>
          <a:p>
            <a:endParaRPr lang="ru-RU" dirty="0"/>
          </a:p>
        </p:txBody>
      </p:sp>
      <p:sp>
        <p:nvSpPr>
          <p:cNvPr id="7" name="Text Placeholder 6">
            <a:extLst>
              <a:ext uri="{FF2B5EF4-FFF2-40B4-BE49-F238E27FC236}">
                <a16:creationId xmlns:a16="http://schemas.microsoft.com/office/drawing/2014/main" id="{22D6EF90-B98E-4EA6-8AA1-185EE8D4BD25}"/>
              </a:ext>
            </a:extLst>
          </p:cNvPr>
          <p:cNvSpPr>
            <a:spLocks noGrp="1"/>
          </p:cNvSpPr>
          <p:nvPr>
            <p:ph type="body" sz="quarter" idx="21"/>
          </p:nvPr>
        </p:nvSpPr>
        <p:spPr bwMode="grayWhite"/>
        <p:txBody>
          <a:bodyPr>
            <a:noAutofit/>
          </a:bodyPr>
          <a:lstStyle/>
          <a:p>
            <a:pPr>
              <a:lnSpc>
                <a:spcPct val="100000"/>
              </a:lnSpc>
            </a:pPr>
            <a:endParaRPr lang="en-US" dirty="0"/>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5</a:t>
            </a:fld>
            <a:endParaRPr lang="ru-RU" dirty="0"/>
          </a:p>
        </p:txBody>
      </p:sp>
      <p:sp>
        <p:nvSpPr>
          <p:cNvPr id="3" name="Text Placeholder 2"/>
          <p:cNvSpPr>
            <a:spLocks noGrp="1"/>
          </p:cNvSpPr>
          <p:nvPr>
            <p:ph type="body" sz="quarter" idx="13"/>
          </p:nvPr>
        </p:nvSpPr>
        <p:spPr/>
        <p:txBody>
          <a:bodyPr/>
          <a:lstStyle/>
          <a:p>
            <a:endParaRPr lang="en-US" dirty="0"/>
          </a:p>
        </p:txBody>
      </p:sp>
      <p:pic>
        <p:nvPicPr>
          <p:cNvPr id="10" name="Picture 9"/>
          <p:cNvPicPr>
            <a:picLocks noChangeAspect="1"/>
          </p:cNvPicPr>
          <p:nvPr/>
        </p:nvPicPr>
        <p:blipFill>
          <a:blip r:embed="rId2"/>
          <a:stretch>
            <a:fillRect/>
          </a:stretch>
        </p:blipFill>
        <p:spPr>
          <a:xfrm>
            <a:off x="3" y="895352"/>
            <a:ext cx="6372222" cy="5962647"/>
          </a:xfrm>
          <a:prstGeom prst="rect">
            <a:avLst/>
          </a:prstGeom>
        </p:spPr>
      </p:pic>
      <p:pic>
        <p:nvPicPr>
          <p:cNvPr id="11" name="Picture 10"/>
          <p:cNvPicPr>
            <a:picLocks noChangeAspect="1"/>
          </p:cNvPicPr>
          <p:nvPr/>
        </p:nvPicPr>
        <p:blipFill>
          <a:blip r:embed="rId3"/>
          <a:stretch>
            <a:fillRect/>
          </a:stretch>
        </p:blipFill>
        <p:spPr>
          <a:xfrm>
            <a:off x="6372225" y="895359"/>
            <a:ext cx="5777805" cy="5962640"/>
          </a:xfrm>
          <a:prstGeom prst="rect">
            <a:avLst/>
          </a:prstGeom>
        </p:spPr>
      </p:pic>
    </p:spTree>
    <p:extLst>
      <p:ext uri="{BB962C8B-B14F-4D97-AF65-F5344CB8AC3E}">
        <p14:creationId xmlns:p14="http://schemas.microsoft.com/office/powerpoint/2010/main" val="3846360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6E3E42-BD20-4379-871F-3E4B83D6838A}"/>
              </a:ext>
            </a:extLst>
          </p:cNvPr>
          <p:cNvSpPr>
            <a:spLocks noGrp="1"/>
          </p:cNvSpPr>
          <p:nvPr>
            <p:ph type="title"/>
          </p:nvPr>
        </p:nvSpPr>
        <p:spPr bwMode="grayWhite">
          <a:xfrm>
            <a:off x="123400" y="1113677"/>
            <a:ext cx="5811407" cy="978893"/>
          </a:xfrm>
        </p:spPr>
        <p:txBody>
          <a:bodyPr>
            <a:noAutofit/>
          </a:bodyPr>
          <a:lstStyle/>
          <a:p>
            <a:r>
              <a:rPr lang="en-US" sz="3200" i="1" dirty="0" smtClean="0">
                <a:latin typeface="Trebuchet MS" panose="020B0603020202020204" pitchFamily="34" charset="0"/>
              </a:rPr>
              <a:t>Struggles and Learning Curve</a:t>
            </a:r>
            <a:endParaRPr lang="ru-RU" sz="3200" i="1" dirty="0">
              <a:latin typeface="Trebuchet MS" panose="020B0603020202020204" pitchFamily="34" charset="0"/>
            </a:endParaRPr>
          </a:p>
        </p:txBody>
      </p:sp>
      <p:sp>
        <p:nvSpPr>
          <p:cNvPr id="5" name="Text Placeholder 4">
            <a:extLst>
              <a:ext uri="{FF2B5EF4-FFF2-40B4-BE49-F238E27FC236}">
                <a16:creationId xmlns:a16="http://schemas.microsoft.com/office/drawing/2014/main" id="{342E27BA-7F93-4365-B043-35F6517974F1}"/>
              </a:ext>
            </a:extLst>
          </p:cNvPr>
          <p:cNvSpPr>
            <a:spLocks noGrp="1"/>
          </p:cNvSpPr>
          <p:nvPr>
            <p:ph type="body" sz="quarter" idx="13"/>
          </p:nvPr>
        </p:nvSpPr>
        <p:spPr bwMode="grayWhite">
          <a:xfrm>
            <a:off x="123399" y="2224454"/>
            <a:ext cx="6523585" cy="3128515"/>
          </a:xfrm>
        </p:spPr>
        <p:txBody>
          <a:bodyPr>
            <a:normAutofit/>
          </a:bodyPr>
          <a:lstStyle/>
          <a:p>
            <a:pPr marL="342900" indent="-342900">
              <a:buFont typeface="Wingdings" panose="05000000000000000000" pitchFamily="2" charset="2"/>
              <a:buChar char="v"/>
            </a:pPr>
            <a:r>
              <a:rPr lang="en-US" dirty="0">
                <a:solidFill>
                  <a:schemeClr val="accent5">
                    <a:lumMod val="60000"/>
                    <a:lumOff val="40000"/>
                  </a:schemeClr>
                </a:solidFill>
                <a:latin typeface="Trebuchet MS" panose="020B0603020202020204" pitchFamily="34" charset="0"/>
              </a:rPr>
              <a:t>I encountered some challenges in manipulating data within </a:t>
            </a:r>
            <a:r>
              <a:rPr lang="en-US" dirty="0" smtClean="0">
                <a:solidFill>
                  <a:schemeClr val="accent5">
                    <a:lumMod val="60000"/>
                    <a:lumOff val="40000"/>
                  </a:schemeClr>
                </a:solidFill>
                <a:latin typeface="Trebuchet MS" panose="020B0603020202020204" pitchFamily="34" charset="0"/>
              </a:rPr>
              <a:t>Tableau but I know it might be due to my first time experience and I know I will improve with continued practice. </a:t>
            </a:r>
            <a:endParaRPr lang="en-US" dirty="0">
              <a:solidFill>
                <a:schemeClr val="accent5">
                  <a:lumMod val="60000"/>
                  <a:lumOff val="40000"/>
                </a:schemeClr>
              </a:solidFill>
              <a:latin typeface="Trebuchet MS" panose="020B0603020202020204" pitchFamily="34" charset="0"/>
            </a:endParaRPr>
          </a:p>
          <a:p>
            <a:pPr marL="342900" indent="-342900">
              <a:buFont typeface="Wingdings" panose="05000000000000000000" pitchFamily="2" charset="2"/>
              <a:buChar char="v"/>
            </a:pPr>
            <a:r>
              <a:rPr lang="en-US" dirty="0" smtClean="0">
                <a:solidFill>
                  <a:schemeClr val="accent5">
                    <a:lumMod val="60000"/>
                    <a:lumOff val="40000"/>
                  </a:schemeClr>
                </a:solidFill>
                <a:latin typeface="Trebuchet MS" panose="020B0603020202020204" pitchFamily="34" charset="0"/>
              </a:rPr>
              <a:t>Additionally</a:t>
            </a:r>
            <a:r>
              <a:rPr lang="en-US" dirty="0">
                <a:solidFill>
                  <a:schemeClr val="accent5">
                    <a:lumMod val="60000"/>
                    <a:lumOff val="40000"/>
                  </a:schemeClr>
                </a:solidFill>
                <a:latin typeface="Trebuchet MS" panose="020B0603020202020204" pitchFamily="34" charset="0"/>
              </a:rPr>
              <a:t>, I experienced limitations in selecting specific </a:t>
            </a:r>
            <a:r>
              <a:rPr lang="en-US" dirty="0" smtClean="0">
                <a:solidFill>
                  <a:schemeClr val="accent5">
                    <a:lumMod val="60000"/>
                    <a:lumOff val="40000"/>
                  </a:schemeClr>
                </a:solidFill>
                <a:latin typeface="Trebuchet MS" panose="020B0603020202020204" pitchFamily="34" charset="0"/>
              </a:rPr>
              <a:t>visualizations as they were grayed out, </a:t>
            </a:r>
            <a:r>
              <a:rPr lang="en-US" dirty="0">
                <a:solidFill>
                  <a:schemeClr val="accent5">
                    <a:lumMod val="60000"/>
                    <a:lumOff val="40000"/>
                  </a:schemeClr>
                </a:solidFill>
                <a:latin typeface="Trebuchet MS" panose="020B0603020202020204" pitchFamily="34" charset="0"/>
              </a:rPr>
              <a:t>although I'm uncertain if this is </a:t>
            </a:r>
            <a:r>
              <a:rPr lang="en-US" dirty="0" smtClean="0">
                <a:solidFill>
                  <a:schemeClr val="accent5">
                    <a:lumMod val="60000"/>
                    <a:lumOff val="40000"/>
                  </a:schemeClr>
                </a:solidFill>
                <a:latin typeface="Trebuchet MS" panose="020B0603020202020204" pitchFamily="34" charset="0"/>
              </a:rPr>
              <a:t>related </a:t>
            </a:r>
            <a:r>
              <a:rPr lang="en-US" dirty="0">
                <a:solidFill>
                  <a:schemeClr val="accent5">
                    <a:lumMod val="60000"/>
                    <a:lumOff val="40000"/>
                  </a:schemeClr>
                </a:solidFill>
                <a:latin typeface="Trebuchet MS" panose="020B0603020202020204" pitchFamily="34" charset="0"/>
              </a:rPr>
              <a:t>to the version of the application I </a:t>
            </a:r>
            <a:r>
              <a:rPr lang="en-US" dirty="0" smtClean="0">
                <a:solidFill>
                  <a:schemeClr val="accent5">
                    <a:lumMod val="60000"/>
                    <a:lumOff val="40000"/>
                  </a:schemeClr>
                </a:solidFill>
                <a:latin typeface="Trebuchet MS" panose="020B0603020202020204" pitchFamily="34" charset="0"/>
              </a:rPr>
              <a:t>have as I utilized the free trial on Tableau.</a:t>
            </a:r>
            <a:endParaRPr lang="en-US" dirty="0">
              <a:solidFill>
                <a:schemeClr val="accent5">
                  <a:lumMod val="60000"/>
                  <a:lumOff val="40000"/>
                </a:schemeClr>
              </a:solidFill>
              <a:latin typeface="Trebuchet MS" panose="020B0603020202020204" pitchFamily="34" charset="0"/>
            </a:endParaRPr>
          </a:p>
        </p:txBody>
      </p:sp>
      <p:sp>
        <p:nvSpPr>
          <p:cNvPr id="2" name="Slide Number Placeholder 1">
            <a:extLst>
              <a:ext uri="{FF2B5EF4-FFF2-40B4-BE49-F238E27FC236}">
                <a16:creationId xmlns:a16="http://schemas.microsoft.com/office/drawing/2014/main" id="{9FE1CCEE-5676-4586-8866-FA5BE5CA59D6}"/>
              </a:ext>
            </a:extLst>
          </p:cNvPr>
          <p:cNvSpPr>
            <a:spLocks noGrp="1"/>
          </p:cNvSpPr>
          <p:nvPr>
            <p:ph type="sldNum" sz="quarter" idx="10"/>
          </p:nvPr>
        </p:nvSpPr>
        <p:spPr bwMode="grayWhite"/>
        <p:txBody>
          <a:bodyPr/>
          <a:lstStyle/>
          <a:p>
            <a:fld id="{D495E168-DA5E-4888-8D8A-92B118324C14}" type="slidenum">
              <a:rPr lang="ru-RU" smtClean="0"/>
              <a:pPr/>
              <a:t>6</a:t>
            </a:fld>
            <a:endParaRPr lang="ru-RU" dirty="0"/>
          </a:p>
        </p:txBody>
      </p:sp>
      <p:pic>
        <p:nvPicPr>
          <p:cNvPr id="6" name="Chart Placeholder 5"/>
          <p:cNvPicPr>
            <a:picLocks noGrp="1" noChangeAspect="1"/>
          </p:cNvPicPr>
          <p:nvPr>
            <p:ph type="chart" sz="quarter" idx="32"/>
          </p:nvPr>
        </p:nvPicPr>
        <p:blipFill>
          <a:blip r:embed="rId2"/>
          <a:stretch>
            <a:fillRect/>
          </a:stretch>
        </p:blipFill>
        <p:spPr>
          <a:xfrm>
            <a:off x="7014382" y="1858185"/>
            <a:ext cx="3360711" cy="3284505"/>
          </a:xfrm>
          <a:prstGeom prst="rect">
            <a:avLst/>
          </a:prstGeom>
        </p:spPr>
      </p:pic>
    </p:spTree>
    <p:extLst>
      <p:ext uri="{BB962C8B-B14F-4D97-AF65-F5344CB8AC3E}">
        <p14:creationId xmlns:p14="http://schemas.microsoft.com/office/powerpoint/2010/main" val="3929948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42E07B-C167-48F8-AB6F-45BD78322261}"/>
              </a:ext>
            </a:extLst>
          </p:cNvPr>
          <p:cNvSpPr>
            <a:spLocks noGrp="1"/>
          </p:cNvSpPr>
          <p:nvPr>
            <p:ph type="title"/>
          </p:nvPr>
        </p:nvSpPr>
        <p:spPr bwMode="grayWhite">
          <a:xfrm>
            <a:off x="237393" y="668215"/>
            <a:ext cx="5213838" cy="2173144"/>
          </a:xfrm>
        </p:spPr>
        <p:txBody>
          <a:bodyPr>
            <a:normAutofit/>
          </a:bodyPr>
          <a:lstStyle/>
          <a:p>
            <a:r>
              <a:rPr lang="en-US" sz="3600" i="1" dirty="0" smtClean="0">
                <a:latin typeface="Trebuchet MS" panose="020B0603020202020204" pitchFamily="34" charset="0"/>
              </a:rPr>
              <a:t>End of Presentation</a:t>
            </a:r>
            <a:endParaRPr lang="ru-RU" sz="3600" i="1" dirty="0">
              <a:latin typeface="Trebuchet MS" panose="020B0603020202020204" pitchFamily="34" charset="0"/>
            </a:endParaRPr>
          </a:p>
        </p:txBody>
      </p:sp>
      <p:sp>
        <p:nvSpPr>
          <p:cNvPr id="5" name="Text Placeholder 4">
            <a:extLst>
              <a:ext uri="{FF2B5EF4-FFF2-40B4-BE49-F238E27FC236}">
                <a16:creationId xmlns:a16="http://schemas.microsoft.com/office/drawing/2014/main" id="{ADE478EB-C91D-4F65-ABE7-97357B17A1CA}"/>
              </a:ext>
            </a:extLst>
          </p:cNvPr>
          <p:cNvSpPr>
            <a:spLocks noGrp="1"/>
          </p:cNvSpPr>
          <p:nvPr>
            <p:ph type="body" sz="quarter" idx="13"/>
          </p:nvPr>
        </p:nvSpPr>
        <p:spPr bwMode="grayWhite"/>
        <p:txBody>
          <a:bodyPr>
            <a:normAutofit/>
          </a:bodyPr>
          <a:lstStyle/>
          <a:p>
            <a:r>
              <a:rPr lang="en-US" i="1" dirty="0" err="1" smtClean="0"/>
              <a:t>Omoyemen</a:t>
            </a:r>
            <a:r>
              <a:rPr lang="en-US" i="1" dirty="0" smtClean="0"/>
              <a:t> Joy</a:t>
            </a:r>
            <a:endParaRPr lang="en-US" i="1" dirty="0"/>
          </a:p>
        </p:txBody>
      </p:sp>
      <p:sp>
        <p:nvSpPr>
          <p:cNvPr id="2" name="Slide Number Placeholder 1">
            <a:extLst>
              <a:ext uri="{FF2B5EF4-FFF2-40B4-BE49-F238E27FC236}">
                <a16:creationId xmlns:a16="http://schemas.microsoft.com/office/drawing/2014/main" id="{8F9A1308-AD4D-492C-B931-EA94BBCF4B56}"/>
              </a:ext>
            </a:extLst>
          </p:cNvPr>
          <p:cNvSpPr>
            <a:spLocks noGrp="1"/>
          </p:cNvSpPr>
          <p:nvPr>
            <p:ph type="sldNum" sz="quarter" idx="10"/>
          </p:nvPr>
        </p:nvSpPr>
        <p:spPr/>
        <p:txBody>
          <a:bodyPr/>
          <a:lstStyle/>
          <a:p>
            <a:fld id="{D495E168-DA5E-4888-8D8A-92B118324C14}" type="slidenum">
              <a:rPr lang="ru-RU" smtClean="0"/>
              <a:pPr/>
              <a:t>7</a:t>
            </a:fld>
            <a:endParaRPr lang="ru-RU" dirty="0"/>
          </a:p>
        </p:txBody>
      </p:sp>
      <p:pic>
        <p:nvPicPr>
          <p:cNvPr id="6" name="Table Placeholder 5"/>
          <p:cNvPicPr>
            <a:picLocks noGrp="1" noChangeAspect="1"/>
          </p:cNvPicPr>
          <p:nvPr>
            <p:ph type="tbl" sz="quarter" idx="17"/>
          </p:nvPr>
        </p:nvPicPr>
        <p:blipFill>
          <a:blip r:embed="rId2"/>
          <a:stretch>
            <a:fillRect/>
          </a:stretch>
        </p:blipFill>
        <p:spPr>
          <a:xfrm>
            <a:off x="5518070" y="896816"/>
            <a:ext cx="5212092" cy="5415782"/>
          </a:xfrm>
          <a:prstGeom prst="rect">
            <a:avLst/>
          </a:prstGeom>
        </p:spPr>
      </p:pic>
    </p:spTree>
    <p:extLst>
      <p:ext uri="{BB962C8B-B14F-4D97-AF65-F5344CB8AC3E}">
        <p14:creationId xmlns:p14="http://schemas.microsoft.com/office/powerpoint/2010/main" val="2519517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C5154C8-4BB5-43F2-9F6C-5E79271A0D50}">
  <ds:schemaRefs>
    <ds:schemaRef ds:uri="http://schemas.microsoft.com/sharepoint/v3/contenttype/forms"/>
  </ds:schemaRefs>
</ds:datastoreItem>
</file>

<file path=customXml/itemProps2.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7A0EF5-23A9-4627-BC46-745B7DD804D2}">
  <ds:schemaRefs>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schemas.microsoft.com/office/2006/documentManagement/types"/>
    <ds:schemaRef ds:uri="http://purl.org/dc/dcmitype/"/>
    <ds:schemaRef ds:uri="http://purl.org/dc/elements/1.1/"/>
    <ds:schemaRef ds:uri="fb0879af-3eba-417a-a55a-ffe6dcd6ca77"/>
    <ds:schemaRef ds:uri="6dc4bcd6-49db-4c07-9060-8acfc67cef9f"/>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0</TotalTime>
  <Words>194</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Lucida Grande</vt:lpstr>
      <vt:lpstr>Trebuchet MS</vt:lpstr>
      <vt:lpstr>Verdana</vt:lpstr>
      <vt:lpstr>Wingdings</vt:lpstr>
      <vt:lpstr>Office Theme</vt:lpstr>
      <vt:lpstr>Data Visualization and Dashboards with Tableau</vt:lpstr>
      <vt:lpstr>Steps Taken</vt:lpstr>
      <vt:lpstr>Project Intention</vt:lpstr>
      <vt:lpstr>Outcomes</vt:lpstr>
      <vt:lpstr>Outcome Continued</vt:lpstr>
      <vt:lpstr>Struggles and Learning Curve</vt:lpstr>
      <vt:lpstr>End of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2023-09-26T01:48:45Z</dcterms:created>
  <dcterms:modified xsi:type="dcterms:W3CDTF">2023-09-26T04:21:41Z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