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Programming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programming language is how we tell a computer what to do.</a:t>
            </a:r>
          </a:p>
          <a:p>
            <a:r>
              <a:t>Just like we speak English to humans, we use Python or Java to talk to computers.</a:t>
            </a:r>
          </a:p>
          <a:p>
            <a:r>
              <a:t>Programming turns our ideas into actions a computer can follow.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Python!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popular and easy-to-understand programming language.</a:t>
            </a:r>
          </a:p>
          <a:p>
            <a:r>
              <a:t>Created by Guido van Rossum in the 1980s.</a:t>
            </a:r>
          </a:p>
          <a:p>
            <a:r>
              <a:t>Named after Monty Python (a comedy group), not the snake!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Can You Do With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websites 🌐</a:t>
            </a:r>
          </a:p>
          <a:p>
            <a:r>
              <a:t>Create games 🎮</a:t>
            </a:r>
          </a:p>
          <a:p>
            <a:r>
              <a:t>Control robots 🤖</a:t>
            </a:r>
          </a:p>
          <a:p>
            <a:r>
              <a:t>Analyze data 📊</a:t>
            </a:r>
          </a:p>
          <a:p>
            <a:r>
              <a:t>Automate boring stuff ⏱️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Important Terms You’ll Hear Often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Program – A set of instructions for a computer.</a:t>
            </a:r>
          </a:p>
          <a:p>
            <a:r>
              <a:t>Code – The text you write in a programming language.</a:t>
            </a:r>
          </a:p>
          <a:p>
            <a:r>
              <a:t>Syntax – The rules for how code must be written.</a:t>
            </a:r>
          </a:p>
          <a:p>
            <a:r>
              <a:t>Interpreter – A tool that runs your code line by line.</a:t>
            </a:r>
          </a:p>
          <a:p>
            <a:r>
              <a:t>Bug – A mistake in your code that causes an error.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Syntax?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Syntax is like grammar in English.</a:t>
            </a:r>
          </a:p>
          <a:p>
            <a:r>
              <a:t>If you write code incorrectly, it won’t make sense to the computer.</a:t>
            </a:r>
          </a:p>
          <a:p>
            <a:r>
              <a:t>Correct: print("Hello") ✅</a:t>
            </a:r>
          </a:p>
          <a:p>
            <a:r>
              <a:t>Incorrect: Print"Hello" 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Interpreter?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uses an interpreter, not a compiler.</a:t>
            </a:r>
          </a:p>
          <a:p>
            <a:r>
              <a:t>It reads and runs your code line by line.</a:t>
            </a:r>
          </a:p>
          <a:p>
            <a:r>
              <a:t>If there's a mistake, it stops and tells you where the problem is.</a:t>
            </a:r>
          </a:p>
          <a:p>
            <a:r>
              <a:t>Like reading a sentence one word at a time and reacting immediately.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Start with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simple and clear.</a:t>
            </a:r>
          </a:p>
          <a:p>
            <a:r>
              <a:t>It's beginner-friendly and widely used.</a:t>
            </a:r>
          </a:p>
          <a:p>
            <a:r>
              <a:t>Used by companies like Google, Netflix, and NASA.</a:t>
            </a:r>
          </a:p>
          <a:p>
            <a:r>
              <a:t>Lots of help and tutorials available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Summary – What You Learned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programming languages are.</a:t>
            </a:r>
          </a:p>
          <a:p>
            <a:r>
              <a:t>What Python is and why it’s popular.</a:t>
            </a:r>
          </a:p>
          <a:p>
            <a:r>
              <a:t>Key terms: program, code, syntax, interpreter, bug.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Discussion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you name something you use that might have been made with Python?</a:t>
            </a:r>
          </a:p>
          <a:p>
            <a:r>
              <a:t>Why do you think simple language matters in coding?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352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What is a Programming Language?</vt:lpstr>
      <vt:lpstr>Meet Python!</vt:lpstr>
      <vt:lpstr>What Can You Do With Python?</vt:lpstr>
      <vt:lpstr>Important Terms You’ll Hear Often</vt:lpstr>
      <vt:lpstr>What is Syntax?</vt:lpstr>
      <vt:lpstr>What is an Interpreter?</vt:lpstr>
      <vt:lpstr>Why Start with Python?</vt:lpstr>
      <vt:lpstr>Summary – What You Learned Today</vt:lpstr>
      <vt:lpstr>Bonus Discussion (Optional)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 Programming Language?</dc:title>
  <dc:subject/>
  <dc:creator/>
  <cp:keywords/>
  <dc:description>generated using python-pptx</dc:description>
  <cp:lastModifiedBy>ncc5444</cp:lastModifiedBy>
  <cp:revision>4</cp:revision>
  <dcterms:created xsi:type="dcterms:W3CDTF">2013-01-27T09:14:16Z</dcterms:created>
  <dcterms:modified xsi:type="dcterms:W3CDTF">2025-08-04T11:59:10Z</dcterms:modified>
  <cp:category/>
</cp:coreProperties>
</file>