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UI/UX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UI stands for User Interface – how the app or website looks.</a:t>
            </a:r>
          </a:p>
          <a:p>
            <a:r>
              <a:t>UX stands for User Experience – how the app or website feels and works.</a:t>
            </a:r>
          </a:p>
          <a:p>
            <a:r>
              <a:t>Good design makes it easy and enjoyable for users to interact with a product.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Figma?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Figma is a free, web-based design tool for UI/UX design.</a:t>
            </a:r>
          </a:p>
          <a:p>
            <a:r>
              <a:t>It allows multiple people to work on the same design in real time.</a:t>
            </a:r>
          </a:p>
          <a:p>
            <a:r>
              <a:t>You can create wireframes, prototypes, and final designs all in one tool.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Figma for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installation needed – works in your browser.</a:t>
            </a:r>
          </a:p>
          <a:p>
            <a:r>
              <a:t>Collaborate with others easily.</a:t>
            </a:r>
          </a:p>
          <a:p>
            <a:r>
              <a:t>Powerful tools for shapes, text, components, and interactions.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UI/UX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Frame – A screen or layout area in Figma.</a:t>
            </a:r>
          </a:p>
          <a:p>
            <a:r>
              <a:t>Component – A reusable element like a button or card.</a:t>
            </a:r>
          </a:p>
          <a:p>
            <a:r>
              <a:t>Prototype – A simulation of how your design will work.</a:t>
            </a:r>
          </a:p>
          <a:p>
            <a:r>
              <a:t>Wireframe – A simple outline of your app's layout.</a:t>
            </a:r>
          </a:p>
          <a:p>
            <a:r>
              <a:t>Hierarchy – The order in which users notice elements.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 Can Design with Figma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Mobile apps 📱</a:t>
            </a:r>
          </a:p>
          <a:p>
            <a:r>
              <a:t>Websites 🌐</a:t>
            </a:r>
          </a:p>
          <a:p>
            <a:r>
              <a:t>Dashboards 📊</a:t>
            </a:r>
          </a:p>
          <a:p>
            <a:r>
              <a:t>Logos and animations 🎨</a:t>
            </a:r>
          </a:p>
          <a:p>
            <a:r>
              <a:t>User flow maps 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– What You Learned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UI is what users see; UX is how they interact.</a:t>
            </a:r>
          </a:p>
          <a:p>
            <a:r>
              <a:t>Figma is a powerful tool for designing and prototyping.</a:t>
            </a:r>
          </a:p>
          <a:p>
            <a:r>
              <a:t>You learned key terms like frame, component, wireframe, and prototype.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What’s one app or website you use daily?</a:t>
            </a:r>
          </a:p>
          <a:p>
            <a:r>
              <a:t>What do you like about its UI?</a:t>
            </a:r>
          </a:p>
          <a:p>
            <a:r>
              <a:t>What do you think could be improved in its UX?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