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EA7947-E287-4738-8C82-07CE4F01EF03}" type="datetime2">
              <a:rPr lang="en-US" smtClean="0"/>
              <a:t>Tuesday, September 27,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557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September 27,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23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September 27,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219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September 27,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09026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September 27,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961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September 27,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412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September 27,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725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September 27,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4189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September 27,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8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September 27,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940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September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4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September 27,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006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September 27,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394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September 27,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3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September 27,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5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September 27,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26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September 27,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6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September 27,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6F776733-A05B-4A45-903C-A77D9DEBD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Cyclists on track">
            <a:extLst>
              <a:ext uri="{FF2B5EF4-FFF2-40B4-BE49-F238E27FC236}">
                <a16:creationId xmlns:a16="http://schemas.microsoft.com/office/drawing/2014/main" id="{2704D1EB-3F47-48AF-3906-1821F020B7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7" b="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FF20E-26F8-892E-9F17-E2411E13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695" y="1966816"/>
            <a:ext cx="9616610" cy="24815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From Athens to Beijing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1F3AE-309C-1454-5E7C-9FE321CF8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7991" y="4591668"/>
            <a:ext cx="9666314" cy="7487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Visualizing the World’s Greatest Athletes</a:t>
            </a:r>
          </a:p>
        </p:txBody>
      </p:sp>
    </p:spTree>
    <p:extLst>
      <p:ext uri="{BB962C8B-B14F-4D97-AF65-F5344CB8AC3E}">
        <p14:creationId xmlns:p14="http://schemas.microsoft.com/office/powerpoint/2010/main" val="3938541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merican football team celebrating in stadium">
            <a:extLst>
              <a:ext uri="{FF2B5EF4-FFF2-40B4-BE49-F238E27FC236}">
                <a16:creationId xmlns:a16="http://schemas.microsoft.com/office/drawing/2014/main" id="{C00B581E-9650-A243-E5CC-024FCE863F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" r="9091" b="184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C8BCFB-B092-4D3E-BA0A-9843CC99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609600"/>
            <a:ext cx="7554140" cy="5638800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C307F-49CF-EF70-D5AA-FB80C358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27660"/>
            <a:ext cx="6397155" cy="11519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Data Olympians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5FF40-3DB3-644F-DF40-E7564A5B35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446867"/>
            <a:ext cx="6397155" cy="2944652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</a:rPr>
              <a:t>Vedrana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</a:rPr>
              <a:t>Basimamovic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11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</a:rPr>
              <a:t>Stephen Jackson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</a:rPr>
              <a:t>Hee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</a:rPr>
              <a:t> Oh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</a:rPr>
              <a:t>Bob Pickerel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</a:rPr>
              <a:t>Andres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</a:rPr>
              <a:t>Almarez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11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</a:rPr>
              <a:t>Leon Lee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</a:rPr>
              <a:t>Gary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</a:rPr>
              <a:t>Groscost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11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</a:rPr>
              <a:t>Brian Hall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</a:rPr>
              <a:t>Michael Damas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</a:rPr>
              <a:t>Vinika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</a:rPr>
              <a:t> Patel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</a:rPr>
              <a:t>Colleen Kearns</a:t>
            </a:r>
          </a:p>
          <a:p>
            <a:pPr>
              <a:lnSpc>
                <a:spcPct val="110000"/>
              </a:lnSpc>
            </a:pP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1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1EBF-C864-9F19-4379-7588A0C5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65A7-4074-4A4B-0588-C065A948AF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8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8DBD-1ABB-87FC-E074-063E40A0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81BD-E819-95F0-0AAE-A178E4A2FF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9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6F65-C141-8480-730D-034530A7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80C0-2131-1154-596B-707C97E9E0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Casual and diehard Olympic fans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Teams looking to scout other competitors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Cities looking to become potential hosts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International Olympic Committee</a:t>
            </a:r>
          </a:p>
        </p:txBody>
      </p:sp>
    </p:spTree>
    <p:extLst>
      <p:ext uri="{BB962C8B-B14F-4D97-AF65-F5344CB8AC3E}">
        <p14:creationId xmlns:p14="http://schemas.microsoft.com/office/powerpoint/2010/main" val="107759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1202A-BB90-85A0-04CE-5504C9DE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3D21F-DA1B-083F-6B9E-619982FBEE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1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6C8E-ABF1-4537-DA20-07636A30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9D8A6-3ABF-DFC9-B554-97C9B79AFD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5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4DA9-49CA-6F25-3F6D-E6EFE57F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8F9E-5DE0-FFB6-7978-71FFCFECA3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4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89</TotalTime>
  <Words>61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Impact</vt:lpstr>
      <vt:lpstr>Main Event</vt:lpstr>
      <vt:lpstr>From Athens to Beijing</vt:lpstr>
      <vt:lpstr>The Data Olympians</vt:lpstr>
      <vt:lpstr>Project Proposal</vt:lpstr>
      <vt:lpstr>Project Goals</vt:lpstr>
      <vt:lpstr>Target Audience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Damas</dc:creator>
  <cp:lastModifiedBy>Michael Damas</cp:lastModifiedBy>
  <cp:revision>8</cp:revision>
  <dcterms:created xsi:type="dcterms:W3CDTF">2022-09-27T23:25:32Z</dcterms:created>
  <dcterms:modified xsi:type="dcterms:W3CDTF">2022-09-28T00:54:46Z</dcterms:modified>
</cp:coreProperties>
</file>