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err="1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 err="1"/>
              <a:t>c</a:t>
            </a:r>
            <a:r>
              <a:rPr lang="en-US" sz="2400" i="1" dirty="0" err="1" smtClean="0"/>
              <a:t>onst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determine an 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rray.sort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Sorts an array in ascending order</a:t>
            </a:r>
          </a:p>
          <a:p>
            <a:pPr marL="0" indent="0">
              <a:buNone/>
            </a:pPr>
            <a:r>
              <a:rPr lang="en-US" sz="2400" i="1" dirty="0"/>
              <a:t>let numArray = [3, 4, 1, 7, 2</a:t>
            </a:r>
            <a:r>
              <a:rPr lang="en-US" sz="2400" i="1" dirty="0" smtClean="0"/>
              <a:t>];</a:t>
            </a:r>
          </a:p>
          <a:p>
            <a:pPr marL="0" indent="0">
              <a:buNone/>
            </a:pPr>
            <a:r>
              <a:rPr lang="en-US" sz="2400" i="1" dirty="0" err="1" smtClean="0"/>
              <a:t>numArray.sort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rray.reverse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Sorts</a:t>
            </a:r>
            <a:r>
              <a:rPr lang="en-US" dirty="0"/>
              <a:t> an array in </a:t>
            </a:r>
            <a:r>
              <a:rPr lang="en-US" dirty="0" smtClean="0"/>
              <a:t>descending order</a:t>
            </a:r>
          </a:p>
          <a:p>
            <a:pPr marL="0" indent="0">
              <a:buNone/>
            </a:pPr>
            <a:r>
              <a:rPr lang="en-US" sz="2400" i="1" dirty="0" err="1" smtClean="0"/>
              <a:t>numArray.reverse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sz="2400" b="1" i="1" dirty="0" smtClean="0"/>
              <a:t>Sort Comparison Function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//gives best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rray.sort</a:t>
            </a:r>
            <a:r>
              <a:rPr lang="en-US" sz="2400" dirty="0" smtClean="0"/>
              <a:t>((</a:t>
            </a:r>
            <a:r>
              <a:rPr lang="en-US" sz="2400" dirty="0" err="1" smtClean="0"/>
              <a:t>a,b</a:t>
            </a:r>
            <a:r>
              <a:rPr lang="en-US" sz="2400" dirty="0" smtClean="0"/>
              <a:t>) =&gt; (a – b));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//ascending order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array.sort</a:t>
            </a:r>
            <a:r>
              <a:rPr lang="en-US" sz="2400" dirty="0"/>
              <a:t>((</a:t>
            </a:r>
            <a:r>
              <a:rPr lang="en-US" sz="2400" dirty="0" err="1"/>
              <a:t>a,b</a:t>
            </a:r>
            <a:r>
              <a:rPr lang="en-US" sz="2400" dirty="0"/>
              <a:t>) =&gt; </a:t>
            </a:r>
            <a:r>
              <a:rPr lang="en-US" sz="2400" dirty="0" smtClean="0"/>
              <a:t>(b </a:t>
            </a:r>
            <a:r>
              <a:rPr lang="en-US" sz="2400" dirty="0"/>
              <a:t>– </a:t>
            </a:r>
            <a:r>
              <a:rPr lang="en-US" sz="2400" dirty="0" smtClean="0"/>
              <a:t>a));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//descending order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7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2"/>
            <a:ext cx="10515600" cy="598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rray.filter()</a:t>
            </a:r>
          </a:p>
          <a:p>
            <a:pPr marL="0" indent="0">
              <a:buNone/>
            </a:pPr>
            <a:r>
              <a:rPr lang="en-US" sz="2400" dirty="0" smtClean="0"/>
              <a:t>Filter method is used to extract an array into a new array after a condition is met.</a:t>
            </a:r>
          </a:p>
          <a:p>
            <a:pPr marL="0" indent="0">
              <a:buNone/>
            </a:pPr>
            <a:r>
              <a:rPr lang="en-US" i="1" dirty="0"/>
              <a:t>let numArray = [3, 4, 1, 7, 2, 4];</a:t>
            </a:r>
          </a:p>
          <a:p>
            <a:pPr marL="0" indent="0">
              <a:buNone/>
            </a:pPr>
            <a:r>
              <a:rPr lang="en-US" i="1" dirty="0" smtClean="0"/>
              <a:t>numArray.filter((x) </a:t>
            </a:r>
            <a:r>
              <a:rPr lang="en-US" i="1" dirty="0"/>
              <a:t>=&gt; x &gt; 1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r>
              <a:rPr lang="en-US" sz="2400" b="1" dirty="0" smtClean="0"/>
              <a:t>array.includes()</a:t>
            </a:r>
          </a:p>
          <a:p>
            <a:pPr marL="0" indent="0">
              <a:buNone/>
            </a:pPr>
            <a:r>
              <a:rPr lang="en-US" sz="2400" dirty="0" smtClean="0"/>
              <a:t>Checks if an element is present in an array.</a:t>
            </a:r>
          </a:p>
          <a:p>
            <a:pPr marL="0" indent="0">
              <a:buNone/>
            </a:pPr>
            <a:r>
              <a:rPr lang="en-US" sz="2400" i="1" dirty="0" err="1"/>
              <a:t>numArray.includes</a:t>
            </a:r>
            <a:r>
              <a:rPr lang="en-US" sz="2400" i="1" dirty="0"/>
              <a:t>(4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rray.some()</a:t>
            </a:r>
          </a:p>
          <a:p>
            <a:pPr marL="0" indent="0">
              <a:buNone/>
            </a:pPr>
            <a:r>
              <a:rPr lang="en-US" sz="2400" dirty="0" smtClean="0"/>
              <a:t>This checks if some array element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</a:t>
            </a:r>
            <a:r>
              <a:rPr lang="en-US" sz="2400" i="1" dirty="0" smtClean="0"/>
              <a:t>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b="1" dirty="0" smtClean="0"/>
              <a:t>array.every()</a:t>
            </a:r>
          </a:p>
          <a:p>
            <a:pPr marL="0" indent="0">
              <a:buNone/>
            </a:pPr>
            <a:r>
              <a:rPr lang="en-US" sz="2400" dirty="0"/>
              <a:t>This checks if </a:t>
            </a:r>
            <a:r>
              <a:rPr lang="en-US" sz="2400" dirty="0" smtClean="0"/>
              <a:t>all array element is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0)</a:t>
            </a:r>
            <a:endParaRPr lang="en-US" sz="2000" b="1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29491"/>
            <a:ext cx="10735849" cy="6322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  <a:p>
            <a:pPr marL="0" indent="0">
              <a:buNone/>
            </a:pPr>
            <a:r>
              <a:rPr lang="en-US" sz="2400" dirty="0"/>
              <a:t>Comparison operators are used </a:t>
            </a:r>
            <a:r>
              <a:rPr lang="en-US" sz="2400" dirty="0" smtClean="0"/>
              <a:t>determine if a logical </a:t>
            </a:r>
            <a:r>
              <a:rPr lang="en-US" sz="2400" dirty="0" smtClean="0"/>
              <a:t>statement </a:t>
            </a:r>
            <a:r>
              <a:rPr lang="en-US" sz="2400" dirty="0" smtClean="0"/>
              <a:t>satisfies a condition.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x = 10;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0311"/>
              </p:ext>
            </p:extLst>
          </p:nvPr>
        </p:nvGraphicFramePr>
        <p:xfrm>
          <a:off x="979054" y="2398987"/>
          <a:ext cx="98829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6117">
                  <a:extLst>
                    <a:ext uri="{9D8B030D-6E8A-4147-A177-3AD203B41FA5}">
                      <a16:colId xmlns:a16="http://schemas.microsoft.com/office/drawing/2014/main" val="880254515"/>
                    </a:ext>
                  </a:extLst>
                </a:gridCol>
                <a:gridCol w="4177776">
                  <a:extLst>
                    <a:ext uri="{9D8B030D-6E8A-4147-A177-3AD203B41FA5}">
                      <a16:colId xmlns:a16="http://schemas.microsoft.com/office/drawing/2014/main" val="3713784638"/>
                    </a:ext>
                  </a:extLst>
                </a:gridCol>
                <a:gridCol w="3459017">
                  <a:extLst>
                    <a:ext uri="{9D8B030D-6E8A-4147-A177-3AD203B41FA5}">
                      <a16:colId xmlns:a16="http://schemas.microsoft.com/office/drawing/2014/main" val="1522730688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49145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7849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value and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016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25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 and not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858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1726"/>
              </p:ext>
            </p:extLst>
          </p:nvPr>
        </p:nvGraphicFramePr>
        <p:xfrm>
          <a:off x="8811491" y="2398987"/>
          <a:ext cx="205047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768001086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1138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36716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8193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780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74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3584"/>
              </p:ext>
            </p:extLst>
          </p:nvPr>
        </p:nvGraphicFramePr>
        <p:xfrm>
          <a:off x="979052" y="4375107"/>
          <a:ext cx="9882912" cy="220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28">
                  <a:extLst>
                    <a:ext uri="{9D8B030D-6E8A-4147-A177-3AD203B41FA5}">
                      <a16:colId xmlns:a16="http://schemas.microsoft.com/office/drawing/2014/main" val="2091536462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112364431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9891174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41476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0741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63883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12663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67539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6289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Conditional Statements (if, else, else if)</a:t>
            </a:r>
          </a:p>
          <a:p>
            <a:pPr marL="0" indent="0">
              <a:buNone/>
            </a:pPr>
            <a:r>
              <a:rPr lang="en-US" sz="3200" dirty="0" smtClean="0"/>
              <a:t>These are used to execute a block of code if it satisfies a condition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if (condition) {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32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if (condition) {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>
                <a:solidFill>
                  <a:schemeClr val="accent6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e</a:t>
            </a:r>
            <a:r>
              <a:rPr lang="en-US" sz="3200" i="1" dirty="0" smtClean="0">
                <a:solidFill>
                  <a:schemeClr val="accent6"/>
                </a:solidFill>
              </a:rPr>
              <a:t>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endParaRPr lang="en-US" sz="32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if (condition) {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>
                <a:solidFill>
                  <a:srgbClr val="0070C0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</a:t>
            </a:r>
            <a:r>
              <a:rPr lang="en-US" sz="3200" i="1" dirty="0" smtClean="0">
                <a:solidFill>
                  <a:srgbClr val="0070C0"/>
                </a:solidFill>
              </a:rPr>
              <a:t>lse if (condition){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err="1" smtClean="0"/>
              <a:t>const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961</Words>
  <Application>Microsoft Office PowerPoint</Application>
  <PresentationFormat>Widescreen</PresentationFormat>
  <Paragraphs>267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59</cp:revision>
  <dcterms:created xsi:type="dcterms:W3CDTF">2023-09-13T06:08:27Z</dcterms:created>
  <dcterms:modified xsi:type="dcterms:W3CDTF">2023-10-11T10:05:57Z</dcterms:modified>
</cp:coreProperties>
</file>