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ihiro-document.azurewebsites.net/post/hololens_sharingposition/" TargetMode="External"/><Relationship Id="rId2" Type="http://schemas.openxmlformats.org/officeDocument/2006/relationships/hyperlink" Target="https://docs.microsoft.com/en-us/windows/mixed-reality/holograms-2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unity.com/threads/httpclient.460748/" TargetMode="External"/><Relationship Id="rId5" Type="http://schemas.openxmlformats.org/officeDocument/2006/relationships/hyperlink" Target="https://assetstore.unity.com/packages/tools/network/http-client-79343" TargetMode="External"/><Relationship Id="rId4" Type="http://schemas.openxmlformats.org/officeDocument/2006/relationships/hyperlink" Target="https://qiita.com/arcsin16/items/798175d2afab29dab5a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Hololens</a:t>
            </a:r>
            <a:r>
              <a:rPr kumimoji="1" lang="ja-JP" altLang="en-US" dirty="0" smtClean="0"/>
              <a:t>開発実習目的まとめ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2018/07/15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0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としての</a:t>
            </a:r>
            <a:r>
              <a:rPr kumimoji="1" lang="en-US" altLang="ja-JP" dirty="0" smtClean="0"/>
              <a:t>MR</a:t>
            </a:r>
          </a:p>
          <a:p>
            <a:pPr lvl="1"/>
            <a:r>
              <a:rPr kumimoji="1" lang="en-US" altLang="ja-JP" dirty="0" err="1"/>
              <a:t>Hololens</a:t>
            </a:r>
            <a:r>
              <a:rPr kumimoji="1" lang="ja-JP" altLang="en-US" dirty="0"/>
              <a:t>の使用で違和感を感じ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今後の方向性（観点，優先順位）の材</a:t>
            </a:r>
            <a:r>
              <a:rPr kumimoji="1" lang="ja-JP" altLang="en-US" dirty="0" smtClean="0"/>
              <a:t>料を得る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Hololens</a:t>
            </a:r>
            <a:r>
              <a:rPr kumimoji="1" lang="ja-JP" altLang="en-US" dirty="0" smtClean="0"/>
              <a:t>開発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をする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外部機器入</a:t>
            </a:r>
            <a:r>
              <a:rPr kumimoji="1" lang="ja-JP" altLang="en-US" dirty="0" smtClean="0"/>
              <a:t>力（センサ，カメラ，マイク）の取得</a:t>
            </a:r>
            <a:endParaRPr kumimoji="1"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経験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通</a:t>
            </a:r>
            <a:r>
              <a:rPr kumimoji="1" lang="ja-JP" altLang="en-US" dirty="0" smtClean="0"/>
              <a:t>信実装をする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個別の目的とマイルストン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としての</a:t>
            </a:r>
            <a:r>
              <a:rPr kumimoji="1" lang="en-US" altLang="ja-JP" dirty="0" smtClean="0"/>
              <a:t>MR</a:t>
            </a:r>
          </a:p>
          <a:p>
            <a:pPr lvl="1"/>
            <a:r>
              <a:rPr kumimoji="1" lang="en-US" altLang="ja-JP" dirty="0" err="1"/>
              <a:t>Hololens</a:t>
            </a:r>
            <a:r>
              <a:rPr kumimoji="1" lang="ja-JP" altLang="en-US" dirty="0"/>
              <a:t>の使用で違和感を感じ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視野</a:t>
            </a:r>
            <a:r>
              <a:rPr lang="ja-JP" altLang="en-US" dirty="0" smtClean="0"/>
              <a:t>の狭さを実感したが，同時に順応してしまうことも分かった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今後の方向性（観点，優先順位）の材</a:t>
            </a:r>
            <a:r>
              <a:rPr kumimoji="1" lang="ja-JP" altLang="en-US" dirty="0" smtClean="0"/>
              <a:t>料を得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今回</a:t>
            </a:r>
            <a:r>
              <a:rPr lang="en-US" altLang="ja-JP" dirty="0"/>
              <a:t>Gaze</a:t>
            </a:r>
            <a:r>
              <a:rPr lang="ja-JP" altLang="en-US" dirty="0"/>
              <a:t>に取り組んだが，注視点≠視線ということが分かっ</a:t>
            </a:r>
            <a:r>
              <a:rPr lang="ja-JP" altLang="en-US" dirty="0" smtClean="0"/>
              <a:t>た</a:t>
            </a:r>
            <a:endParaRPr lang="en-US" altLang="ja-JP" dirty="0" smtClean="0"/>
          </a:p>
          <a:p>
            <a:pPr lvl="2"/>
            <a:r>
              <a:rPr lang="ja-JP" altLang="en-US" dirty="0"/>
              <a:t>音</a:t>
            </a:r>
            <a:r>
              <a:rPr lang="ja-JP" altLang="en-US" dirty="0" smtClean="0"/>
              <a:t>声やジェスチャー入力も先入観なく検証する必要がありそう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入</a:t>
            </a:r>
            <a:r>
              <a:rPr kumimoji="1" lang="ja-JP" altLang="en-US" dirty="0" smtClean="0"/>
              <a:t>力</a:t>
            </a:r>
            <a:r>
              <a:rPr lang="ja-JP" altLang="en-US" dirty="0"/>
              <a:t>取得に対し</a:t>
            </a:r>
            <a:r>
              <a:rPr lang="ja-JP" altLang="en-US" dirty="0" smtClean="0"/>
              <a:t>ての学習機能が必要か？</a:t>
            </a:r>
            <a:endParaRPr kumimoji="1" lang="en-US" altLang="ja-JP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r>
              <a:rPr lang="ja-JP" altLang="en-US" dirty="0" smtClean="0"/>
              <a:t>の振り返り（１）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5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Hololens</a:t>
            </a:r>
            <a:r>
              <a:rPr kumimoji="1" lang="ja-JP" altLang="en-US" dirty="0" smtClean="0"/>
              <a:t>開発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をす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何とか出来た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外部機器入</a:t>
            </a:r>
            <a:r>
              <a:rPr kumimoji="1" lang="ja-JP" altLang="en-US" dirty="0" smtClean="0"/>
              <a:t>力（センサ，カメラ，マイク）の取</a:t>
            </a:r>
            <a:r>
              <a:rPr kumimoji="1" lang="ja-JP" altLang="en-US" dirty="0" smtClean="0"/>
              <a:t>得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未達</a:t>
            </a:r>
            <a:r>
              <a:rPr lang="ja-JP" altLang="en-US" dirty="0" smtClean="0"/>
              <a:t>成．</a:t>
            </a:r>
            <a:r>
              <a:rPr lang="en-US" altLang="ja-JP" dirty="0" err="1" smtClean="0"/>
              <a:t>Hololens</a:t>
            </a:r>
            <a:r>
              <a:rPr lang="ja-JP" altLang="en-US" dirty="0" smtClean="0"/>
              <a:t>２のタイミングで取り組む</a:t>
            </a:r>
            <a:endParaRPr kumimoji="1"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経験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通</a:t>
            </a:r>
            <a:r>
              <a:rPr kumimoji="1" lang="ja-JP" altLang="en-US" dirty="0" smtClean="0"/>
              <a:t>信実装をす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やってみ</a:t>
            </a:r>
            <a:r>
              <a:rPr lang="ja-JP" altLang="en-US" dirty="0" smtClean="0"/>
              <a:t>た．今回は数秒に１回程度のポーリングだが，勝手が違って相当手こずった．もう少し経験値が必要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r>
              <a:rPr lang="ja-JP" altLang="en-US" dirty="0" smtClean="0"/>
              <a:t>の振り返り（２）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6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参考リンク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Sharing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HttpClient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docs.microsoft.com/en-us/windows/mixed-reality/holograms-240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://akihiro-document.azurewebsites.net/post/hololens_sharingposition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4"/>
              </a:rPr>
              <a:t>https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qiita.com/arcsin16/items/798175d2afab29dab5a9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5"/>
              </a:rPr>
              <a:t>https</a:t>
            </a:r>
            <a:r>
              <a:rPr lang="en-US" altLang="ja-JP" dirty="0">
                <a:hlinkClick r:id="rId5"/>
              </a:rPr>
              <a:t>://</a:t>
            </a:r>
            <a:r>
              <a:rPr lang="en-US" altLang="ja-JP" dirty="0" smtClean="0">
                <a:hlinkClick r:id="rId5"/>
              </a:rPr>
              <a:t>assetstore.unity.com/packages/tools/network/http-client-79343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6"/>
              </a:rPr>
              <a:t>https</a:t>
            </a:r>
            <a:r>
              <a:rPr lang="en-US" altLang="ja-JP" dirty="0">
                <a:hlinkClick r:id="rId6"/>
              </a:rPr>
              <a:t>://forum.unity.com/threads/httpclient.460748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実装時の参考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86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7823</TotalTime>
  <Words>408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Hololens開発実習目的まとめ</vt:lpstr>
      <vt:lpstr>個別の目的とマイルストン</vt:lpstr>
      <vt:lpstr>目的の振り返り（１）</vt:lpstr>
      <vt:lpstr>目的の振り返り（２）</vt:lpstr>
      <vt:lpstr>実装時の参考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Hololens開発実習目的まとめ</dc:title>
  <dc:creator>DELL201608</dc:creator>
  <cp:lastModifiedBy>DELL201608</cp:lastModifiedBy>
  <cp:revision>11</cp:revision>
  <dcterms:created xsi:type="dcterms:W3CDTF">2006-08-16T00:00:00Z</dcterms:created>
  <dcterms:modified xsi:type="dcterms:W3CDTF">2018-09-01T00:00:32Z</dcterms:modified>
</cp:coreProperties>
</file>