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kihiro-document.azurewebsites.net/post/hololens_sharingposition/" TargetMode="External"/><Relationship Id="rId2" Type="http://schemas.openxmlformats.org/officeDocument/2006/relationships/hyperlink" Target="https://docs.microsoft.com/en-us/windows/mixed-reality/holograms-2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um.unity.com/threads/httpclient.460748/" TargetMode="External"/><Relationship Id="rId5" Type="http://schemas.openxmlformats.org/officeDocument/2006/relationships/hyperlink" Target="https://assetstore.unity.com/packages/tools/network/http-client-79343" TargetMode="External"/><Relationship Id="rId4" Type="http://schemas.openxmlformats.org/officeDocument/2006/relationships/hyperlink" Target="https://qiita.com/arcsin16/items/798175d2afab29dab5a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Hololens</a:t>
            </a:r>
            <a:r>
              <a:rPr kumimoji="1" lang="ja-JP" altLang="en-US" dirty="0" smtClean="0"/>
              <a:t>開発実習目的まとめ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2018/07/15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80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としての</a:t>
            </a:r>
            <a:r>
              <a:rPr kumimoji="1" lang="en-US" altLang="ja-JP" dirty="0" smtClean="0"/>
              <a:t>MR</a:t>
            </a:r>
          </a:p>
          <a:p>
            <a:pPr lvl="1"/>
            <a:r>
              <a:rPr kumimoji="1" lang="en-US" altLang="ja-JP" dirty="0" err="1"/>
              <a:t>Hololens</a:t>
            </a:r>
            <a:r>
              <a:rPr kumimoji="1" lang="ja-JP" altLang="en-US" dirty="0"/>
              <a:t>の使用で違和感を感じ</a:t>
            </a:r>
            <a:r>
              <a:rPr kumimoji="1" lang="ja-JP" altLang="en-US" dirty="0" smtClean="0"/>
              <a:t>る</a:t>
            </a:r>
            <a:endParaRPr kumimoji="1" lang="en-US" altLang="ja-JP" dirty="0" smtClean="0"/>
          </a:p>
          <a:p>
            <a:pPr lvl="1"/>
            <a:r>
              <a:rPr kumimoji="1" lang="ja-JP" altLang="en-US" dirty="0"/>
              <a:t>今後の方向性（観点，優先順位）の材</a:t>
            </a:r>
            <a:r>
              <a:rPr kumimoji="1" lang="ja-JP" altLang="en-US" dirty="0" smtClean="0"/>
              <a:t>料を得る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Hololens</a:t>
            </a:r>
            <a:r>
              <a:rPr kumimoji="1" lang="ja-JP" altLang="en-US" dirty="0" smtClean="0"/>
              <a:t>開発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Hello World</a:t>
            </a:r>
            <a:r>
              <a:rPr kumimoji="1" lang="ja-JP" altLang="en-US" dirty="0" smtClean="0"/>
              <a:t>をする</a:t>
            </a:r>
            <a:endParaRPr kumimoji="1" lang="en-US" altLang="ja-JP" dirty="0" smtClean="0"/>
          </a:p>
          <a:p>
            <a:pPr lvl="1"/>
            <a:r>
              <a:rPr kumimoji="1" lang="ja-JP" altLang="en-US" dirty="0"/>
              <a:t>外部機器入</a:t>
            </a:r>
            <a:r>
              <a:rPr kumimoji="1" lang="ja-JP" altLang="en-US" dirty="0" smtClean="0"/>
              <a:t>力（センサ，カメラ，マイク）の取得</a:t>
            </a:r>
            <a:endParaRPr kumimoji="1" lang="en-US" altLang="ja-JP" dirty="0" smtClean="0"/>
          </a:p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経験</a:t>
            </a:r>
            <a:endParaRPr kumimoji="1" lang="en-US" altLang="ja-JP" dirty="0" smtClean="0"/>
          </a:p>
          <a:p>
            <a:pPr lvl="1"/>
            <a:r>
              <a:rPr kumimoji="1" lang="ja-JP" altLang="en-US" dirty="0"/>
              <a:t>通</a:t>
            </a:r>
            <a:r>
              <a:rPr kumimoji="1" lang="ja-JP" altLang="en-US" dirty="0" smtClean="0"/>
              <a:t>信実装をする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個別の目的とマイルストン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43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 smtClean="0"/>
              <a:t>参考リンク</a:t>
            </a:r>
            <a:r>
              <a:rPr lang="ja-JP" altLang="en-US" dirty="0" smtClean="0"/>
              <a:t>（</a:t>
            </a:r>
            <a:r>
              <a:rPr lang="en-US" altLang="ja-JP" dirty="0" smtClean="0"/>
              <a:t>Sharing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HttpClient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docs.microsoft.com/en-us/windows/mixed-reality/holograms-240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3"/>
              </a:rPr>
              <a:t>http</a:t>
            </a:r>
            <a:r>
              <a:rPr lang="en-US" altLang="ja-JP" dirty="0">
                <a:hlinkClick r:id="rId3"/>
              </a:rPr>
              <a:t>://akihiro-document.azurewebsites.net/post/hololens_sharingposition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4"/>
              </a:rPr>
              <a:t>https</a:t>
            </a:r>
            <a:r>
              <a:rPr lang="en-US" altLang="ja-JP" dirty="0">
                <a:hlinkClick r:id="rId4"/>
              </a:rPr>
              <a:t>://</a:t>
            </a:r>
            <a:r>
              <a:rPr lang="en-US" altLang="ja-JP" dirty="0" smtClean="0">
                <a:hlinkClick r:id="rId4"/>
              </a:rPr>
              <a:t>qiita.com/arcsin16/items/798175d2afab29dab5a9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5"/>
              </a:rPr>
              <a:t>https</a:t>
            </a:r>
            <a:r>
              <a:rPr lang="en-US" altLang="ja-JP" dirty="0">
                <a:hlinkClick r:id="rId5"/>
              </a:rPr>
              <a:t>://</a:t>
            </a:r>
            <a:r>
              <a:rPr lang="en-US" altLang="ja-JP" dirty="0" smtClean="0">
                <a:hlinkClick r:id="rId5"/>
              </a:rPr>
              <a:t>assetstore.unity.com/packages/tools/network/http-client-79343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6"/>
              </a:rPr>
              <a:t>https</a:t>
            </a:r>
            <a:r>
              <a:rPr lang="en-US" altLang="ja-JP" dirty="0">
                <a:hlinkClick r:id="rId6"/>
              </a:rPr>
              <a:t>://forum.unity.com/threads/httpclient.460748</a:t>
            </a:r>
            <a:r>
              <a:rPr lang="en-US" altLang="ja-JP" dirty="0" smtClean="0">
                <a:hlinkClick r:id="rId6"/>
              </a:rPr>
              <a:t>/</a:t>
            </a:r>
            <a:endParaRPr lang="en-US" altLang="ja-JP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実装時の参考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868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42</TotalTime>
  <Words>135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Waveform</vt:lpstr>
      <vt:lpstr>Hololens開発実習目的まとめ</vt:lpstr>
      <vt:lpstr>個別の目的とマイルストン</vt:lpstr>
      <vt:lpstr>実装時の参考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Hololens開発実習目的まとめ</dc:title>
  <dc:creator>DELL201608</dc:creator>
  <cp:lastModifiedBy>DELL201608</cp:lastModifiedBy>
  <cp:revision>6</cp:revision>
  <dcterms:created xsi:type="dcterms:W3CDTF">2006-08-16T00:00:00Z</dcterms:created>
  <dcterms:modified xsi:type="dcterms:W3CDTF">2018-07-15T04:23:18Z</dcterms:modified>
</cp:coreProperties>
</file>