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79" r:id="rId2"/>
    <p:sldId id="257" r:id="rId3"/>
    <p:sldId id="282" r:id="rId4"/>
    <p:sldId id="259" r:id="rId5"/>
    <p:sldId id="283" r:id="rId6"/>
    <p:sldId id="284" r:id="rId7"/>
    <p:sldId id="285" r:id="rId8"/>
    <p:sldId id="286" r:id="rId9"/>
    <p:sldId id="291" r:id="rId10"/>
    <p:sldId id="287" r:id="rId11"/>
    <p:sldId id="288" r:id="rId12"/>
    <p:sldId id="289" r:id="rId13"/>
    <p:sldId id="290" r:id="rId14"/>
    <p:sldId id="292" r:id="rId15"/>
    <p:sldId id="293" r:id="rId16"/>
    <p:sldId id="27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E7B33F-5DDF-4194-8389-A38BAE5DB8C0}" v="393" dt="2024-03-21T23:55:31.6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661" autoAdjust="0"/>
    <p:restoredTop sz="94681"/>
  </p:normalViewPr>
  <p:slideViewPr>
    <p:cSldViewPr snapToGrid="0" snapToObjects="1" showGuides="1">
      <p:cViewPr varScale="1">
        <p:scale>
          <a:sx n="65" d="100"/>
          <a:sy n="65" d="100"/>
        </p:scale>
        <p:origin x="84" y="39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ikis Alayo" userId="870923b0b190b618" providerId="LiveId" clId="{76E7B33F-5DDF-4194-8389-A38BAE5DB8C0}"/>
    <pc:docChg chg="undo redo custSel addSld delSld modSld sldOrd">
      <pc:chgData name="Bilikis Alayo" userId="870923b0b190b618" providerId="LiveId" clId="{76E7B33F-5DDF-4194-8389-A38BAE5DB8C0}" dt="2024-03-21T23:53:32.452" v="5005" actId="255"/>
      <pc:docMkLst>
        <pc:docMk/>
      </pc:docMkLst>
      <pc:sldChg chg="addSp delSp modSp mod">
        <pc:chgData name="Bilikis Alayo" userId="870923b0b190b618" providerId="LiveId" clId="{76E7B33F-5DDF-4194-8389-A38BAE5DB8C0}" dt="2024-03-19T17:02:58.637" v="1857" actId="113"/>
        <pc:sldMkLst>
          <pc:docMk/>
          <pc:sldMk cId="3504532453" sldId="257"/>
        </pc:sldMkLst>
        <pc:spChg chg="add">
          <ac:chgData name="Bilikis Alayo" userId="870923b0b190b618" providerId="LiveId" clId="{76E7B33F-5DDF-4194-8389-A38BAE5DB8C0}" dt="2024-03-19T14:34:32.458" v="199"/>
          <ac:spMkLst>
            <pc:docMk/>
            <pc:sldMk cId="3504532453" sldId="257"/>
            <ac:spMk id="2" creationId="{5DA33069-99E6-9E9E-923B-BC0832587929}"/>
          </ac:spMkLst>
        </pc:spChg>
        <pc:spChg chg="del">
          <ac:chgData name="Bilikis Alayo" userId="870923b0b190b618" providerId="LiveId" clId="{76E7B33F-5DDF-4194-8389-A38BAE5DB8C0}" dt="2024-03-19T14:40:13.183" v="245" actId="478"/>
          <ac:spMkLst>
            <pc:docMk/>
            <pc:sldMk cId="3504532453" sldId="257"/>
            <ac:spMk id="3" creationId="{82C5C5A3-2E84-0849-82EA-36D2326D3784}"/>
          </ac:spMkLst>
        </pc:spChg>
        <pc:spChg chg="mod">
          <ac:chgData name="Bilikis Alayo" userId="870923b0b190b618" providerId="LiveId" clId="{76E7B33F-5DDF-4194-8389-A38BAE5DB8C0}" dt="2024-03-19T16:06:16.937" v="1252" actId="255"/>
          <ac:spMkLst>
            <pc:docMk/>
            <pc:sldMk cId="3504532453" sldId="257"/>
            <ac:spMk id="6" creationId="{C526CBCB-8ADA-0E48-96D7-11EEE40222DD}"/>
          </ac:spMkLst>
        </pc:spChg>
        <pc:spChg chg="add del mod">
          <ac:chgData name="Bilikis Alayo" userId="870923b0b190b618" providerId="LiveId" clId="{76E7B33F-5DDF-4194-8389-A38BAE5DB8C0}" dt="2024-03-19T14:41:31.809" v="271" actId="478"/>
          <ac:spMkLst>
            <pc:docMk/>
            <pc:sldMk cId="3504532453" sldId="257"/>
            <ac:spMk id="7" creationId="{65FC5BD3-D4F8-8E84-1F8A-F8C6B9D8BBAB}"/>
          </ac:spMkLst>
        </pc:spChg>
        <pc:spChg chg="add del mod">
          <ac:chgData name="Bilikis Alayo" userId="870923b0b190b618" providerId="LiveId" clId="{76E7B33F-5DDF-4194-8389-A38BAE5DB8C0}" dt="2024-03-19T15:24:58.011" v="645" actId="478"/>
          <ac:spMkLst>
            <pc:docMk/>
            <pc:sldMk cId="3504532453" sldId="257"/>
            <ac:spMk id="8" creationId="{DBF2E890-3817-344D-277E-8607213EDD82}"/>
          </ac:spMkLst>
        </pc:spChg>
        <pc:spChg chg="add del mod">
          <ac:chgData name="Bilikis Alayo" userId="870923b0b190b618" providerId="LiveId" clId="{76E7B33F-5DDF-4194-8389-A38BAE5DB8C0}" dt="2024-03-19T14:41:56.698" v="274" actId="478"/>
          <ac:spMkLst>
            <pc:docMk/>
            <pc:sldMk cId="3504532453" sldId="257"/>
            <ac:spMk id="10" creationId="{2626B4BC-8E75-68E1-B228-FA66AC03A9F4}"/>
          </ac:spMkLst>
        </pc:spChg>
        <pc:spChg chg="add del mod">
          <ac:chgData name="Bilikis Alayo" userId="870923b0b190b618" providerId="LiveId" clId="{76E7B33F-5DDF-4194-8389-A38BAE5DB8C0}" dt="2024-03-19T15:25:33.408" v="650" actId="478"/>
          <ac:spMkLst>
            <pc:docMk/>
            <pc:sldMk cId="3504532453" sldId="257"/>
            <ac:spMk id="11" creationId="{7C70312C-E328-9034-2CA0-902C3454B318}"/>
          </ac:spMkLst>
        </pc:spChg>
        <pc:spChg chg="add del mod">
          <ac:chgData name="Bilikis Alayo" userId="870923b0b190b618" providerId="LiveId" clId="{76E7B33F-5DDF-4194-8389-A38BAE5DB8C0}" dt="2024-03-19T15:25:16.890" v="649" actId="478"/>
          <ac:spMkLst>
            <pc:docMk/>
            <pc:sldMk cId="3504532453" sldId="257"/>
            <ac:spMk id="12" creationId="{753EA61C-580C-B57E-3E61-51C91F934BE1}"/>
          </ac:spMkLst>
        </pc:spChg>
        <pc:spChg chg="add mod">
          <ac:chgData name="Bilikis Alayo" userId="870923b0b190b618" providerId="LiveId" clId="{76E7B33F-5DDF-4194-8389-A38BAE5DB8C0}" dt="2024-03-19T17:02:58.637" v="1857" actId="113"/>
          <ac:spMkLst>
            <pc:docMk/>
            <pc:sldMk cId="3504532453" sldId="257"/>
            <ac:spMk id="14" creationId="{A045E777-892A-D486-DC97-CB8A198CF78F}"/>
          </ac:spMkLst>
        </pc:spChg>
      </pc:sldChg>
      <pc:sldChg chg="del">
        <pc:chgData name="Bilikis Alayo" userId="870923b0b190b618" providerId="LiveId" clId="{76E7B33F-5DDF-4194-8389-A38BAE5DB8C0}" dt="2024-03-21T23:07:23.342" v="4760" actId="47"/>
        <pc:sldMkLst>
          <pc:docMk/>
          <pc:sldMk cId="3848111679" sldId="258"/>
        </pc:sldMkLst>
      </pc:sldChg>
      <pc:sldChg chg="addSp delSp modSp mod">
        <pc:chgData name="Bilikis Alayo" userId="870923b0b190b618" providerId="LiveId" clId="{76E7B33F-5DDF-4194-8389-A38BAE5DB8C0}" dt="2024-03-21T23:50:31.829" v="5001" actId="20577"/>
        <pc:sldMkLst>
          <pc:docMk/>
          <pc:sldMk cId="1489297631" sldId="259"/>
        </pc:sldMkLst>
        <pc:spChg chg="add del mod">
          <ac:chgData name="Bilikis Alayo" userId="870923b0b190b618" providerId="LiveId" clId="{76E7B33F-5DDF-4194-8389-A38BAE5DB8C0}" dt="2024-03-19T16:38:10.912" v="1455" actId="478"/>
          <ac:spMkLst>
            <pc:docMk/>
            <pc:sldMk cId="1489297631" sldId="259"/>
            <ac:spMk id="2" creationId="{46A5B1F8-7E34-8130-4D27-E503346969DA}"/>
          </ac:spMkLst>
        </pc:spChg>
        <pc:spChg chg="add del">
          <ac:chgData name="Bilikis Alayo" userId="870923b0b190b618" providerId="LiveId" clId="{76E7B33F-5DDF-4194-8389-A38BAE5DB8C0}" dt="2024-03-19T16:44:16.431" v="1458" actId="478"/>
          <ac:spMkLst>
            <pc:docMk/>
            <pc:sldMk cId="1489297631" sldId="259"/>
            <ac:spMk id="3" creationId="{A9D0C21D-D879-2A3F-F969-47B80DE4986A}"/>
          </ac:spMkLst>
        </pc:spChg>
        <pc:spChg chg="add del mod">
          <ac:chgData name="Bilikis Alayo" userId="870923b0b190b618" providerId="LiveId" clId="{76E7B33F-5DDF-4194-8389-A38BAE5DB8C0}" dt="2024-03-19T16:49:40.693" v="1468" actId="478"/>
          <ac:spMkLst>
            <pc:docMk/>
            <pc:sldMk cId="1489297631" sldId="259"/>
            <ac:spMk id="4" creationId="{09BEE7A3-F2C2-8145-B852-24B96B83A958}"/>
          </ac:spMkLst>
        </pc:spChg>
        <pc:spChg chg="mod">
          <ac:chgData name="Bilikis Alayo" userId="870923b0b190b618" providerId="LiveId" clId="{76E7B33F-5DDF-4194-8389-A38BAE5DB8C0}" dt="2024-03-19T16:34:16.514" v="1368" actId="14100"/>
          <ac:spMkLst>
            <pc:docMk/>
            <pc:sldMk cId="1489297631" sldId="259"/>
            <ac:spMk id="5" creationId="{A5420E7C-ED4E-3141-84D7-6FA339ADA06A}"/>
          </ac:spMkLst>
        </pc:spChg>
        <pc:spChg chg="mod">
          <ac:chgData name="Bilikis Alayo" userId="870923b0b190b618" providerId="LiveId" clId="{76E7B33F-5DDF-4194-8389-A38BAE5DB8C0}" dt="2024-03-19T16:34:16.514" v="1368" actId="14100"/>
          <ac:spMkLst>
            <pc:docMk/>
            <pc:sldMk cId="1489297631" sldId="259"/>
            <ac:spMk id="6" creationId="{25FB5E9C-5F16-7840-91D4-0CA515F11B0A}"/>
          </ac:spMkLst>
        </pc:spChg>
        <pc:spChg chg="mod">
          <ac:chgData name="Bilikis Alayo" userId="870923b0b190b618" providerId="LiveId" clId="{76E7B33F-5DDF-4194-8389-A38BAE5DB8C0}" dt="2024-03-19T16:34:16.514" v="1368" actId="14100"/>
          <ac:spMkLst>
            <pc:docMk/>
            <pc:sldMk cId="1489297631" sldId="259"/>
            <ac:spMk id="7" creationId="{A48BBFCE-C9BD-954E-8191-614CE084937B}"/>
          </ac:spMkLst>
        </pc:spChg>
        <pc:spChg chg="mod">
          <ac:chgData name="Bilikis Alayo" userId="870923b0b190b618" providerId="LiveId" clId="{76E7B33F-5DDF-4194-8389-A38BAE5DB8C0}" dt="2024-03-19T16:34:16.514" v="1368" actId="14100"/>
          <ac:spMkLst>
            <pc:docMk/>
            <pc:sldMk cId="1489297631" sldId="259"/>
            <ac:spMk id="8" creationId="{3D562DC0-CBC2-BF44-AE9C-B6CF0C5141B1}"/>
          </ac:spMkLst>
        </pc:spChg>
        <pc:spChg chg="mod">
          <ac:chgData name="Bilikis Alayo" userId="870923b0b190b618" providerId="LiveId" clId="{76E7B33F-5DDF-4194-8389-A38BAE5DB8C0}" dt="2024-03-19T16:34:16.514" v="1368" actId="14100"/>
          <ac:spMkLst>
            <pc:docMk/>
            <pc:sldMk cId="1489297631" sldId="259"/>
            <ac:spMk id="9" creationId="{CE17AD06-A64A-D646-AFEE-C6362DD5F738}"/>
          </ac:spMkLst>
        </pc:spChg>
        <pc:spChg chg="mod">
          <ac:chgData name="Bilikis Alayo" userId="870923b0b190b618" providerId="LiveId" clId="{76E7B33F-5DDF-4194-8389-A38BAE5DB8C0}" dt="2024-03-19T16:34:16.514" v="1368" actId="14100"/>
          <ac:spMkLst>
            <pc:docMk/>
            <pc:sldMk cId="1489297631" sldId="259"/>
            <ac:spMk id="10" creationId="{4A0D3DAE-96EE-934F-9AF0-0620F641D805}"/>
          </ac:spMkLst>
        </pc:spChg>
        <pc:spChg chg="mod">
          <ac:chgData name="Bilikis Alayo" userId="870923b0b190b618" providerId="LiveId" clId="{76E7B33F-5DDF-4194-8389-A38BAE5DB8C0}" dt="2024-03-19T16:34:16.514" v="1368" actId="14100"/>
          <ac:spMkLst>
            <pc:docMk/>
            <pc:sldMk cId="1489297631" sldId="259"/>
            <ac:spMk id="11" creationId="{47AD77A3-4610-5746-A31C-60C6F70B1C43}"/>
          </ac:spMkLst>
        </pc:spChg>
        <pc:spChg chg="mod">
          <ac:chgData name="Bilikis Alayo" userId="870923b0b190b618" providerId="LiveId" clId="{76E7B33F-5DDF-4194-8389-A38BAE5DB8C0}" dt="2024-03-19T16:34:16.514" v="1368" actId="14100"/>
          <ac:spMkLst>
            <pc:docMk/>
            <pc:sldMk cId="1489297631" sldId="259"/>
            <ac:spMk id="12" creationId="{EB3521C2-5790-E344-BD1C-0D4FC1CF26FD}"/>
          </ac:spMkLst>
        </pc:spChg>
        <pc:spChg chg="add del">
          <ac:chgData name="Bilikis Alayo" userId="870923b0b190b618" providerId="LiveId" clId="{76E7B33F-5DDF-4194-8389-A38BAE5DB8C0}" dt="2024-03-19T16:44:39.232" v="1461" actId="478"/>
          <ac:spMkLst>
            <pc:docMk/>
            <pc:sldMk cId="1489297631" sldId="259"/>
            <ac:spMk id="14" creationId="{E44C073A-5529-9989-0F38-D36B24726A76}"/>
          </ac:spMkLst>
        </pc:spChg>
        <pc:spChg chg="add del">
          <ac:chgData name="Bilikis Alayo" userId="870923b0b190b618" providerId="LiveId" clId="{76E7B33F-5DDF-4194-8389-A38BAE5DB8C0}" dt="2024-03-19T16:45:02.618" v="1466" actId="478"/>
          <ac:spMkLst>
            <pc:docMk/>
            <pc:sldMk cId="1489297631" sldId="259"/>
            <ac:spMk id="17" creationId="{605D2096-2173-9A9B-EEF6-7432618E9777}"/>
          </ac:spMkLst>
        </pc:spChg>
        <pc:spChg chg="add">
          <ac:chgData name="Bilikis Alayo" userId="870923b0b190b618" providerId="LiveId" clId="{76E7B33F-5DDF-4194-8389-A38BAE5DB8C0}" dt="2024-03-19T16:49:02.803" v="1467"/>
          <ac:spMkLst>
            <pc:docMk/>
            <pc:sldMk cId="1489297631" sldId="259"/>
            <ac:spMk id="19" creationId="{A2D3E220-4915-1633-F7A8-A96697397BA7}"/>
          </ac:spMkLst>
        </pc:spChg>
        <pc:spChg chg="add mod">
          <ac:chgData name="Bilikis Alayo" userId="870923b0b190b618" providerId="LiveId" clId="{76E7B33F-5DDF-4194-8389-A38BAE5DB8C0}" dt="2024-03-21T23:50:31.829" v="5001" actId="20577"/>
          <ac:spMkLst>
            <pc:docMk/>
            <pc:sldMk cId="1489297631" sldId="259"/>
            <ac:spMk id="23" creationId="{9072B615-52E5-8ED4-D8A1-031C42164B94}"/>
          </ac:spMkLst>
        </pc:spChg>
        <pc:spChg chg="mod">
          <ac:chgData name="Bilikis Alayo" userId="870923b0b190b618" providerId="LiveId" clId="{76E7B33F-5DDF-4194-8389-A38BAE5DB8C0}" dt="2024-03-19T16:34:16.514" v="1368" actId="14100"/>
          <ac:spMkLst>
            <pc:docMk/>
            <pc:sldMk cId="1489297631" sldId="259"/>
            <ac:spMk id="30" creationId="{8424D5D8-D1A2-C448-A948-5F5D29EA093B}"/>
          </ac:spMkLst>
        </pc:spChg>
        <pc:spChg chg="mod">
          <ac:chgData name="Bilikis Alayo" userId="870923b0b190b618" providerId="LiveId" clId="{76E7B33F-5DDF-4194-8389-A38BAE5DB8C0}" dt="2024-03-19T16:34:16.514" v="1368" actId="14100"/>
          <ac:spMkLst>
            <pc:docMk/>
            <pc:sldMk cId="1489297631" sldId="259"/>
            <ac:spMk id="31" creationId="{2194446E-F265-1F4C-A70C-A6364F7F2A13}"/>
          </ac:spMkLst>
        </pc:spChg>
        <pc:spChg chg="mod">
          <ac:chgData name="Bilikis Alayo" userId="870923b0b190b618" providerId="LiveId" clId="{76E7B33F-5DDF-4194-8389-A38BAE5DB8C0}" dt="2024-03-19T16:05:53.946" v="1250" actId="255"/>
          <ac:spMkLst>
            <pc:docMk/>
            <pc:sldMk cId="1489297631" sldId="259"/>
            <ac:spMk id="33" creationId="{C39E92EF-EA57-D14F-879A-1E01FCAE5C7C}"/>
          </ac:spMkLst>
        </pc:spChg>
        <pc:spChg chg="mod">
          <ac:chgData name="Bilikis Alayo" userId="870923b0b190b618" providerId="LiveId" clId="{76E7B33F-5DDF-4194-8389-A38BAE5DB8C0}" dt="2024-03-19T16:34:16.514" v="1368" actId="14100"/>
          <ac:spMkLst>
            <pc:docMk/>
            <pc:sldMk cId="1489297631" sldId="259"/>
            <ac:spMk id="39" creationId="{1B25A797-CEF4-004B-A34A-0B12A2C9F170}"/>
          </ac:spMkLst>
        </pc:spChg>
        <pc:spChg chg="mod">
          <ac:chgData name="Bilikis Alayo" userId="870923b0b190b618" providerId="LiveId" clId="{76E7B33F-5DDF-4194-8389-A38BAE5DB8C0}" dt="2024-03-19T16:34:16.514" v="1368" actId="14100"/>
          <ac:spMkLst>
            <pc:docMk/>
            <pc:sldMk cId="1489297631" sldId="259"/>
            <ac:spMk id="40" creationId="{D91ACCB9-E39C-BD40-B428-6A71DF137BDF}"/>
          </ac:spMkLst>
        </pc:spChg>
        <pc:grpChg chg="mod">
          <ac:chgData name="Bilikis Alayo" userId="870923b0b190b618" providerId="LiveId" clId="{76E7B33F-5DDF-4194-8389-A38BAE5DB8C0}" dt="2024-03-19T16:34:16.514" v="1368" actId="14100"/>
          <ac:grpSpMkLst>
            <pc:docMk/>
            <pc:sldMk cId="1489297631" sldId="259"/>
            <ac:grpSpMk id="13" creationId="{C0570A45-712A-FC4A-9402-2A4A4E723192}"/>
          </ac:grpSpMkLst>
        </pc:grpChg>
        <pc:grpChg chg="mod">
          <ac:chgData name="Bilikis Alayo" userId="870923b0b190b618" providerId="LiveId" clId="{76E7B33F-5DDF-4194-8389-A38BAE5DB8C0}" dt="2024-03-19T16:34:16.514" v="1368" actId="14100"/>
          <ac:grpSpMkLst>
            <pc:docMk/>
            <pc:sldMk cId="1489297631" sldId="259"/>
            <ac:grpSpMk id="32" creationId="{F1A85269-51DF-5F48-8AD1-E5FDB72A8EA3}"/>
          </ac:grpSpMkLst>
        </pc:grpChg>
        <pc:grpChg chg="del mod">
          <ac:chgData name="Bilikis Alayo" userId="870923b0b190b618" providerId="LiveId" clId="{76E7B33F-5DDF-4194-8389-A38BAE5DB8C0}" dt="2024-03-19T17:00:15.894" v="1805" actId="478"/>
          <ac:grpSpMkLst>
            <pc:docMk/>
            <pc:sldMk cId="1489297631" sldId="259"/>
            <ac:grpSpMk id="51" creationId="{C3DD4A4E-B1CE-1A4E-8298-CB1425F09C06}"/>
          </ac:grpSpMkLst>
        </pc:grpChg>
        <pc:cxnChg chg="mod">
          <ac:chgData name="Bilikis Alayo" userId="870923b0b190b618" providerId="LiveId" clId="{76E7B33F-5DDF-4194-8389-A38BAE5DB8C0}" dt="2024-03-19T16:34:16.514" v="1368" actId="14100"/>
          <ac:cxnSpMkLst>
            <pc:docMk/>
            <pc:sldMk cId="1489297631" sldId="259"/>
            <ac:cxnSpMk id="15" creationId="{4D6DE20A-0E01-EE4B-8044-8894936D49AA}"/>
          </ac:cxnSpMkLst>
        </pc:cxnChg>
        <pc:cxnChg chg="mod">
          <ac:chgData name="Bilikis Alayo" userId="870923b0b190b618" providerId="LiveId" clId="{76E7B33F-5DDF-4194-8389-A38BAE5DB8C0}" dt="2024-03-19T16:34:16.514" v="1368" actId="14100"/>
          <ac:cxnSpMkLst>
            <pc:docMk/>
            <pc:sldMk cId="1489297631" sldId="259"/>
            <ac:cxnSpMk id="16" creationId="{A431A592-54E9-AD42-9CA5-EC9F54EC6F9A}"/>
          </ac:cxnSpMkLst>
        </pc:cxnChg>
        <pc:cxnChg chg="mod">
          <ac:chgData name="Bilikis Alayo" userId="870923b0b190b618" providerId="LiveId" clId="{76E7B33F-5DDF-4194-8389-A38BAE5DB8C0}" dt="2024-03-19T16:34:16.514" v="1368" actId="14100"/>
          <ac:cxnSpMkLst>
            <pc:docMk/>
            <pc:sldMk cId="1489297631" sldId="259"/>
            <ac:cxnSpMk id="20" creationId="{5ECA411C-EB3C-BF4E-8B97-C5C9F4789282}"/>
          </ac:cxnSpMkLst>
        </pc:cxnChg>
        <pc:cxnChg chg="mod">
          <ac:chgData name="Bilikis Alayo" userId="870923b0b190b618" providerId="LiveId" clId="{76E7B33F-5DDF-4194-8389-A38BAE5DB8C0}" dt="2024-03-19T16:34:16.514" v="1368" actId="14100"/>
          <ac:cxnSpMkLst>
            <pc:docMk/>
            <pc:sldMk cId="1489297631" sldId="259"/>
            <ac:cxnSpMk id="21" creationId="{0B23A854-A3FF-3E4C-A3DC-825DBDF2081C}"/>
          </ac:cxnSpMkLst>
        </pc:cxnChg>
        <pc:cxnChg chg="mod">
          <ac:chgData name="Bilikis Alayo" userId="870923b0b190b618" providerId="LiveId" clId="{76E7B33F-5DDF-4194-8389-A38BAE5DB8C0}" dt="2024-03-19T16:34:16.514" v="1368" actId="14100"/>
          <ac:cxnSpMkLst>
            <pc:docMk/>
            <pc:sldMk cId="1489297631" sldId="259"/>
            <ac:cxnSpMk id="47" creationId="{EB5BEC63-E17B-CB43-89A7-6F8377D71E6A}"/>
          </ac:cxnSpMkLst>
        </pc:cxnChg>
      </pc:sldChg>
      <pc:sldChg chg="del">
        <pc:chgData name="Bilikis Alayo" userId="870923b0b190b618" providerId="LiveId" clId="{76E7B33F-5DDF-4194-8389-A38BAE5DB8C0}" dt="2024-03-21T23:07:26.202" v="4761" actId="47"/>
        <pc:sldMkLst>
          <pc:docMk/>
          <pc:sldMk cId="2365573442" sldId="260"/>
        </pc:sldMkLst>
      </pc:sldChg>
      <pc:sldChg chg="del">
        <pc:chgData name="Bilikis Alayo" userId="870923b0b190b618" providerId="LiveId" clId="{76E7B33F-5DDF-4194-8389-A38BAE5DB8C0}" dt="2024-03-21T23:07:56.801" v="4762" actId="47"/>
        <pc:sldMkLst>
          <pc:docMk/>
          <pc:sldMk cId="1849570174" sldId="261"/>
        </pc:sldMkLst>
      </pc:sldChg>
      <pc:sldChg chg="del">
        <pc:chgData name="Bilikis Alayo" userId="870923b0b190b618" providerId="LiveId" clId="{76E7B33F-5DDF-4194-8389-A38BAE5DB8C0}" dt="2024-03-21T23:08:02.539" v="4763" actId="47"/>
        <pc:sldMkLst>
          <pc:docMk/>
          <pc:sldMk cId="491804035" sldId="262"/>
        </pc:sldMkLst>
      </pc:sldChg>
      <pc:sldChg chg="del">
        <pc:chgData name="Bilikis Alayo" userId="870923b0b190b618" providerId="LiveId" clId="{76E7B33F-5DDF-4194-8389-A38BAE5DB8C0}" dt="2024-03-21T23:08:06.901" v="4764" actId="47"/>
        <pc:sldMkLst>
          <pc:docMk/>
          <pc:sldMk cId="2578989884" sldId="263"/>
        </pc:sldMkLst>
      </pc:sldChg>
      <pc:sldChg chg="del">
        <pc:chgData name="Bilikis Alayo" userId="870923b0b190b618" providerId="LiveId" clId="{76E7B33F-5DDF-4194-8389-A38BAE5DB8C0}" dt="2024-03-21T23:08:16.310" v="4766" actId="47"/>
        <pc:sldMkLst>
          <pc:docMk/>
          <pc:sldMk cId="2196414424" sldId="265"/>
        </pc:sldMkLst>
      </pc:sldChg>
      <pc:sldChg chg="del">
        <pc:chgData name="Bilikis Alayo" userId="870923b0b190b618" providerId="LiveId" clId="{76E7B33F-5DDF-4194-8389-A38BAE5DB8C0}" dt="2024-03-21T23:08:18.211" v="4767" actId="47"/>
        <pc:sldMkLst>
          <pc:docMk/>
          <pc:sldMk cId="2689950000" sldId="266"/>
        </pc:sldMkLst>
      </pc:sldChg>
      <pc:sldChg chg="del">
        <pc:chgData name="Bilikis Alayo" userId="870923b0b190b618" providerId="LiveId" clId="{76E7B33F-5DDF-4194-8389-A38BAE5DB8C0}" dt="2024-03-21T23:08:26.387" v="4769" actId="47"/>
        <pc:sldMkLst>
          <pc:docMk/>
          <pc:sldMk cId="88533590" sldId="267"/>
        </pc:sldMkLst>
      </pc:sldChg>
      <pc:sldChg chg="del">
        <pc:chgData name="Bilikis Alayo" userId="870923b0b190b618" providerId="LiveId" clId="{76E7B33F-5DDF-4194-8389-A38BAE5DB8C0}" dt="2024-03-21T23:08:31.019" v="4771" actId="47"/>
        <pc:sldMkLst>
          <pc:docMk/>
          <pc:sldMk cId="2405512250" sldId="268"/>
        </pc:sldMkLst>
      </pc:sldChg>
      <pc:sldChg chg="del">
        <pc:chgData name="Bilikis Alayo" userId="870923b0b190b618" providerId="LiveId" clId="{76E7B33F-5DDF-4194-8389-A38BAE5DB8C0}" dt="2024-03-21T23:08:14.093" v="4765" actId="47"/>
        <pc:sldMkLst>
          <pc:docMk/>
          <pc:sldMk cId="3036647107" sldId="269"/>
        </pc:sldMkLst>
      </pc:sldChg>
      <pc:sldChg chg="del">
        <pc:chgData name="Bilikis Alayo" userId="870923b0b190b618" providerId="LiveId" clId="{76E7B33F-5DDF-4194-8389-A38BAE5DB8C0}" dt="2024-03-21T23:08:20.798" v="4768" actId="47"/>
        <pc:sldMkLst>
          <pc:docMk/>
          <pc:sldMk cId="2810660563" sldId="270"/>
        </pc:sldMkLst>
      </pc:sldChg>
      <pc:sldChg chg="del">
        <pc:chgData name="Bilikis Alayo" userId="870923b0b190b618" providerId="LiveId" clId="{76E7B33F-5DDF-4194-8389-A38BAE5DB8C0}" dt="2024-03-21T23:08:33.075" v="4772" actId="47"/>
        <pc:sldMkLst>
          <pc:docMk/>
          <pc:sldMk cId="2996844330" sldId="271"/>
        </pc:sldMkLst>
      </pc:sldChg>
      <pc:sldChg chg="addSp delSp modSp mod">
        <pc:chgData name="Bilikis Alayo" userId="870923b0b190b618" providerId="LiveId" clId="{76E7B33F-5DDF-4194-8389-A38BAE5DB8C0}" dt="2024-03-21T23:36:51.288" v="4801" actId="113"/>
        <pc:sldMkLst>
          <pc:docMk/>
          <pc:sldMk cId="3544474714" sldId="272"/>
        </pc:sldMkLst>
        <pc:spChg chg="add del mod">
          <ac:chgData name="Bilikis Alayo" userId="870923b0b190b618" providerId="LiveId" clId="{76E7B33F-5DDF-4194-8389-A38BAE5DB8C0}" dt="2024-03-21T23:35:44.319" v="4782" actId="478"/>
          <ac:spMkLst>
            <pc:docMk/>
            <pc:sldMk cId="3544474714" sldId="272"/>
            <ac:spMk id="2" creationId="{44B63726-7A93-5A51-0C64-6DA83FC4E89E}"/>
          </ac:spMkLst>
        </pc:spChg>
        <pc:spChg chg="add mod">
          <ac:chgData name="Bilikis Alayo" userId="870923b0b190b618" providerId="LiveId" clId="{76E7B33F-5DDF-4194-8389-A38BAE5DB8C0}" dt="2024-03-21T23:36:51.288" v="4801" actId="113"/>
          <ac:spMkLst>
            <pc:docMk/>
            <pc:sldMk cId="3544474714" sldId="272"/>
            <ac:spMk id="5" creationId="{BCBA052E-89B4-478C-EE37-8D3EAB0D24DD}"/>
          </ac:spMkLst>
        </pc:spChg>
        <pc:spChg chg="del mod">
          <ac:chgData name="Bilikis Alayo" userId="870923b0b190b618" providerId="LiveId" clId="{76E7B33F-5DDF-4194-8389-A38BAE5DB8C0}" dt="2024-03-21T23:35:41.397" v="4781" actId="478"/>
          <ac:spMkLst>
            <pc:docMk/>
            <pc:sldMk cId="3544474714" sldId="272"/>
            <ac:spMk id="9" creationId="{0087AA53-A2BE-554B-AAE4-C6D527006499}"/>
          </ac:spMkLst>
        </pc:spChg>
      </pc:sldChg>
      <pc:sldChg chg="del">
        <pc:chgData name="Bilikis Alayo" userId="870923b0b190b618" providerId="LiveId" clId="{76E7B33F-5DDF-4194-8389-A38BAE5DB8C0}" dt="2024-03-21T23:08:43.026" v="4774" actId="47"/>
        <pc:sldMkLst>
          <pc:docMk/>
          <pc:sldMk cId="2382649377" sldId="273"/>
        </pc:sldMkLst>
      </pc:sldChg>
      <pc:sldChg chg="del">
        <pc:chgData name="Bilikis Alayo" userId="870923b0b190b618" providerId="LiveId" clId="{76E7B33F-5DDF-4194-8389-A38BAE5DB8C0}" dt="2024-03-21T23:08:45.113" v="4775" actId="47"/>
        <pc:sldMkLst>
          <pc:docMk/>
          <pc:sldMk cId="3631031155" sldId="275"/>
        </pc:sldMkLst>
      </pc:sldChg>
      <pc:sldChg chg="del">
        <pc:chgData name="Bilikis Alayo" userId="870923b0b190b618" providerId="LiveId" clId="{76E7B33F-5DDF-4194-8389-A38BAE5DB8C0}" dt="2024-03-21T23:08:28.301" v="4770" actId="47"/>
        <pc:sldMkLst>
          <pc:docMk/>
          <pc:sldMk cId="2334327496" sldId="277"/>
        </pc:sldMkLst>
      </pc:sldChg>
      <pc:sldChg chg="del">
        <pc:chgData name="Bilikis Alayo" userId="870923b0b190b618" providerId="LiveId" clId="{76E7B33F-5DDF-4194-8389-A38BAE5DB8C0}" dt="2024-03-21T23:08:39.521" v="4773" actId="47"/>
        <pc:sldMkLst>
          <pc:docMk/>
          <pc:sldMk cId="499854839" sldId="278"/>
        </pc:sldMkLst>
      </pc:sldChg>
      <pc:sldChg chg="addSp delSp modSp mod">
        <pc:chgData name="Bilikis Alayo" userId="870923b0b190b618" providerId="LiveId" clId="{76E7B33F-5DDF-4194-8389-A38BAE5DB8C0}" dt="2024-03-21T23:53:32.452" v="5005" actId="255"/>
        <pc:sldMkLst>
          <pc:docMk/>
          <pc:sldMk cId="1491976537" sldId="279"/>
        </pc:sldMkLst>
        <pc:spChg chg="add del mod">
          <ac:chgData name="Bilikis Alayo" userId="870923b0b190b618" providerId="LiveId" clId="{76E7B33F-5DDF-4194-8389-A38BAE5DB8C0}" dt="2024-03-21T23:37:48.878" v="4806" actId="478"/>
          <ac:spMkLst>
            <pc:docMk/>
            <pc:sldMk cId="1491976537" sldId="279"/>
            <ac:spMk id="2" creationId="{D03D919A-5D12-AE9E-4218-27C3380E4BF8}"/>
          </ac:spMkLst>
        </pc:spChg>
        <pc:spChg chg="add mod">
          <ac:chgData name="Bilikis Alayo" userId="870923b0b190b618" providerId="LiveId" clId="{76E7B33F-5DDF-4194-8389-A38BAE5DB8C0}" dt="2024-03-21T23:53:32.452" v="5005" actId="255"/>
          <ac:spMkLst>
            <pc:docMk/>
            <pc:sldMk cId="1491976537" sldId="279"/>
            <ac:spMk id="4" creationId="{36AFF3D3-C897-2048-C818-6B2630E8CE65}"/>
          </ac:spMkLst>
        </pc:spChg>
        <pc:spChg chg="mod">
          <ac:chgData name="Bilikis Alayo" userId="870923b0b190b618" providerId="LiveId" clId="{76E7B33F-5DDF-4194-8389-A38BAE5DB8C0}" dt="2024-03-19T14:17:16.787" v="29" actId="20577"/>
          <ac:spMkLst>
            <pc:docMk/>
            <pc:sldMk cId="1491976537" sldId="279"/>
            <ac:spMk id="11" creationId="{00CC22B5-8500-2C45-91DE-A596A6DF1C3B}"/>
          </ac:spMkLst>
        </pc:spChg>
        <pc:picChg chg="mod">
          <ac:chgData name="Bilikis Alayo" userId="870923b0b190b618" providerId="LiveId" clId="{76E7B33F-5DDF-4194-8389-A38BAE5DB8C0}" dt="2024-03-19T14:12:02.960" v="19" actId="1076"/>
          <ac:picMkLst>
            <pc:docMk/>
            <pc:sldMk cId="1491976537" sldId="279"/>
            <ac:picMk id="6" creationId="{841DC996-1A4B-4D4F-A733-3A00E5ABC2BB}"/>
          </ac:picMkLst>
        </pc:picChg>
      </pc:sldChg>
      <pc:sldChg chg="modSp mod">
        <pc:chgData name="Bilikis Alayo" userId="870923b0b190b618" providerId="LiveId" clId="{76E7B33F-5DDF-4194-8389-A38BAE5DB8C0}" dt="2024-03-21T23:37:04.997" v="4802" actId="2711"/>
        <pc:sldMkLst>
          <pc:docMk/>
          <pc:sldMk cId="1067902553" sldId="281"/>
        </pc:sldMkLst>
        <pc:spChg chg="mod">
          <ac:chgData name="Bilikis Alayo" userId="870923b0b190b618" providerId="LiveId" clId="{76E7B33F-5DDF-4194-8389-A38BAE5DB8C0}" dt="2024-03-21T23:37:04.997" v="4802" actId="2711"/>
          <ac:spMkLst>
            <pc:docMk/>
            <pc:sldMk cId="1067902553" sldId="281"/>
            <ac:spMk id="6" creationId="{2D4BA697-580E-5544-8F2F-194AD99B859F}"/>
          </ac:spMkLst>
        </pc:spChg>
      </pc:sldChg>
      <pc:sldChg chg="addSp delSp modSp add mod">
        <pc:chgData name="Bilikis Alayo" userId="870923b0b190b618" providerId="LiveId" clId="{76E7B33F-5DDF-4194-8389-A38BAE5DB8C0}" dt="2024-03-21T21:52:11.363" v="3737" actId="20577"/>
        <pc:sldMkLst>
          <pc:docMk/>
          <pc:sldMk cId="3365948652" sldId="282"/>
        </pc:sldMkLst>
        <pc:spChg chg="add del mod">
          <ac:chgData name="Bilikis Alayo" userId="870923b0b190b618" providerId="LiveId" clId="{76E7B33F-5DDF-4194-8389-A38BAE5DB8C0}" dt="2024-03-19T15:39:50.507" v="860" actId="478"/>
          <ac:spMkLst>
            <pc:docMk/>
            <pc:sldMk cId="3365948652" sldId="282"/>
            <ac:spMk id="2" creationId="{0604ADA3-40A1-57DD-680B-A948329F0D61}"/>
          </ac:spMkLst>
        </pc:spChg>
        <pc:spChg chg="add del mod">
          <ac:chgData name="Bilikis Alayo" userId="870923b0b190b618" providerId="LiveId" clId="{76E7B33F-5DDF-4194-8389-A38BAE5DB8C0}" dt="2024-03-21T21:52:11.363" v="3737" actId="20577"/>
          <ac:spMkLst>
            <pc:docMk/>
            <pc:sldMk cId="3365948652" sldId="282"/>
            <ac:spMk id="3" creationId="{82C5C5A3-2E84-0849-82EA-36D2326D3784}"/>
          </ac:spMkLst>
        </pc:spChg>
        <pc:spChg chg="add del">
          <ac:chgData name="Bilikis Alayo" userId="870923b0b190b618" providerId="LiveId" clId="{76E7B33F-5DDF-4194-8389-A38BAE5DB8C0}" dt="2024-03-19T15:40:18.851" v="864" actId="478"/>
          <ac:spMkLst>
            <pc:docMk/>
            <pc:sldMk cId="3365948652" sldId="282"/>
            <ac:spMk id="5" creationId="{1EA8EB58-8DB6-C6EC-5FDB-A21EE3988DDD}"/>
          </ac:spMkLst>
        </pc:spChg>
        <pc:spChg chg="mod">
          <ac:chgData name="Bilikis Alayo" userId="870923b0b190b618" providerId="LiveId" clId="{76E7B33F-5DDF-4194-8389-A38BAE5DB8C0}" dt="2024-03-19T16:06:04.714" v="1251" actId="255"/>
          <ac:spMkLst>
            <pc:docMk/>
            <pc:sldMk cId="3365948652" sldId="282"/>
            <ac:spMk id="6" creationId="{C526CBCB-8ADA-0E48-96D7-11EEE40222DD}"/>
          </ac:spMkLst>
        </pc:spChg>
        <pc:spChg chg="add del mod">
          <ac:chgData name="Bilikis Alayo" userId="870923b0b190b618" providerId="LiveId" clId="{76E7B33F-5DDF-4194-8389-A38BAE5DB8C0}" dt="2024-03-19T15:40:09.958" v="863" actId="478"/>
          <ac:spMkLst>
            <pc:docMk/>
            <pc:sldMk cId="3365948652" sldId="282"/>
            <ac:spMk id="7" creationId="{FAE65A5E-92FE-C109-B802-2814BF525E54}"/>
          </ac:spMkLst>
        </pc:spChg>
        <pc:spChg chg="add del">
          <ac:chgData name="Bilikis Alayo" userId="870923b0b190b618" providerId="LiveId" clId="{76E7B33F-5DDF-4194-8389-A38BAE5DB8C0}" dt="2024-03-19T15:40:32.009" v="869" actId="478"/>
          <ac:spMkLst>
            <pc:docMk/>
            <pc:sldMk cId="3365948652" sldId="282"/>
            <ac:spMk id="8" creationId="{F0D66743-3B9D-6D95-F1F5-0877C4C6A3D6}"/>
          </ac:spMkLst>
        </pc:spChg>
        <pc:spChg chg="add mod">
          <ac:chgData name="Bilikis Alayo" userId="870923b0b190b618" providerId="LiveId" clId="{76E7B33F-5DDF-4194-8389-A38BAE5DB8C0}" dt="2024-03-19T15:40:26.609" v="867" actId="478"/>
          <ac:spMkLst>
            <pc:docMk/>
            <pc:sldMk cId="3365948652" sldId="282"/>
            <ac:spMk id="9" creationId="{32A0019B-C962-157D-996C-BF2F322D103F}"/>
          </ac:spMkLst>
        </pc:spChg>
      </pc:sldChg>
      <pc:sldChg chg="addSp delSp modSp add mod">
        <pc:chgData name="Bilikis Alayo" userId="870923b0b190b618" providerId="LiveId" clId="{76E7B33F-5DDF-4194-8389-A38BAE5DB8C0}" dt="2024-03-21T21:05:41.251" v="3388" actId="20577"/>
        <pc:sldMkLst>
          <pc:docMk/>
          <pc:sldMk cId="3165729083" sldId="283"/>
        </pc:sldMkLst>
        <pc:spChg chg="add mod">
          <ac:chgData name="Bilikis Alayo" userId="870923b0b190b618" providerId="LiveId" clId="{76E7B33F-5DDF-4194-8389-A38BAE5DB8C0}" dt="2024-03-20T15:10:48.932" v="2647" actId="1076"/>
          <ac:spMkLst>
            <pc:docMk/>
            <pc:sldMk cId="3165729083" sldId="283"/>
            <ac:spMk id="2" creationId="{177348C9-313F-D8FF-5CFA-3E91D83DBC9A}"/>
          </ac:spMkLst>
        </pc:spChg>
        <pc:spChg chg="add mod">
          <ac:chgData name="Bilikis Alayo" userId="870923b0b190b618" providerId="LiveId" clId="{76E7B33F-5DDF-4194-8389-A38BAE5DB8C0}" dt="2024-03-20T14:31:47.135" v="2077" actId="20577"/>
          <ac:spMkLst>
            <pc:docMk/>
            <pc:sldMk cId="3165729083" sldId="283"/>
            <ac:spMk id="3" creationId="{50A0CE0C-6BC3-C606-5D35-625F4F40B1E6}"/>
          </ac:spMkLst>
        </pc:spChg>
        <pc:spChg chg="add del mod">
          <ac:chgData name="Bilikis Alayo" userId="870923b0b190b618" providerId="LiveId" clId="{76E7B33F-5DDF-4194-8389-A38BAE5DB8C0}" dt="2024-03-20T14:32:52.644" v="2124" actId="478"/>
          <ac:spMkLst>
            <pc:docMk/>
            <pc:sldMk cId="3165729083" sldId="283"/>
            <ac:spMk id="4" creationId="{FC670769-7A17-F714-96EF-B0D8BDB1BD74}"/>
          </ac:spMkLst>
        </pc:spChg>
        <pc:spChg chg="add mod">
          <ac:chgData name="Bilikis Alayo" userId="870923b0b190b618" providerId="LiveId" clId="{76E7B33F-5DDF-4194-8389-A38BAE5DB8C0}" dt="2024-03-20T15:10:56.868" v="2648" actId="1076"/>
          <ac:spMkLst>
            <pc:docMk/>
            <pc:sldMk cId="3165729083" sldId="283"/>
            <ac:spMk id="5" creationId="{7E39B5CC-619B-D513-E49A-AD0ADC3B119C}"/>
          </ac:spMkLst>
        </pc:spChg>
        <pc:spChg chg="add mod">
          <ac:chgData name="Bilikis Alayo" userId="870923b0b190b618" providerId="LiveId" clId="{76E7B33F-5DDF-4194-8389-A38BAE5DB8C0}" dt="2024-03-20T15:10:23.504" v="2645" actId="20577"/>
          <ac:spMkLst>
            <pc:docMk/>
            <pc:sldMk cId="3165729083" sldId="283"/>
            <ac:spMk id="6" creationId="{5EA75D1E-88D9-2EB4-9207-CA0EBABE5E8B}"/>
          </ac:spMkLst>
        </pc:spChg>
        <pc:spChg chg="add del mod">
          <ac:chgData name="Bilikis Alayo" userId="870923b0b190b618" providerId="LiveId" clId="{76E7B33F-5DDF-4194-8389-A38BAE5DB8C0}" dt="2024-03-19T17:17:09.814" v="1971" actId="478"/>
          <ac:spMkLst>
            <pc:docMk/>
            <pc:sldMk cId="3165729083" sldId="283"/>
            <ac:spMk id="7" creationId="{1C26D5EA-09E2-1B86-3639-1F1EF7799B02}"/>
          </ac:spMkLst>
        </pc:spChg>
        <pc:spChg chg="add mod">
          <ac:chgData name="Bilikis Alayo" userId="870923b0b190b618" providerId="LiveId" clId="{76E7B33F-5DDF-4194-8389-A38BAE5DB8C0}" dt="2024-03-21T21:05:41.251" v="3388" actId="20577"/>
          <ac:spMkLst>
            <pc:docMk/>
            <pc:sldMk cId="3165729083" sldId="283"/>
            <ac:spMk id="8" creationId="{E7E149FB-9CDC-7116-8FE0-5E869A6A0C3C}"/>
          </ac:spMkLst>
        </pc:spChg>
        <pc:spChg chg="add del mod">
          <ac:chgData name="Bilikis Alayo" userId="870923b0b190b618" providerId="LiveId" clId="{76E7B33F-5DDF-4194-8389-A38BAE5DB8C0}" dt="2024-03-20T14:47:33.560" v="2349" actId="478"/>
          <ac:spMkLst>
            <pc:docMk/>
            <pc:sldMk cId="3165729083" sldId="283"/>
            <ac:spMk id="9" creationId="{0C799DCB-F72C-AB0A-0938-3F8B2CE8E2B3}"/>
          </ac:spMkLst>
        </pc:spChg>
        <pc:spChg chg="add">
          <ac:chgData name="Bilikis Alayo" userId="870923b0b190b618" providerId="LiveId" clId="{76E7B33F-5DDF-4194-8389-A38BAE5DB8C0}" dt="2024-03-20T14:44:24.448" v="2211"/>
          <ac:spMkLst>
            <pc:docMk/>
            <pc:sldMk cId="3165729083" sldId="283"/>
            <ac:spMk id="10" creationId="{90E5CC74-FBC7-E0C0-766D-045CEA1A9573}"/>
          </ac:spMkLst>
        </pc:spChg>
        <pc:spChg chg="add">
          <ac:chgData name="Bilikis Alayo" userId="870923b0b190b618" providerId="LiveId" clId="{76E7B33F-5DDF-4194-8389-A38BAE5DB8C0}" dt="2024-03-20T14:50:07.836" v="2379"/>
          <ac:spMkLst>
            <pc:docMk/>
            <pc:sldMk cId="3165729083" sldId="283"/>
            <ac:spMk id="11" creationId="{55D96460-5B9B-D653-41D5-81C270BCDE93}"/>
          </ac:spMkLst>
        </pc:spChg>
        <pc:spChg chg="add mod">
          <ac:chgData name="Bilikis Alayo" userId="870923b0b190b618" providerId="LiveId" clId="{76E7B33F-5DDF-4194-8389-A38BAE5DB8C0}" dt="2024-03-20T14:50:12.842" v="2382"/>
          <ac:spMkLst>
            <pc:docMk/>
            <pc:sldMk cId="3165729083" sldId="283"/>
            <ac:spMk id="12" creationId="{683CE3A0-55ED-31EE-92B1-0CEDCCE5A2F8}"/>
          </ac:spMkLst>
        </pc:spChg>
        <pc:spChg chg="mod">
          <ac:chgData name="Bilikis Alayo" userId="870923b0b190b618" providerId="LiveId" clId="{76E7B33F-5DDF-4194-8389-A38BAE5DB8C0}" dt="2024-03-19T17:19:26.273" v="2032" actId="1076"/>
          <ac:spMkLst>
            <pc:docMk/>
            <pc:sldMk cId="3165729083" sldId="283"/>
            <ac:spMk id="18" creationId="{3FDECAE3-36C4-B048-BBC3-A0828AC8256E}"/>
          </ac:spMkLst>
        </pc:spChg>
        <pc:spChg chg="del mod">
          <ac:chgData name="Bilikis Alayo" userId="870923b0b190b618" providerId="LiveId" clId="{76E7B33F-5DDF-4194-8389-A38BAE5DB8C0}" dt="2024-03-19T17:17:02.596" v="1968" actId="478"/>
          <ac:spMkLst>
            <pc:docMk/>
            <pc:sldMk cId="3165729083" sldId="283"/>
            <ac:spMk id="23" creationId="{9072B615-52E5-8ED4-D8A1-031C42164B94}"/>
          </ac:spMkLst>
        </pc:spChg>
        <pc:spChg chg="mod">
          <ac:chgData name="Bilikis Alayo" userId="870923b0b190b618" providerId="LiveId" clId="{76E7B33F-5DDF-4194-8389-A38BAE5DB8C0}" dt="2024-03-19T17:21:00.575" v="2054" actId="20577"/>
          <ac:spMkLst>
            <pc:docMk/>
            <pc:sldMk cId="3165729083" sldId="283"/>
            <ac:spMk id="33" creationId="{C39E92EF-EA57-D14F-879A-1E01FCAE5C7C}"/>
          </ac:spMkLst>
        </pc:spChg>
        <pc:picChg chg="add del mod">
          <ac:chgData name="Bilikis Alayo" userId="870923b0b190b618" providerId="LiveId" clId="{76E7B33F-5DDF-4194-8389-A38BAE5DB8C0}" dt="2024-03-19T17:13:49.390" v="1958" actId="22"/>
          <ac:picMkLst>
            <pc:docMk/>
            <pc:sldMk cId="3165729083" sldId="283"/>
            <ac:picMk id="3" creationId="{72D909B7-3137-4B8C-EA12-783A89B80CE0}"/>
          </ac:picMkLst>
        </pc:picChg>
        <pc:picChg chg="add del mod">
          <ac:chgData name="Bilikis Alayo" userId="870923b0b190b618" providerId="LiveId" clId="{76E7B33F-5DDF-4194-8389-A38BAE5DB8C0}" dt="2024-03-19T17:14:26.364" v="1961" actId="478"/>
          <ac:picMkLst>
            <pc:docMk/>
            <pc:sldMk cId="3165729083" sldId="283"/>
            <ac:picMk id="5" creationId="{52832BF5-AE4A-AE7B-9480-3B6F79534A81}"/>
          </ac:picMkLst>
        </pc:picChg>
        <pc:picChg chg="add del">
          <ac:chgData name="Bilikis Alayo" userId="870923b0b190b618" providerId="LiveId" clId="{76E7B33F-5DDF-4194-8389-A38BAE5DB8C0}" dt="2024-03-19T17:17:55.230" v="1973" actId="478"/>
          <ac:picMkLst>
            <pc:docMk/>
            <pc:sldMk cId="3165729083" sldId="283"/>
            <ac:picMk id="4098" creationId="{000E70DB-55AE-4D27-EF19-407F87C8A26B}"/>
          </ac:picMkLst>
        </pc:picChg>
        <pc:picChg chg="add mod">
          <ac:chgData name="Bilikis Alayo" userId="870923b0b190b618" providerId="LiveId" clId="{76E7B33F-5DDF-4194-8389-A38BAE5DB8C0}" dt="2024-03-19T17:20:04.898" v="2043" actId="1076"/>
          <ac:picMkLst>
            <pc:docMk/>
            <pc:sldMk cId="3165729083" sldId="283"/>
            <ac:picMk id="4100" creationId="{487B0C10-9C53-B66F-676F-69D092C25C34}"/>
          </ac:picMkLst>
        </pc:picChg>
        <pc:picChg chg="add mod">
          <ac:chgData name="Bilikis Alayo" userId="870923b0b190b618" providerId="LiveId" clId="{76E7B33F-5DDF-4194-8389-A38BAE5DB8C0}" dt="2024-03-20T15:10:37.543" v="2646" actId="1076"/>
          <ac:picMkLst>
            <pc:docMk/>
            <pc:sldMk cId="3165729083" sldId="283"/>
            <ac:picMk id="4102" creationId="{04735958-D571-602E-2164-D1E159D2B4F5}"/>
          </ac:picMkLst>
        </pc:picChg>
        <pc:picChg chg="add mod">
          <ac:chgData name="Bilikis Alayo" userId="870923b0b190b618" providerId="LiveId" clId="{76E7B33F-5DDF-4194-8389-A38BAE5DB8C0}" dt="2024-03-20T14:35:06.713" v="2192" actId="14100"/>
          <ac:picMkLst>
            <pc:docMk/>
            <pc:sldMk cId="3165729083" sldId="283"/>
            <ac:picMk id="4104" creationId="{CE7D02C3-B25E-826A-F8D5-D8F1AE567E21}"/>
          </ac:picMkLst>
        </pc:picChg>
      </pc:sldChg>
      <pc:sldChg chg="addSp delSp modSp add mod">
        <pc:chgData name="Bilikis Alayo" userId="870923b0b190b618" providerId="LiveId" clId="{76E7B33F-5DDF-4194-8389-A38BAE5DB8C0}" dt="2024-03-21T21:53:13.728" v="3743" actId="478"/>
        <pc:sldMkLst>
          <pc:docMk/>
          <pc:sldMk cId="2289028426" sldId="284"/>
        </pc:sldMkLst>
        <pc:spChg chg="del">
          <ac:chgData name="Bilikis Alayo" userId="870923b0b190b618" providerId="LiveId" clId="{76E7B33F-5DDF-4194-8389-A38BAE5DB8C0}" dt="2024-03-20T14:52:55.446" v="2556" actId="478"/>
          <ac:spMkLst>
            <pc:docMk/>
            <pc:sldMk cId="2289028426" sldId="284"/>
            <ac:spMk id="2" creationId="{177348C9-313F-D8FF-5CFA-3E91D83DBC9A}"/>
          </ac:spMkLst>
        </pc:spChg>
        <pc:spChg chg="del">
          <ac:chgData name="Bilikis Alayo" userId="870923b0b190b618" providerId="LiveId" clId="{76E7B33F-5DDF-4194-8389-A38BAE5DB8C0}" dt="2024-03-21T21:53:13.728" v="3743" actId="478"/>
          <ac:spMkLst>
            <pc:docMk/>
            <pc:sldMk cId="2289028426" sldId="284"/>
            <ac:spMk id="3" creationId="{50A0CE0C-6BC3-C606-5D35-625F4F40B1E6}"/>
          </ac:spMkLst>
        </pc:spChg>
        <pc:spChg chg="add mod">
          <ac:chgData name="Bilikis Alayo" userId="870923b0b190b618" providerId="LiveId" clId="{76E7B33F-5DDF-4194-8389-A38BAE5DB8C0}" dt="2024-03-20T15:07:04.063" v="2625" actId="313"/>
          <ac:spMkLst>
            <pc:docMk/>
            <pc:sldMk cId="2289028426" sldId="284"/>
            <ac:spMk id="4" creationId="{2C3E7AD8-CB98-DFBF-2FE1-2E326FC6B08F}"/>
          </ac:spMkLst>
        </pc:spChg>
        <pc:spChg chg="del">
          <ac:chgData name="Bilikis Alayo" userId="870923b0b190b618" providerId="LiveId" clId="{76E7B33F-5DDF-4194-8389-A38BAE5DB8C0}" dt="2024-03-20T14:53:00.516" v="2558" actId="478"/>
          <ac:spMkLst>
            <pc:docMk/>
            <pc:sldMk cId="2289028426" sldId="284"/>
            <ac:spMk id="5" creationId="{7E39B5CC-619B-D513-E49A-AD0ADC3B119C}"/>
          </ac:spMkLst>
        </pc:spChg>
        <pc:spChg chg="del">
          <ac:chgData name="Bilikis Alayo" userId="870923b0b190b618" providerId="LiveId" clId="{76E7B33F-5DDF-4194-8389-A38BAE5DB8C0}" dt="2024-03-20T14:52:57.914" v="2557" actId="478"/>
          <ac:spMkLst>
            <pc:docMk/>
            <pc:sldMk cId="2289028426" sldId="284"/>
            <ac:spMk id="6" creationId="{5EA75D1E-88D9-2EB4-9207-CA0EBABE5E8B}"/>
          </ac:spMkLst>
        </pc:spChg>
        <pc:spChg chg="add mod">
          <ac:chgData name="Bilikis Alayo" userId="870923b0b190b618" providerId="LiveId" clId="{76E7B33F-5DDF-4194-8389-A38BAE5DB8C0}" dt="2024-03-21T21:53:05.150" v="3742" actId="6549"/>
          <ac:spMkLst>
            <pc:docMk/>
            <pc:sldMk cId="2289028426" sldId="284"/>
            <ac:spMk id="7" creationId="{966F1A1F-6B26-1B96-C6C2-EC362EC12D98}"/>
          </ac:spMkLst>
        </pc:spChg>
        <pc:spChg chg="del mod">
          <ac:chgData name="Bilikis Alayo" userId="870923b0b190b618" providerId="LiveId" clId="{76E7B33F-5DDF-4194-8389-A38BAE5DB8C0}" dt="2024-03-20T14:52:52.754" v="2555" actId="478"/>
          <ac:spMkLst>
            <pc:docMk/>
            <pc:sldMk cId="2289028426" sldId="284"/>
            <ac:spMk id="8" creationId="{E7E149FB-9CDC-7116-8FE0-5E869A6A0C3C}"/>
          </ac:spMkLst>
        </pc:spChg>
        <pc:spChg chg="mod">
          <ac:chgData name="Bilikis Alayo" userId="870923b0b190b618" providerId="LiveId" clId="{76E7B33F-5DDF-4194-8389-A38BAE5DB8C0}" dt="2024-03-21T20:46:33.963" v="3082" actId="20577"/>
          <ac:spMkLst>
            <pc:docMk/>
            <pc:sldMk cId="2289028426" sldId="284"/>
            <ac:spMk id="33" creationId="{C39E92EF-EA57-D14F-879A-1E01FCAE5C7C}"/>
          </ac:spMkLst>
        </pc:spChg>
        <pc:picChg chg="add mod">
          <ac:chgData name="Bilikis Alayo" userId="870923b0b190b618" providerId="LiveId" clId="{76E7B33F-5DDF-4194-8389-A38BAE5DB8C0}" dt="2024-03-21T20:42:56.156" v="2978" actId="14100"/>
          <ac:picMkLst>
            <pc:docMk/>
            <pc:sldMk cId="2289028426" sldId="284"/>
            <ac:picMk id="2050" creationId="{B301F15D-DD33-E62D-ABA5-A9C7B427DF00}"/>
          </ac:picMkLst>
        </pc:picChg>
        <pc:picChg chg="del">
          <ac:chgData name="Bilikis Alayo" userId="870923b0b190b618" providerId="LiveId" clId="{76E7B33F-5DDF-4194-8389-A38BAE5DB8C0}" dt="2024-03-20T14:52:41.169" v="2551" actId="478"/>
          <ac:picMkLst>
            <pc:docMk/>
            <pc:sldMk cId="2289028426" sldId="284"/>
            <ac:picMk id="4100" creationId="{487B0C10-9C53-B66F-676F-69D092C25C34}"/>
          </ac:picMkLst>
        </pc:picChg>
        <pc:picChg chg="del">
          <ac:chgData name="Bilikis Alayo" userId="870923b0b190b618" providerId="LiveId" clId="{76E7B33F-5DDF-4194-8389-A38BAE5DB8C0}" dt="2024-03-20T14:52:46.416" v="2552" actId="478"/>
          <ac:picMkLst>
            <pc:docMk/>
            <pc:sldMk cId="2289028426" sldId="284"/>
            <ac:picMk id="4102" creationId="{04735958-D571-602E-2164-D1E159D2B4F5}"/>
          </ac:picMkLst>
        </pc:picChg>
        <pc:picChg chg="del">
          <ac:chgData name="Bilikis Alayo" userId="870923b0b190b618" providerId="LiveId" clId="{76E7B33F-5DDF-4194-8389-A38BAE5DB8C0}" dt="2024-03-20T14:52:48.222" v="2553" actId="478"/>
          <ac:picMkLst>
            <pc:docMk/>
            <pc:sldMk cId="2289028426" sldId="284"/>
            <ac:picMk id="4104" creationId="{CE7D02C3-B25E-826A-F8D5-D8F1AE567E21}"/>
          </ac:picMkLst>
        </pc:picChg>
      </pc:sldChg>
      <pc:sldChg chg="addSp delSp modSp add mod ord">
        <pc:chgData name="Bilikis Alayo" userId="870923b0b190b618" providerId="LiveId" clId="{76E7B33F-5DDF-4194-8389-A38BAE5DB8C0}" dt="2024-03-21T22:07:58.499" v="4378" actId="1036"/>
        <pc:sldMkLst>
          <pc:docMk/>
          <pc:sldMk cId="1442024932" sldId="285"/>
        </pc:sldMkLst>
        <pc:spChg chg="del mod">
          <ac:chgData name="Bilikis Alayo" userId="870923b0b190b618" providerId="LiveId" clId="{76E7B33F-5DDF-4194-8389-A38BAE5DB8C0}" dt="2024-03-20T15:31:07.114" v="2774" actId="478"/>
          <ac:spMkLst>
            <pc:docMk/>
            <pc:sldMk cId="1442024932" sldId="285"/>
            <ac:spMk id="4" creationId="{2C3E7AD8-CB98-DFBF-2FE1-2E326FC6B08F}"/>
          </ac:spMkLst>
        </pc:spChg>
        <pc:spChg chg="add del mod">
          <ac:chgData name="Bilikis Alayo" userId="870923b0b190b618" providerId="LiveId" clId="{76E7B33F-5DDF-4194-8389-A38BAE5DB8C0}" dt="2024-03-20T15:36:18.923" v="2806" actId="478"/>
          <ac:spMkLst>
            <pc:docMk/>
            <pc:sldMk cId="1442024932" sldId="285"/>
            <ac:spMk id="5" creationId="{835F5B20-8F91-F4DB-9252-854C71955E77}"/>
          </ac:spMkLst>
        </pc:spChg>
        <pc:spChg chg="add del mod">
          <ac:chgData name="Bilikis Alayo" userId="870923b0b190b618" providerId="LiveId" clId="{76E7B33F-5DDF-4194-8389-A38BAE5DB8C0}" dt="2024-03-21T21:03:08.400" v="3325" actId="478"/>
          <ac:spMkLst>
            <pc:docMk/>
            <pc:sldMk cId="1442024932" sldId="285"/>
            <ac:spMk id="6" creationId="{FF39EB2F-0321-9BDB-9BCF-418F3944D698}"/>
          </ac:spMkLst>
        </pc:spChg>
        <pc:spChg chg="add mod">
          <ac:chgData name="Bilikis Alayo" userId="870923b0b190b618" providerId="LiveId" clId="{76E7B33F-5DDF-4194-8389-A38BAE5DB8C0}" dt="2024-03-21T21:07:22.380" v="3410" actId="14100"/>
          <ac:spMkLst>
            <pc:docMk/>
            <pc:sldMk cId="1442024932" sldId="285"/>
            <ac:spMk id="8" creationId="{F0E16E1E-4420-835B-F8B7-CC827AEFD0F1}"/>
          </ac:spMkLst>
        </pc:spChg>
        <pc:spChg chg="add mod">
          <ac:chgData name="Bilikis Alayo" userId="870923b0b190b618" providerId="LiveId" clId="{76E7B33F-5DDF-4194-8389-A38BAE5DB8C0}" dt="2024-03-21T21:55:04.699" v="3803" actId="20577"/>
          <ac:spMkLst>
            <pc:docMk/>
            <pc:sldMk cId="1442024932" sldId="285"/>
            <ac:spMk id="10" creationId="{7BC71EAF-C5F1-DE39-4C54-F6619F58B15B}"/>
          </ac:spMkLst>
        </pc:spChg>
        <pc:spChg chg="add mod">
          <ac:chgData name="Bilikis Alayo" userId="870923b0b190b618" providerId="LiveId" clId="{76E7B33F-5DDF-4194-8389-A38BAE5DB8C0}" dt="2024-03-21T21:06:59.898" v="3405" actId="1076"/>
          <ac:spMkLst>
            <pc:docMk/>
            <pc:sldMk cId="1442024932" sldId="285"/>
            <ac:spMk id="11" creationId="{D45133C7-AB91-3451-7411-C36820A80418}"/>
          </ac:spMkLst>
        </pc:spChg>
        <pc:spChg chg="mod">
          <ac:chgData name="Bilikis Alayo" userId="870923b0b190b618" providerId="LiveId" clId="{76E7B33F-5DDF-4194-8389-A38BAE5DB8C0}" dt="2024-03-20T15:32:43.481" v="2797" actId="1076"/>
          <ac:spMkLst>
            <pc:docMk/>
            <pc:sldMk cId="1442024932" sldId="285"/>
            <ac:spMk id="18" creationId="{3FDECAE3-36C4-B048-BBC3-A0828AC8256E}"/>
          </ac:spMkLst>
        </pc:spChg>
        <pc:spChg chg="mod">
          <ac:chgData name="Bilikis Alayo" userId="870923b0b190b618" providerId="LiveId" clId="{76E7B33F-5DDF-4194-8389-A38BAE5DB8C0}" dt="2024-03-20T15:30:58.659" v="2772" actId="20577"/>
          <ac:spMkLst>
            <pc:docMk/>
            <pc:sldMk cId="1442024932" sldId="285"/>
            <ac:spMk id="33" creationId="{C39E92EF-EA57-D14F-879A-1E01FCAE5C7C}"/>
          </ac:spMkLst>
        </pc:spChg>
        <pc:graphicFrameChg chg="add mod modGraphic">
          <ac:chgData name="Bilikis Alayo" userId="870923b0b190b618" providerId="LiveId" clId="{76E7B33F-5DDF-4194-8389-A38BAE5DB8C0}" dt="2024-03-21T22:07:51.729" v="4376" actId="14734"/>
          <ac:graphicFrameMkLst>
            <pc:docMk/>
            <pc:sldMk cId="1442024932" sldId="285"/>
            <ac:graphicFrameMk id="2" creationId="{6E2EB348-9E9A-4DC1-32AF-99D3BB4C97E2}"/>
          </ac:graphicFrameMkLst>
        </pc:graphicFrameChg>
        <pc:picChg chg="del">
          <ac:chgData name="Bilikis Alayo" userId="870923b0b190b618" providerId="LiveId" clId="{76E7B33F-5DDF-4194-8389-A38BAE5DB8C0}" dt="2024-03-20T15:15:39.166" v="2669" actId="478"/>
          <ac:picMkLst>
            <pc:docMk/>
            <pc:sldMk cId="1442024932" sldId="285"/>
            <ac:picMk id="2050" creationId="{B301F15D-DD33-E62D-ABA5-A9C7B427DF00}"/>
          </ac:picMkLst>
        </pc:picChg>
        <pc:picChg chg="add mod">
          <ac:chgData name="Bilikis Alayo" userId="870923b0b190b618" providerId="LiveId" clId="{76E7B33F-5DDF-4194-8389-A38BAE5DB8C0}" dt="2024-03-21T22:07:58.499" v="4378" actId="1036"/>
          <ac:picMkLst>
            <pc:docMk/>
            <pc:sldMk cId="1442024932" sldId="285"/>
            <ac:picMk id="3074" creationId="{EE79D8FB-6C04-FA93-A6A7-6805B17113E7}"/>
          </ac:picMkLst>
        </pc:picChg>
        <pc:picChg chg="add">
          <ac:chgData name="Bilikis Alayo" userId="870923b0b190b618" providerId="LiveId" clId="{76E7B33F-5DDF-4194-8389-A38BAE5DB8C0}" dt="2024-03-20T15:40:26.257" v="2858"/>
          <ac:picMkLst>
            <pc:docMk/>
            <pc:sldMk cId="1442024932" sldId="285"/>
            <ac:picMk id="3078" creationId="{022D8CDE-3EDF-B52E-CEEF-C5C404E1FA24}"/>
          </ac:picMkLst>
        </pc:picChg>
      </pc:sldChg>
      <pc:sldChg chg="addSp delSp modSp add mod">
        <pc:chgData name="Bilikis Alayo" userId="870923b0b190b618" providerId="LiveId" clId="{76E7B33F-5DDF-4194-8389-A38BAE5DB8C0}" dt="2024-03-21T21:55:13.252" v="3805" actId="20577"/>
        <pc:sldMkLst>
          <pc:docMk/>
          <pc:sldMk cId="1911978960" sldId="286"/>
        </pc:sldMkLst>
        <pc:spChg chg="add mod">
          <ac:chgData name="Bilikis Alayo" userId="870923b0b190b618" providerId="LiveId" clId="{76E7B33F-5DDF-4194-8389-A38BAE5DB8C0}" dt="2024-03-21T21:55:13.252" v="3805" actId="20577"/>
          <ac:spMkLst>
            <pc:docMk/>
            <pc:sldMk cId="1911978960" sldId="286"/>
            <ac:spMk id="5" creationId="{ED883A15-071C-C0AF-7D05-F71A4B8CC3BA}"/>
          </ac:spMkLst>
        </pc:spChg>
        <pc:spChg chg="del">
          <ac:chgData name="Bilikis Alayo" userId="870923b0b190b618" providerId="LiveId" clId="{76E7B33F-5DDF-4194-8389-A38BAE5DB8C0}" dt="2024-03-20T15:42:02.389" v="2869" actId="478"/>
          <ac:spMkLst>
            <pc:docMk/>
            <pc:sldMk cId="1911978960" sldId="286"/>
            <ac:spMk id="6" creationId="{FF39EB2F-0321-9BDB-9BCF-418F3944D698}"/>
          </ac:spMkLst>
        </pc:spChg>
        <pc:spChg chg="add mod">
          <ac:chgData name="Bilikis Alayo" userId="870923b0b190b618" providerId="LiveId" clId="{76E7B33F-5DDF-4194-8389-A38BAE5DB8C0}" dt="2024-03-21T20:59:43.969" v="3232" actId="123"/>
          <ac:spMkLst>
            <pc:docMk/>
            <pc:sldMk cId="1911978960" sldId="286"/>
            <ac:spMk id="7" creationId="{DB989854-1B72-69F4-7A47-3433E0AA4084}"/>
          </ac:spMkLst>
        </pc:spChg>
        <pc:spChg chg="del mod">
          <ac:chgData name="Bilikis Alayo" userId="870923b0b190b618" providerId="LiveId" clId="{76E7B33F-5DDF-4194-8389-A38BAE5DB8C0}" dt="2024-03-20T15:40:14.569" v="2856" actId="478"/>
          <ac:spMkLst>
            <pc:docMk/>
            <pc:sldMk cId="1911978960" sldId="286"/>
            <ac:spMk id="8" creationId="{F0E16E1E-4420-835B-F8B7-CC827AEFD0F1}"/>
          </ac:spMkLst>
        </pc:spChg>
        <pc:graphicFrameChg chg="del">
          <ac:chgData name="Bilikis Alayo" userId="870923b0b190b618" providerId="LiveId" clId="{76E7B33F-5DDF-4194-8389-A38BAE5DB8C0}" dt="2024-03-20T15:40:08.417" v="2854" actId="478"/>
          <ac:graphicFrameMkLst>
            <pc:docMk/>
            <pc:sldMk cId="1911978960" sldId="286"/>
            <ac:graphicFrameMk id="2" creationId="{6E2EB348-9E9A-4DC1-32AF-99D3BB4C97E2}"/>
          </ac:graphicFrameMkLst>
        </pc:graphicFrameChg>
        <pc:picChg chg="del">
          <ac:chgData name="Bilikis Alayo" userId="870923b0b190b618" providerId="LiveId" clId="{76E7B33F-5DDF-4194-8389-A38BAE5DB8C0}" dt="2024-03-20T15:40:06.305" v="2853" actId="478"/>
          <ac:picMkLst>
            <pc:docMk/>
            <pc:sldMk cId="1911978960" sldId="286"/>
            <ac:picMk id="3074" creationId="{EE79D8FB-6C04-FA93-A6A7-6805B17113E7}"/>
          </ac:picMkLst>
        </pc:picChg>
        <pc:picChg chg="add mod">
          <ac:chgData name="Bilikis Alayo" userId="870923b0b190b618" providerId="LiveId" clId="{76E7B33F-5DDF-4194-8389-A38BAE5DB8C0}" dt="2024-03-21T20:58:49.603" v="3222" actId="1076"/>
          <ac:picMkLst>
            <pc:docMk/>
            <pc:sldMk cId="1911978960" sldId="286"/>
            <ac:picMk id="4098" creationId="{9FE6F9ED-110B-A680-E914-F25AC70A5F80}"/>
          </ac:picMkLst>
        </pc:picChg>
      </pc:sldChg>
      <pc:sldChg chg="addSp delSp modSp add mod">
        <pc:chgData name="Bilikis Alayo" userId="870923b0b190b618" providerId="LiveId" clId="{76E7B33F-5DDF-4194-8389-A38BAE5DB8C0}" dt="2024-03-21T21:55:24.347" v="3809" actId="20577"/>
        <pc:sldMkLst>
          <pc:docMk/>
          <pc:sldMk cId="2179903410" sldId="287"/>
        </pc:sldMkLst>
        <pc:spChg chg="add mod">
          <ac:chgData name="Bilikis Alayo" userId="870923b0b190b618" providerId="LiveId" clId="{76E7B33F-5DDF-4194-8389-A38BAE5DB8C0}" dt="2024-03-21T21:28:04.019" v="3522" actId="1076"/>
          <ac:spMkLst>
            <pc:docMk/>
            <pc:sldMk cId="2179903410" sldId="287"/>
            <ac:spMk id="2" creationId="{1E03FBC5-984D-135F-1584-3C8FCCBCB682}"/>
          </ac:spMkLst>
        </pc:spChg>
        <pc:spChg chg="add mod">
          <ac:chgData name="Bilikis Alayo" userId="870923b0b190b618" providerId="LiveId" clId="{76E7B33F-5DDF-4194-8389-A38BAE5DB8C0}" dt="2024-03-21T21:55:24.347" v="3809" actId="20577"/>
          <ac:spMkLst>
            <pc:docMk/>
            <pc:sldMk cId="2179903410" sldId="287"/>
            <ac:spMk id="4" creationId="{B3F37FD0-412A-738E-5AE5-75A3E58685D0}"/>
          </ac:spMkLst>
        </pc:spChg>
        <pc:spChg chg="del mod">
          <ac:chgData name="Bilikis Alayo" userId="870923b0b190b618" providerId="LiveId" clId="{76E7B33F-5DDF-4194-8389-A38BAE5DB8C0}" dt="2024-03-20T15:41:55.194" v="2868" actId="478"/>
          <ac:spMkLst>
            <pc:docMk/>
            <pc:sldMk cId="2179903410" sldId="287"/>
            <ac:spMk id="6" creationId="{FF39EB2F-0321-9BDB-9BCF-418F3944D698}"/>
          </ac:spMkLst>
        </pc:spChg>
        <pc:spChg chg="mod">
          <ac:chgData name="Bilikis Alayo" userId="870923b0b190b618" providerId="LiveId" clId="{76E7B33F-5DDF-4194-8389-A38BAE5DB8C0}" dt="2024-03-20T15:47:10.398" v="2908" actId="1076"/>
          <ac:spMkLst>
            <pc:docMk/>
            <pc:sldMk cId="2179903410" sldId="287"/>
            <ac:spMk id="18" creationId="{3FDECAE3-36C4-B048-BBC3-A0828AC8256E}"/>
          </ac:spMkLst>
        </pc:spChg>
        <pc:spChg chg="mod">
          <ac:chgData name="Bilikis Alayo" userId="870923b0b190b618" providerId="LiveId" clId="{76E7B33F-5DDF-4194-8389-A38BAE5DB8C0}" dt="2024-03-21T21:01:40.448" v="3292" actId="20577"/>
          <ac:spMkLst>
            <pc:docMk/>
            <pc:sldMk cId="2179903410" sldId="287"/>
            <ac:spMk id="33" creationId="{C39E92EF-EA57-D14F-879A-1E01FCAE5C7C}"/>
          </ac:spMkLst>
        </pc:spChg>
        <pc:picChg chg="del">
          <ac:chgData name="Bilikis Alayo" userId="870923b0b190b618" providerId="LiveId" clId="{76E7B33F-5DDF-4194-8389-A38BAE5DB8C0}" dt="2024-03-20T15:41:41.140" v="2864" actId="478"/>
          <ac:picMkLst>
            <pc:docMk/>
            <pc:sldMk cId="2179903410" sldId="287"/>
            <ac:picMk id="4098" creationId="{9FE6F9ED-110B-A680-E914-F25AC70A5F80}"/>
          </ac:picMkLst>
        </pc:picChg>
        <pc:picChg chg="add mod">
          <ac:chgData name="Bilikis Alayo" userId="870923b0b190b618" providerId="LiveId" clId="{76E7B33F-5DDF-4194-8389-A38BAE5DB8C0}" dt="2024-03-21T21:00:35.639" v="3234" actId="1076"/>
          <ac:picMkLst>
            <pc:docMk/>
            <pc:sldMk cId="2179903410" sldId="287"/>
            <ac:picMk id="5122" creationId="{93AD43BB-85C8-EB35-59D4-9BD30AAAEA6F}"/>
          </ac:picMkLst>
        </pc:picChg>
      </pc:sldChg>
      <pc:sldChg chg="addSp delSp modSp add mod">
        <pc:chgData name="Bilikis Alayo" userId="870923b0b190b618" providerId="LiveId" clId="{76E7B33F-5DDF-4194-8389-A38BAE5DB8C0}" dt="2024-03-21T22:53:28.006" v="4726" actId="20577"/>
        <pc:sldMkLst>
          <pc:docMk/>
          <pc:sldMk cId="688514327" sldId="288"/>
        </pc:sldMkLst>
        <pc:spChg chg="del mod">
          <ac:chgData name="Bilikis Alayo" userId="870923b0b190b618" providerId="LiveId" clId="{76E7B33F-5DDF-4194-8389-A38BAE5DB8C0}" dt="2024-03-20T15:48:23.308" v="2916" actId="478"/>
          <ac:spMkLst>
            <pc:docMk/>
            <pc:sldMk cId="688514327" sldId="288"/>
            <ac:spMk id="2" creationId="{1E03FBC5-984D-135F-1584-3C8FCCBCB682}"/>
          </ac:spMkLst>
        </pc:spChg>
        <pc:spChg chg="add mod">
          <ac:chgData name="Bilikis Alayo" userId="870923b0b190b618" providerId="LiveId" clId="{76E7B33F-5DDF-4194-8389-A38BAE5DB8C0}" dt="2024-03-21T22:20:48.497" v="4482" actId="1076"/>
          <ac:spMkLst>
            <pc:docMk/>
            <pc:sldMk cId="688514327" sldId="288"/>
            <ac:spMk id="4" creationId="{689E5576-5AD9-8A80-F316-FE2F04CDA3F7}"/>
          </ac:spMkLst>
        </pc:spChg>
        <pc:spChg chg="add mod">
          <ac:chgData name="Bilikis Alayo" userId="870923b0b190b618" providerId="LiveId" clId="{76E7B33F-5DDF-4194-8389-A38BAE5DB8C0}" dt="2024-03-21T22:53:28.006" v="4726" actId="20577"/>
          <ac:spMkLst>
            <pc:docMk/>
            <pc:sldMk cId="688514327" sldId="288"/>
            <ac:spMk id="5" creationId="{351E2D27-CB1C-0CC3-DBBF-133E79BFE52D}"/>
          </ac:spMkLst>
        </pc:spChg>
        <pc:spChg chg="add del">
          <ac:chgData name="Bilikis Alayo" userId="870923b0b190b618" providerId="LiveId" clId="{76E7B33F-5DDF-4194-8389-A38BAE5DB8C0}" dt="2024-03-20T15:48:19.815" v="2915" actId="478"/>
          <ac:spMkLst>
            <pc:docMk/>
            <pc:sldMk cId="688514327" sldId="288"/>
            <ac:spMk id="18" creationId="{3FDECAE3-36C4-B048-BBC3-A0828AC8256E}"/>
          </ac:spMkLst>
        </pc:spChg>
        <pc:spChg chg="mod">
          <ac:chgData name="Bilikis Alayo" userId="870923b0b190b618" providerId="LiveId" clId="{76E7B33F-5DDF-4194-8389-A38BAE5DB8C0}" dt="2024-03-21T22:02:08.595" v="4058" actId="14100"/>
          <ac:spMkLst>
            <pc:docMk/>
            <pc:sldMk cId="688514327" sldId="288"/>
            <ac:spMk id="33" creationId="{C39E92EF-EA57-D14F-879A-1E01FCAE5C7C}"/>
          </ac:spMkLst>
        </pc:spChg>
        <pc:picChg chg="del">
          <ac:chgData name="Bilikis Alayo" userId="870923b0b190b618" providerId="LiveId" clId="{76E7B33F-5DDF-4194-8389-A38BAE5DB8C0}" dt="2024-03-20T15:48:14.077" v="2912" actId="478"/>
          <ac:picMkLst>
            <pc:docMk/>
            <pc:sldMk cId="688514327" sldId="288"/>
            <ac:picMk id="5122" creationId="{93AD43BB-85C8-EB35-59D4-9BD30AAAEA6F}"/>
          </ac:picMkLst>
        </pc:picChg>
        <pc:picChg chg="add mod">
          <ac:chgData name="Bilikis Alayo" userId="870923b0b190b618" providerId="LiveId" clId="{76E7B33F-5DDF-4194-8389-A38BAE5DB8C0}" dt="2024-03-21T22:19:50.011" v="4470" actId="1076"/>
          <ac:picMkLst>
            <pc:docMk/>
            <pc:sldMk cId="688514327" sldId="288"/>
            <ac:picMk id="6146" creationId="{03DC8255-8142-FD73-C1A9-739F384CE95E}"/>
          </ac:picMkLst>
        </pc:picChg>
      </pc:sldChg>
      <pc:sldChg chg="addSp delSp modSp add mod">
        <pc:chgData name="Bilikis Alayo" userId="870923b0b190b618" providerId="LiveId" clId="{76E7B33F-5DDF-4194-8389-A38BAE5DB8C0}" dt="2024-03-21T22:15:00.946" v="4467" actId="313"/>
        <pc:sldMkLst>
          <pc:docMk/>
          <pc:sldMk cId="2624560712" sldId="289"/>
        </pc:sldMkLst>
        <pc:spChg chg="add mod">
          <ac:chgData name="Bilikis Alayo" userId="870923b0b190b618" providerId="LiveId" clId="{76E7B33F-5DDF-4194-8389-A38BAE5DB8C0}" dt="2024-03-21T22:11:41.832" v="4382" actId="1076"/>
          <ac:spMkLst>
            <pc:docMk/>
            <pc:sldMk cId="2624560712" sldId="289"/>
            <ac:spMk id="2" creationId="{276E9D44-8B47-EFDD-BDF6-83BF69DAC52C}"/>
          </ac:spMkLst>
        </pc:spChg>
        <pc:spChg chg="add del mod">
          <ac:chgData name="Bilikis Alayo" userId="870923b0b190b618" providerId="LiveId" clId="{76E7B33F-5DDF-4194-8389-A38BAE5DB8C0}" dt="2024-03-21T22:00:53.545" v="4024" actId="478"/>
          <ac:spMkLst>
            <pc:docMk/>
            <pc:sldMk cId="2624560712" sldId="289"/>
            <ac:spMk id="4" creationId="{6F491D77-DD0B-DEC9-B509-254CEDC02F8A}"/>
          </ac:spMkLst>
        </pc:spChg>
        <pc:spChg chg="add del mod">
          <ac:chgData name="Bilikis Alayo" userId="870923b0b190b618" providerId="LiveId" clId="{76E7B33F-5DDF-4194-8389-A38BAE5DB8C0}" dt="2024-03-21T22:01:00.442" v="4026"/>
          <ac:spMkLst>
            <pc:docMk/>
            <pc:sldMk cId="2624560712" sldId="289"/>
            <ac:spMk id="6" creationId="{CAB714D8-E644-E36F-5CB6-59F9146920B8}"/>
          </ac:spMkLst>
        </pc:spChg>
        <pc:spChg chg="add del mod">
          <ac:chgData name="Bilikis Alayo" userId="870923b0b190b618" providerId="LiveId" clId="{76E7B33F-5DDF-4194-8389-A38BAE5DB8C0}" dt="2024-03-21T22:01:35.124" v="4039" actId="478"/>
          <ac:spMkLst>
            <pc:docMk/>
            <pc:sldMk cId="2624560712" sldId="289"/>
            <ac:spMk id="7" creationId="{3365FD19-0D2A-2F00-BF3A-DDC74ED5C3B7}"/>
          </ac:spMkLst>
        </pc:spChg>
        <pc:spChg chg="add del mod">
          <ac:chgData name="Bilikis Alayo" userId="870923b0b190b618" providerId="LiveId" clId="{76E7B33F-5DDF-4194-8389-A38BAE5DB8C0}" dt="2024-03-21T22:02:14.947" v="4059"/>
          <ac:spMkLst>
            <pc:docMk/>
            <pc:sldMk cId="2624560712" sldId="289"/>
            <ac:spMk id="9" creationId="{CA0FE497-254A-9A27-AF7E-B222F0DE5DF1}"/>
          </ac:spMkLst>
        </pc:spChg>
        <pc:spChg chg="add mod">
          <ac:chgData name="Bilikis Alayo" userId="870923b0b190b618" providerId="LiveId" clId="{76E7B33F-5DDF-4194-8389-A38BAE5DB8C0}" dt="2024-03-21T22:02:35.257" v="4072" actId="14100"/>
          <ac:spMkLst>
            <pc:docMk/>
            <pc:sldMk cId="2624560712" sldId="289"/>
            <ac:spMk id="10" creationId="{A8240943-F67C-F47C-42AB-BBA31FEA6761}"/>
          </ac:spMkLst>
        </pc:spChg>
        <pc:spChg chg="add mod">
          <ac:chgData name="Bilikis Alayo" userId="870923b0b190b618" providerId="LiveId" clId="{76E7B33F-5DDF-4194-8389-A38BAE5DB8C0}" dt="2024-03-21T22:15:00.946" v="4467" actId="313"/>
          <ac:spMkLst>
            <pc:docMk/>
            <pc:sldMk cId="2624560712" sldId="289"/>
            <ac:spMk id="11" creationId="{C5CC6460-E8FF-1B27-2E92-DFF6D0B6214A}"/>
          </ac:spMkLst>
        </pc:spChg>
        <pc:spChg chg="add del mod">
          <ac:chgData name="Bilikis Alayo" userId="870923b0b190b618" providerId="LiveId" clId="{76E7B33F-5DDF-4194-8389-A38BAE5DB8C0}" dt="2024-03-21T22:12:28.663" v="4395" actId="1076"/>
          <ac:spMkLst>
            <pc:docMk/>
            <pc:sldMk cId="2624560712" sldId="289"/>
            <ac:spMk id="18" creationId="{3FDECAE3-36C4-B048-BBC3-A0828AC8256E}"/>
          </ac:spMkLst>
        </pc:spChg>
        <pc:spChg chg="del mod">
          <ac:chgData name="Bilikis Alayo" userId="870923b0b190b618" providerId="LiveId" clId="{76E7B33F-5DDF-4194-8389-A38BAE5DB8C0}" dt="2024-03-21T22:00:56.910" v="4025" actId="478"/>
          <ac:spMkLst>
            <pc:docMk/>
            <pc:sldMk cId="2624560712" sldId="289"/>
            <ac:spMk id="33" creationId="{C39E92EF-EA57-D14F-879A-1E01FCAE5C7C}"/>
          </ac:spMkLst>
        </pc:spChg>
        <pc:picChg chg="del">
          <ac:chgData name="Bilikis Alayo" userId="870923b0b190b618" providerId="LiveId" clId="{76E7B33F-5DDF-4194-8389-A38BAE5DB8C0}" dt="2024-03-20T15:59:29.868" v="2924" actId="478"/>
          <ac:picMkLst>
            <pc:docMk/>
            <pc:sldMk cId="2624560712" sldId="289"/>
            <ac:picMk id="6146" creationId="{03DC8255-8142-FD73-C1A9-739F384CE95E}"/>
          </ac:picMkLst>
        </pc:picChg>
        <pc:picChg chg="add mod">
          <ac:chgData name="Bilikis Alayo" userId="870923b0b190b618" providerId="LiveId" clId="{76E7B33F-5DDF-4194-8389-A38BAE5DB8C0}" dt="2024-03-21T22:11:54.740" v="4384" actId="14100"/>
          <ac:picMkLst>
            <pc:docMk/>
            <pc:sldMk cId="2624560712" sldId="289"/>
            <ac:picMk id="7170" creationId="{642421BE-A206-3CB5-7792-A222077B2DDC}"/>
          </ac:picMkLst>
        </pc:picChg>
      </pc:sldChg>
      <pc:sldChg chg="addSp delSp modSp add mod">
        <pc:chgData name="Bilikis Alayo" userId="870923b0b190b618" providerId="LiveId" clId="{76E7B33F-5DDF-4194-8389-A38BAE5DB8C0}" dt="2024-03-21T22:51:46.180" v="4711" actId="20577"/>
        <pc:sldMkLst>
          <pc:docMk/>
          <pc:sldMk cId="1007208405" sldId="290"/>
        </pc:sldMkLst>
        <pc:spChg chg="add mod">
          <ac:chgData name="Bilikis Alayo" userId="870923b0b190b618" providerId="LiveId" clId="{76E7B33F-5DDF-4194-8389-A38BAE5DB8C0}" dt="2024-03-21T22:42:20.347" v="4533" actId="1076"/>
          <ac:spMkLst>
            <pc:docMk/>
            <pc:sldMk cId="1007208405" sldId="290"/>
            <ac:spMk id="2" creationId="{858C1937-41E3-666D-1E13-47889B27CBF0}"/>
          </ac:spMkLst>
        </pc:spChg>
        <pc:spChg chg="add del mod">
          <ac:chgData name="Bilikis Alayo" userId="870923b0b190b618" providerId="LiveId" clId="{76E7B33F-5DDF-4194-8389-A38BAE5DB8C0}" dt="2024-03-21T22:02:45.371" v="4073"/>
          <ac:spMkLst>
            <pc:docMk/>
            <pc:sldMk cId="1007208405" sldId="290"/>
            <ac:spMk id="5" creationId="{57C6DF74-DB1A-3C6C-6536-F874A0DD4ACF}"/>
          </ac:spMkLst>
        </pc:spChg>
        <pc:spChg chg="add del mod">
          <ac:chgData name="Bilikis Alayo" userId="870923b0b190b618" providerId="LiveId" clId="{76E7B33F-5DDF-4194-8389-A38BAE5DB8C0}" dt="2024-03-21T22:39:34.922" v="4484" actId="478"/>
          <ac:spMkLst>
            <pc:docMk/>
            <pc:sldMk cId="1007208405" sldId="290"/>
            <ac:spMk id="6" creationId="{D1A200DC-CB64-B0AC-8E24-11A040E0C5AB}"/>
          </ac:spMkLst>
        </pc:spChg>
        <pc:spChg chg="add del mod">
          <ac:chgData name="Bilikis Alayo" userId="870923b0b190b618" providerId="LiveId" clId="{76E7B33F-5DDF-4194-8389-A38BAE5DB8C0}" dt="2024-03-21T22:41:33.535" v="4490" actId="478"/>
          <ac:spMkLst>
            <pc:docMk/>
            <pc:sldMk cId="1007208405" sldId="290"/>
            <ac:spMk id="8" creationId="{78B22D70-9C18-029C-949F-B7DF9DEDC5C0}"/>
          </ac:spMkLst>
        </pc:spChg>
        <pc:spChg chg="add del mod">
          <ac:chgData name="Bilikis Alayo" userId="870923b0b190b618" providerId="LiveId" clId="{76E7B33F-5DDF-4194-8389-A38BAE5DB8C0}" dt="2024-03-21T22:48:25.797" v="4562" actId="478"/>
          <ac:spMkLst>
            <pc:docMk/>
            <pc:sldMk cId="1007208405" sldId="290"/>
            <ac:spMk id="9" creationId="{E8A4C0AC-F370-96BF-45C1-12EE856ACADD}"/>
          </ac:spMkLst>
        </pc:spChg>
        <pc:spChg chg="add del mod">
          <ac:chgData name="Bilikis Alayo" userId="870923b0b190b618" providerId="LiveId" clId="{76E7B33F-5DDF-4194-8389-A38BAE5DB8C0}" dt="2024-03-21T22:50:40.562" v="4682" actId="478"/>
          <ac:spMkLst>
            <pc:docMk/>
            <pc:sldMk cId="1007208405" sldId="290"/>
            <ac:spMk id="10" creationId="{A7825FA5-56A3-3491-D0B7-C029756D06FA}"/>
          </ac:spMkLst>
        </pc:spChg>
        <pc:spChg chg="add mod">
          <ac:chgData name="Bilikis Alayo" userId="870923b0b190b618" providerId="LiveId" clId="{76E7B33F-5DDF-4194-8389-A38BAE5DB8C0}" dt="2024-03-21T22:51:46.180" v="4711" actId="20577"/>
          <ac:spMkLst>
            <pc:docMk/>
            <pc:sldMk cId="1007208405" sldId="290"/>
            <ac:spMk id="11" creationId="{672FC1DA-54A3-AFDD-F318-09F33D42B0CE}"/>
          </ac:spMkLst>
        </pc:spChg>
        <pc:spChg chg="add del">
          <ac:chgData name="Bilikis Alayo" userId="870923b0b190b618" providerId="LiveId" clId="{76E7B33F-5DDF-4194-8389-A38BAE5DB8C0}" dt="2024-03-21T22:41:27.121" v="4489" actId="478"/>
          <ac:spMkLst>
            <pc:docMk/>
            <pc:sldMk cId="1007208405" sldId="290"/>
            <ac:spMk id="18" creationId="{3FDECAE3-36C4-B048-BBC3-A0828AC8256E}"/>
          </ac:spMkLst>
        </pc:spChg>
        <pc:spChg chg="del">
          <ac:chgData name="Bilikis Alayo" userId="870923b0b190b618" providerId="LiveId" clId="{76E7B33F-5DDF-4194-8389-A38BAE5DB8C0}" dt="2024-03-21T22:01:45.276" v="4040" actId="478"/>
          <ac:spMkLst>
            <pc:docMk/>
            <pc:sldMk cId="1007208405" sldId="290"/>
            <ac:spMk id="33" creationId="{C39E92EF-EA57-D14F-879A-1E01FCAE5C7C}"/>
          </ac:spMkLst>
        </pc:spChg>
        <pc:picChg chg="del">
          <ac:chgData name="Bilikis Alayo" userId="870923b0b190b618" providerId="LiveId" clId="{76E7B33F-5DDF-4194-8389-A38BAE5DB8C0}" dt="2024-03-20T16:00:20.114" v="2929" actId="478"/>
          <ac:picMkLst>
            <pc:docMk/>
            <pc:sldMk cId="1007208405" sldId="290"/>
            <ac:picMk id="6146" creationId="{03DC8255-8142-FD73-C1A9-739F384CE95E}"/>
          </ac:picMkLst>
        </pc:picChg>
        <pc:picChg chg="add del mod">
          <ac:chgData name="Bilikis Alayo" userId="870923b0b190b618" providerId="LiveId" clId="{76E7B33F-5DDF-4194-8389-A38BAE5DB8C0}" dt="2024-03-21T22:39:30.883" v="4483" actId="478"/>
          <ac:picMkLst>
            <pc:docMk/>
            <pc:sldMk cId="1007208405" sldId="290"/>
            <ac:picMk id="8194" creationId="{AE07EC91-8A3E-F768-020E-50829ADC0B46}"/>
          </ac:picMkLst>
        </pc:picChg>
        <pc:picChg chg="add del mod">
          <ac:chgData name="Bilikis Alayo" userId="870923b0b190b618" providerId="LiveId" clId="{76E7B33F-5DDF-4194-8389-A38BAE5DB8C0}" dt="2024-03-21T22:50:45.856" v="4686" actId="1076"/>
          <ac:picMkLst>
            <pc:docMk/>
            <pc:sldMk cId="1007208405" sldId="290"/>
            <ac:picMk id="8196" creationId="{CA388AFD-4152-0C87-A768-99B9404CDABB}"/>
          </ac:picMkLst>
        </pc:picChg>
      </pc:sldChg>
      <pc:sldChg chg="addSp delSp modSp add mod ord">
        <pc:chgData name="Bilikis Alayo" userId="870923b0b190b618" providerId="LiveId" clId="{76E7B33F-5DDF-4194-8389-A38BAE5DB8C0}" dt="2024-03-21T21:55:20.044" v="3807" actId="20577"/>
        <pc:sldMkLst>
          <pc:docMk/>
          <pc:sldMk cId="1814505124" sldId="291"/>
        </pc:sldMkLst>
        <pc:spChg chg="add mod">
          <ac:chgData name="Bilikis Alayo" userId="870923b0b190b618" providerId="LiveId" clId="{76E7B33F-5DDF-4194-8389-A38BAE5DB8C0}" dt="2024-03-21T21:55:20.044" v="3807" actId="20577"/>
          <ac:spMkLst>
            <pc:docMk/>
            <pc:sldMk cId="1814505124" sldId="291"/>
            <ac:spMk id="2" creationId="{4ACD73C4-262F-8BF5-F015-17A33E0926D2}"/>
          </ac:spMkLst>
        </pc:spChg>
        <pc:spChg chg="add mod">
          <ac:chgData name="Bilikis Alayo" userId="870923b0b190b618" providerId="LiveId" clId="{76E7B33F-5DDF-4194-8389-A38BAE5DB8C0}" dt="2024-03-21T21:53:43.915" v="3751" actId="20577"/>
          <ac:spMkLst>
            <pc:docMk/>
            <pc:sldMk cId="1814505124" sldId="291"/>
            <ac:spMk id="4" creationId="{A4DF7D12-485E-C4CB-990E-83EA2C3DE198}"/>
          </ac:spMkLst>
        </pc:spChg>
        <pc:spChg chg="mod">
          <ac:chgData name="Bilikis Alayo" userId="870923b0b190b618" providerId="LiveId" clId="{76E7B33F-5DDF-4194-8389-A38BAE5DB8C0}" dt="2024-03-21T21:41:35.911" v="3728" actId="1076"/>
          <ac:spMkLst>
            <pc:docMk/>
            <pc:sldMk cId="1814505124" sldId="291"/>
            <ac:spMk id="18" creationId="{3FDECAE3-36C4-B048-BBC3-A0828AC8256E}"/>
          </ac:spMkLst>
        </pc:spChg>
        <pc:spChg chg="mod">
          <ac:chgData name="Bilikis Alayo" userId="870923b0b190b618" providerId="LiveId" clId="{76E7B33F-5DDF-4194-8389-A38BAE5DB8C0}" dt="2024-03-21T21:33:04.251" v="3669" actId="20577"/>
          <ac:spMkLst>
            <pc:docMk/>
            <pc:sldMk cId="1814505124" sldId="291"/>
            <ac:spMk id="33" creationId="{C39E92EF-EA57-D14F-879A-1E01FCAE5C7C}"/>
          </ac:spMkLst>
        </pc:spChg>
        <pc:picChg chg="del">
          <ac:chgData name="Bilikis Alayo" userId="870923b0b190b618" providerId="LiveId" clId="{76E7B33F-5DDF-4194-8389-A38BAE5DB8C0}" dt="2024-03-20T16:02:20.782" v="2936" actId="478"/>
          <ac:picMkLst>
            <pc:docMk/>
            <pc:sldMk cId="1814505124" sldId="291"/>
            <ac:picMk id="8194" creationId="{AE07EC91-8A3E-F768-020E-50829ADC0B46}"/>
          </ac:picMkLst>
        </pc:picChg>
        <pc:picChg chg="add del mod">
          <ac:chgData name="Bilikis Alayo" userId="870923b0b190b618" providerId="LiveId" clId="{76E7B33F-5DDF-4194-8389-A38BAE5DB8C0}" dt="2024-03-21T21:41:41.441" v="3729" actId="1076"/>
          <ac:picMkLst>
            <pc:docMk/>
            <pc:sldMk cId="1814505124" sldId="291"/>
            <ac:picMk id="9218" creationId="{4934A7F7-24AD-6452-58D3-CE82923F4E08}"/>
          </ac:picMkLst>
        </pc:picChg>
      </pc:sldChg>
      <pc:sldChg chg="addSp delSp modSp add mod">
        <pc:chgData name="Bilikis Alayo" userId="870923b0b190b618" providerId="LiveId" clId="{76E7B33F-5DDF-4194-8389-A38BAE5DB8C0}" dt="2024-03-21T23:01:26.526" v="4745" actId="14100"/>
        <pc:sldMkLst>
          <pc:docMk/>
          <pc:sldMk cId="1108354467" sldId="292"/>
        </pc:sldMkLst>
        <pc:spChg chg="add del mod">
          <ac:chgData name="Bilikis Alayo" userId="870923b0b190b618" providerId="LiveId" clId="{76E7B33F-5DDF-4194-8389-A38BAE5DB8C0}" dt="2024-03-21T04:03:59.409" v="2948" actId="478"/>
          <ac:spMkLst>
            <pc:docMk/>
            <pc:sldMk cId="1108354467" sldId="292"/>
            <ac:spMk id="2" creationId="{7291CEB9-3FE3-4523-2E97-34EB24C17BBE}"/>
          </ac:spMkLst>
        </pc:spChg>
        <pc:spChg chg="add del mod">
          <ac:chgData name="Bilikis Alayo" userId="870923b0b190b618" providerId="LiveId" clId="{76E7B33F-5DDF-4194-8389-A38BAE5DB8C0}" dt="2024-03-21T22:03:50.732" v="4079" actId="478"/>
          <ac:spMkLst>
            <pc:docMk/>
            <pc:sldMk cId="1108354467" sldId="292"/>
            <ac:spMk id="5" creationId="{5BB29920-B8AE-005D-0774-DCC5E12ED72C}"/>
          </ac:spMkLst>
        </pc:spChg>
        <pc:spChg chg="add mod">
          <ac:chgData name="Bilikis Alayo" userId="870923b0b190b618" providerId="LiveId" clId="{76E7B33F-5DDF-4194-8389-A38BAE5DB8C0}" dt="2024-03-21T22:03:45.561" v="4078"/>
          <ac:spMkLst>
            <pc:docMk/>
            <pc:sldMk cId="1108354467" sldId="292"/>
            <ac:spMk id="6" creationId="{DE121D8F-9A39-4DAD-6B3E-1F0A6A8AF4D8}"/>
          </ac:spMkLst>
        </pc:spChg>
        <pc:spChg chg="add mod">
          <ac:chgData name="Bilikis Alayo" userId="870923b0b190b618" providerId="LiveId" clId="{76E7B33F-5DDF-4194-8389-A38BAE5DB8C0}" dt="2024-03-21T23:01:01.189" v="4739" actId="1076"/>
          <ac:spMkLst>
            <pc:docMk/>
            <pc:sldMk cId="1108354467" sldId="292"/>
            <ac:spMk id="7" creationId="{252BBD0A-13C6-67F3-AD60-8F6BF9D0D2DE}"/>
          </ac:spMkLst>
        </pc:spChg>
        <pc:spChg chg="add mod">
          <ac:chgData name="Bilikis Alayo" userId="870923b0b190b618" providerId="LiveId" clId="{76E7B33F-5DDF-4194-8389-A38BAE5DB8C0}" dt="2024-03-21T23:01:21.447" v="4744" actId="123"/>
          <ac:spMkLst>
            <pc:docMk/>
            <pc:sldMk cId="1108354467" sldId="292"/>
            <ac:spMk id="8" creationId="{36E4C574-1E0C-8C80-01E5-DAC6749DC3A8}"/>
          </ac:spMkLst>
        </pc:spChg>
        <pc:spChg chg="mod">
          <ac:chgData name="Bilikis Alayo" userId="870923b0b190b618" providerId="LiveId" clId="{76E7B33F-5DDF-4194-8389-A38BAE5DB8C0}" dt="2024-03-21T04:04:15.697" v="2951" actId="1076"/>
          <ac:spMkLst>
            <pc:docMk/>
            <pc:sldMk cId="1108354467" sldId="292"/>
            <ac:spMk id="18" creationId="{3FDECAE3-36C4-B048-BBC3-A0828AC8256E}"/>
          </ac:spMkLst>
        </pc:spChg>
        <pc:spChg chg="del">
          <ac:chgData name="Bilikis Alayo" userId="870923b0b190b618" providerId="LiveId" clId="{76E7B33F-5DDF-4194-8389-A38BAE5DB8C0}" dt="2024-03-21T22:03:44.648" v="4077" actId="478"/>
          <ac:spMkLst>
            <pc:docMk/>
            <pc:sldMk cId="1108354467" sldId="292"/>
            <ac:spMk id="33" creationId="{C39E92EF-EA57-D14F-879A-1E01FCAE5C7C}"/>
          </ac:spMkLst>
        </pc:spChg>
        <pc:picChg chg="del">
          <ac:chgData name="Bilikis Alayo" userId="870923b0b190b618" providerId="LiveId" clId="{76E7B33F-5DDF-4194-8389-A38BAE5DB8C0}" dt="2024-03-21T04:03:42.367" v="2945" actId="478"/>
          <ac:picMkLst>
            <pc:docMk/>
            <pc:sldMk cId="1108354467" sldId="292"/>
            <ac:picMk id="9218" creationId="{4934A7F7-24AD-6452-58D3-CE82923F4E08}"/>
          </ac:picMkLst>
        </pc:picChg>
        <pc:picChg chg="add mod">
          <ac:chgData name="Bilikis Alayo" userId="870923b0b190b618" providerId="LiveId" clId="{76E7B33F-5DDF-4194-8389-A38BAE5DB8C0}" dt="2024-03-21T23:01:26.526" v="4745" actId="14100"/>
          <ac:picMkLst>
            <pc:docMk/>
            <pc:sldMk cId="1108354467" sldId="292"/>
            <ac:picMk id="10243" creationId="{9C0E0491-B155-0CD9-B53E-CB9050D33E7C}"/>
          </ac:picMkLst>
        </pc:picChg>
      </pc:sldChg>
      <pc:sldChg chg="addSp delSp modSp add mod">
        <pc:chgData name="Bilikis Alayo" userId="870923b0b190b618" providerId="LiveId" clId="{76E7B33F-5DDF-4194-8389-A38BAE5DB8C0}" dt="2024-03-21T23:07:14.387" v="4759" actId="20577"/>
        <pc:sldMkLst>
          <pc:docMk/>
          <pc:sldMk cId="1145260675" sldId="293"/>
        </pc:sldMkLst>
        <pc:spChg chg="add mod">
          <ac:chgData name="Bilikis Alayo" userId="870923b0b190b618" providerId="LiveId" clId="{76E7B33F-5DDF-4194-8389-A38BAE5DB8C0}" dt="2024-03-21T23:07:14.387" v="4759" actId="20577"/>
          <ac:spMkLst>
            <pc:docMk/>
            <pc:sldMk cId="1145260675" sldId="293"/>
            <ac:spMk id="2" creationId="{C022D4D5-167B-9910-9B7B-6190B4904D4A}"/>
          </ac:spMkLst>
        </pc:spChg>
        <pc:spChg chg="del">
          <ac:chgData name="Bilikis Alayo" userId="870923b0b190b618" providerId="LiveId" clId="{76E7B33F-5DDF-4194-8389-A38BAE5DB8C0}" dt="2024-03-21T23:06:53.954" v="4757" actId="478"/>
          <ac:spMkLst>
            <pc:docMk/>
            <pc:sldMk cId="1145260675" sldId="293"/>
            <ac:spMk id="3" creationId="{50A0CE0C-6BC3-C606-5D35-625F4F40B1E6}"/>
          </ac:spMkLst>
        </pc:spChg>
        <pc:spChg chg="add mod">
          <ac:chgData name="Bilikis Alayo" userId="870923b0b190b618" providerId="LiveId" clId="{76E7B33F-5DDF-4194-8389-A38BAE5DB8C0}" dt="2024-03-21T23:06:42.308" v="4755" actId="2711"/>
          <ac:spMkLst>
            <pc:docMk/>
            <pc:sldMk cId="1145260675" sldId="293"/>
            <ac:spMk id="4" creationId="{15B97E2E-6B51-3335-DE7C-20ADAE25DE77}"/>
          </ac:spMkLst>
        </pc:spChg>
        <pc:spChg chg="mod">
          <ac:chgData name="Bilikis Alayo" userId="870923b0b190b618" providerId="LiveId" clId="{76E7B33F-5DDF-4194-8389-A38BAE5DB8C0}" dt="2024-03-21T22:06:05.443" v="4277" actId="20577"/>
          <ac:spMkLst>
            <pc:docMk/>
            <pc:sldMk cId="1145260675" sldId="293"/>
            <ac:spMk id="33" creationId="{C39E92EF-EA57-D14F-879A-1E01FCAE5C7C}"/>
          </ac:spMkLst>
        </pc:spChg>
        <pc:picChg chg="del">
          <ac:chgData name="Bilikis Alayo" userId="870923b0b190b618" providerId="LiveId" clId="{76E7B33F-5DDF-4194-8389-A38BAE5DB8C0}" dt="2024-03-21T04:05:46.606" v="2955" actId="478"/>
          <ac:picMkLst>
            <pc:docMk/>
            <pc:sldMk cId="1145260675" sldId="293"/>
            <ac:picMk id="10243" creationId="{9C0E0491-B155-0CD9-B53E-CB9050D33E7C}"/>
          </ac:picMkLst>
        </pc:picChg>
        <pc:picChg chg="add mod">
          <ac:chgData name="Bilikis Alayo" userId="870923b0b190b618" providerId="LiveId" clId="{76E7B33F-5DDF-4194-8389-A38BAE5DB8C0}" dt="2024-03-21T23:06:47.710" v="4756" actId="14100"/>
          <ac:picMkLst>
            <pc:docMk/>
            <pc:sldMk cId="1145260675" sldId="293"/>
            <ac:picMk id="11266" creationId="{DBCBFD9E-B052-9275-E90D-FA23464F2BC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FE7E7-3133-4467-B132-DBC0CCA3F7A4}"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7272B-390F-4517-8F38-8E2E265FE90B}" type="slidenum">
              <a:rPr lang="en-GB" smtClean="0"/>
              <a:t>‹#›</a:t>
            </a:fld>
            <a:endParaRPr lang="en-GB"/>
          </a:p>
        </p:txBody>
      </p:sp>
    </p:spTree>
    <p:extLst>
      <p:ext uri="{BB962C8B-B14F-4D97-AF65-F5344CB8AC3E}">
        <p14:creationId xmlns:p14="http://schemas.microsoft.com/office/powerpoint/2010/main" val="43744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6881D4D-32A8-453E-83F1-09C03BC8216B}" type="datetime1">
              <a:rPr lang="en-US" smtClean="0"/>
              <a:t>3/21/2024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DC1AE79-F2FE-4DAB-8CD8-F53BDCB5D37F}" type="datetime1">
              <a:rPr lang="en-US" smtClean="0"/>
              <a:t>3/21/2024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4D7A79F5-F5AE-4225-8E94-0B8BFE5F26EE}" type="datetime1">
              <a:rPr lang="en-US" smtClean="0"/>
              <a:t>3/21/2024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37CEB495-651A-439E-9EF4-0C6685F4189B}" type="datetime1">
              <a:rPr lang="en-US" smtClean="0"/>
              <a:t>3/21/2024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0BCC28FD-50C5-4B2A-BE90-11E5334FFE3E}" type="datetime1">
              <a:rPr lang="en-US" smtClean="0"/>
              <a:t>3/21/2024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4F6D5E42-8E0B-48C3-9082-7C50A6FDEB13}" type="datetime1">
              <a:rPr lang="en-US" smtClean="0"/>
              <a:t>3/21/2024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CBC3D10E-7EA6-4B86-AFC0-6272DE761B18}" type="datetime1">
              <a:rPr lang="en-US" smtClean="0"/>
              <a:t>3/21/2024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F2D64845-B253-4EB3-A66E-DE957ED7611E}" type="datetime1">
              <a:rPr lang="en-US" smtClean="0"/>
              <a:t>3/21/2024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6216EF1-4D1A-4AE3-A4EF-231736F0D560}" type="datetime1">
              <a:rPr lang="en-US" smtClean="0"/>
              <a:t>3/21/2024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1856A559-CBA5-4D9F-9098-DDB7B610C926}" type="datetime1">
              <a:rPr lang="en-US" smtClean="0"/>
              <a:t>3/21/2024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2C142E42-28E2-4D51-82C8-D2E1DDEB0DFA}" type="datetime1">
              <a:rPr lang="en-US" smtClean="0"/>
              <a:t>3/21/2024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8ECF6-92F2-4BB4-8164-64F23ACF5D4D}" type="datetime1">
              <a:rPr lang="en-US" smtClean="0"/>
              <a:t>3/21/2024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650495" y="1819904"/>
            <a:ext cx="6013185" cy="2492990"/>
          </a:xfrm>
          <a:prstGeom prst="rect">
            <a:avLst/>
          </a:prstGeom>
          <a:solidFill>
            <a:schemeClr val="bg2">
              <a:lumMod val="25000"/>
            </a:schemeClr>
          </a:solidFill>
        </p:spPr>
        <p:txBody>
          <a:bodyPr wrap="none" rtlCol="0">
            <a:spAutoFit/>
          </a:bodyPr>
          <a:lstStyle/>
          <a:p>
            <a:pPr algn="ctr"/>
            <a:r>
              <a:rPr lang="en-US" sz="6600" dirty="0">
                <a:solidFill>
                  <a:srgbClr val="FF6600"/>
                </a:solidFill>
                <a:latin typeface="Times New Roman" panose="02020603050405020304" pitchFamily="18" charset="0"/>
                <a:cs typeface="Times New Roman" panose="02020603050405020304" pitchFamily="18" charset="0"/>
              </a:rPr>
              <a:t>G2M Case Study</a:t>
            </a:r>
          </a:p>
          <a:p>
            <a:pPr algn="ctr"/>
            <a:r>
              <a:rPr lang="en-US" sz="2500" dirty="0">
                <a:solidFill>
                  <a:srgbClr val="FF6600"/>
                </a:solidFill>
                <a:latin typeface="Times New Roman" panose="02020603050405020304" pitchFamily="18" charset="0"/>
                <a:cs typeface="Times New Roman" panose="02020603050405020304" pitchFamily="18" charset="0"/>
              </a:rPr>
              <a:t>Virtual</a:t>
            </a:r>
            <a:r>
              <a:rPr lang="en-US" sz="2500" dirty="0">
                <a:latin typeface="Times New Roman" panose="02020603050405020304" pitchFamily="18" charset="0"/>
                <a:cs typeface="Times New Roman" panose="02020603050405020304" pitchFamily="18" charset="0"/>
              </a:rPr>
              <a:t> </a:t>
            </a:r>
            <a:r>
              <a:rPr lang="en-US" sz="2500" dirty="0">
                <a:solidFill>
                  <a:srgbClr val="FF6600"/>
                </a:solidFill>
                <a:latin typeface="Times New Roman" panose="02020603050405020304" pitchFamily="18" charset="0"/>
                <a:cs typeface="Times New Roman" panose="02020603050405020304" pitchFamily="18" charset="0"/>
              </a:rPr>
              <a:t>Internship</a:t>
            </a:r>
          </a:p>
          <a:p>
            <a:pPr algn="ctr"/>
            <a:endParaRPr lang="en-US" sz="4000" dirty="0">
              <a:latin typeface="Times New Roman" panose="02020603050405020304" pitchFamily="18" charset="0"/>
              <a:cs typeface="Times New Roman" panose="02020603050405020304" pitchFamily="18" charset="0"/>
            </a:endParaRPr>
          </a:p>
          <a:p>
            <a:pPr algn="ctr"/>
            <a:r>
              <a:rPr lang="en-US" sz="2500" dirty="0">
                <a:solidFill>
                  <a:srgbClr val="FF6600"/>
                </a:solidFill>
                <a:latin typeface="Times New Roman" panose="02020603050405020304" pitchFamily="18" charset="0"/>
                <a:cs typeface="Times New Roman" panose="02020603050405020304" pitchFamily="18" charset="0"/>
              </a:rPr>
              <a:t>21-March-2024</a:t>
            </a:r>
          </a:p>
        </p:txBody>
      </p:sp>
      <p:sp>
        <p:nvSpPr>
          <p:cNvPr id="4" name="TextBox 3">
            <a:extLst>
              <a:ext uri="{FF2B5EF4-FFF2-40B4-BE49-F238E27FC236}">
                <a16:creationId xmlns:a16="http://schemas.microsoft.com/office/drawing/2014/main" id="{36AFF3D3-C897-2048-C818-6B2630E8CE65}"/>
              </a:ext>
            </a:extLst>
          </p:cNvPr>
          <p:cNvSpPr txBox="1"/>
          <p:nvPr/>
        </p:nvSpPr>
        <p:spPr>
          <a:xfrm>
            <a:off x="203725" y="6179719"/>
            <a:ext cx="2962262" cy="534185"/>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800"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By Bilikis Alayo</a:t>
            </a:r>
            <a:endParaRPr lang="en-GB" sz="2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6200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6064045"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Market Share Analysis</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122" name="Picture 2">
            <a:extLst>
              <a:ext uri="{FF2B5EF4-FFF2-40B4-BE49-F238E27FC236}">
                <a16:creationId xmlns:a16="http://schemas.microsoft.com/office/drawing/2014/main" id="{93AD43BB-85C8-EB35-59D4-9BD30AAAE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16" y="1302460"/>
            <a:ext cx="8145379" cy="48570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1E03FBC5-984D-135F-1584-3C8FCCBCB682}"/>
              </a:ext>
            </a:extLst>
          </p:cNvPr>
          <p:cNvSpPr>
            <a:spLocks noChangeArrowheads="1"/>
          </p:cNvSpPr>
          <p:nvPr/>
        </p:nvSpPr>
        <p:spPr bwMode="auto">
          <a:xfrm rot="10800000" flipV="1">
            <a:off x="8355478" y="1596179"/>
            <a:ext cx="349562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 Cap holds a market proportion that is almost three times larger than Pink Cap on a national scale.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Also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Yellow Cap's benefit is present in the majority of cities.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Given the strong correlation between the number of taxis owned by a company and its market share, this represents a consistent advantage for Yellow Cab.</a:t>
            </a:r>
          </a:p>
        </p:txBody>
      </p:sp>
      <p:sp>
        <p:nvSpPr>
          <p:cNvPr id="4" name="TextBox 3">
            <a:extLst>
              <a:ext uri="{FF2B5EF4-FFF2-40B4-BE49-F238E27FC236}">
                <a16:creationId xmlns:a16="http://schemas.microsoft.com/office/drawing/2014/main" id="{B3F37FD0-412A-738E-5AE5-75A3E58685D0}"/>
              </a:ext>
            </a:extLst>
          </p:cNvPr>
          <p:cNvSpPr txBox="1"/>
          <p:nvPr/>
        </p:nvSpPr>
        <p:spPr>
          <a:xfrm>
            <a:off x="661736" y="6159521"/>
            <a:ext cx="4578015" cy="369332"/>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Figure 8: Cab Companies Market Share</a:t>
            </a:r>
            <a:endParaRPr lang="en-GB"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74DFF1B-0AD0-60E5-68BA-71EC3054781D}"/>
              </a:ext>
            </a:extLst>
          </p:cNvPr>
          <p:cNvSpPr>
            <a:spLocks noGrp="1"/>
          </p:cNvSpPr>
          <p:nvPr>
            <p:ph type="sldNum" sz="quarter" idx="12"/>
          </p:nvPr>
        </p:nvSpPr>
        <p:spPr/>
        <p:txBody>
          <a:bodyPr/>
          <a:lstStyle/>
          <a:p>
            <a:fld id="{F3281B17-8789-6B4C-B449-7FC9CCFFE3A3}" type="slidenum">
              <a:rPr lang="en-US" smtClean="0"/>
              <a:t>10</a:t>
            </a:fld>
            <a:endParaRPr lang="en-US"/>
          </a:p>
        </p:txBody>
      </p:sp>
    </p:spTree>
    <p:extLst>
      <p:ext uri="{BB962C8B-B14F-4D97-AF65-F5344CB8AC3E}">
        <p14:creationId xmlns:p14="http://schemas.microsoft.com/office/powerpoint/2010/main" val="217990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6200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4648199"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Comparison</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146" name="Picture 2">
            <a:extLst>
              <a:ext uri="{FF2B5EF4-FFF2-40B4-BE49-F238E27FC236}">
                <a16:creationId xmlns:a16="http://schemas.microsoft.com/office/drawing/2014/main" id="{03DC8255-8142-FD73-C1A9-739F384CE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2" y="1375457"/>
            <a:ext cx="11530263" cy="41070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9E5576-5AD9-8A80-F316-FE2F04CDA3F7}"/>
              </a:ext>
            </a:extLst>
          </p:cNvPr>
          <p:cNvSpPr txBox="1"/>
          <p:nvPr/>
        </p:nvSpPr>
        <p:spPr>
          <a:xfrm>
            <a:off x="272715" y="5370873"/>
            <a:ext cx="8522369" cy="369332"/>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9</a:t>
            </a:r>
            <a:r>
              <a:rPr lang="en-US" dirty="0">
                <a:solidFill>
                  <a:schemeClr val="tx1"/>
                </a:solidFill>
                <a:latin typeface="Times New Roman" panose="02020603050405020304" pitchFamily="18" charset="0"/>
                <a:cs typeface="Times New Roman" panose="02020603050405020304" pitchFamily="18" charset="0"/>
              </a:rPr>
              <a:t>: Cab Companies “Profit”, “Profit Rate” and “Profit per KM” comparison.</a:t>
            </a:r>
            <a:endParaRPr lang="en-GB"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351E2D27-CB1C-0CC3-DBBF-133E79BFE52D}"/>
              </a:ext>
            </a:extLst>
          </p:cNvPr>
          <p:cNvSpPr>
            <a:spLocks noChangeArrowheads="1"/>
          </p:cNvSpPr>
          <p:nvPr/>
        </p:nvSpPr>
        <p:spPr bwMode="auto">
          <a:xfrm rot="10800000" flipV="1">
            <a:off x="176461" y="5934670"/>
            <a:ext cx="118912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 Cab's profitability is relatively lower in the middle range, however, it has a higher number of high-profit rides. The “Profit Rate” and “Profit per</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KM” ratios of this company surpass those of Pink Cab, indicating a lower initial rate but a higher average rate per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kilometre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pricing approach.</a:t>
            </a:r>
          </a:p>
        </p:txBody>
      </p:sp>
      <p:sp>
        <p:nvSpPr>
          <p:cNvPr id="2" name="Slide Number Placeholder 1">
            <a:extLst>
              <a:ext uri="{FF2B5EF4-FFF2-40B4-BE49-F238E27FC236}">
                <a16:creationId xmlns:a16="http://schemas.microsoft.com/office/drawing/2014/main" id="{2A64F0F6-0C59-6A8A-25FD-871AA011B73C}"/>
              </a:ext>
            </a:extLst>
          </p:cNvPr>
          <p:cNvSpPr>
            <a:spLocks noGrp="1"/>
          </p:cNvSpPr>
          <p:nvPr>
            <p:ph type="sldNum" sz="quarter" idx="12"/>
          </p:nvPr>
        </p:nvSpPr>
        <p:spPr/>
        <p:txBody>
          <a:bodyPr/>
          <a:lstStyle/>
          <a:p>
            <a:fld id="{F3281B17-8789-6B4C-B449-7FC9CCFFE3A3}" type="slidenum">
              <a:rPr lang="en-US" smtClean="0"/>
              <a:t>11</a:t>
            </a:fld>
            <a:endParaRPr lang="en-US"/>
          </a:p>
        </p:txBody>
      </p:sp>
    </p:spTree>
    <p:extLst>
      <p:ext uri="{BB962C8B-B14F-4D97-AF65-F5344CB8AC3E}">
        <p14:creationId xmlns:p14="http://schemas.microsoft.com/office/powerpoint/2010/main" val="68851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170" name="Picture 2">
            <a:extLst>
              <a:ext uri="{FF2B5EF4-FFF2-40B4-BE49-F238E27FC236}">
                <a16:creationId xmlns:a16="http://schemas.microsoft.com/office/drawing/2014/main" id="{642421BE-A206-3CB5-7792-A222077B2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79" y="1344516"/>
            <a:ext cx="11538284" cy="3798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6E9D44-8B47-EFDD-BDF6-83BF69DAC52C}"/>
              </a:ext>
            </a:extLst>
          </p:cNvPr>
          <p:cNvSpPr txBox="1"/>
          <p:nvPr/>
        </p:nvSpPr>
        <p:spPr>
          <a:xfrm>
            <a:off x="272715" y="5143505"/>
            <a:ext cx="8919411" cy="369332"/>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Figure 10: Cab Companies “KM Travelled”, “Price Charged” and “ Cost of Trip” comparison.</a:t>
            </a:r>
            <a:endParaRPr lang="en-GB" dirty="0">
              <a:latin typeface="Times New Roman" panose="02020603050405020304" pitchFamily="18" charset="0"/>
              <a:cs typeface="Times New Roman" panose="02020603050405020304" pitchFamily="18" charset="0"/>
            </a:endParaRPr>
          </a:p>
        </p:txBody>
      </p:sp>
      <p:sp>
        <p:nvSpPr>
          <p:cNvPr id="10" name="Title 16">
            <a:extLst>
              <a:ext uri="{FF2B5EF4-FFF2-40B4-BE49-F238E27FC236}">
                <a16:creationId xmlns:a16="http://schemas.microsoft.com/office/drawing/2014/main" id="{A8240943-F67C-F47C-42AB-BBA31FEA6761}"/>
              </a:ext>
            </a:extLst>
          </p:cNvPr>
          <p:cNvSpPr>
            <a:spLocks noGrp="1"/>
          </p:cNvSpPr>
          <p:nvPr>
            <p:ph type="title"/>
          </p:nvPr>
        </p:nvSpPr>
        <p:spPr>
          <a:xfrm>
            <a:off x="838200" y="365125"/>
            <a:ext cx="6368716"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Comparison (Cont’d)</a:t>
            </a:r>
          </a:p>
        </p:txBody>
      </p:sp>
      <p:sp>
        <p:nvSpPr>
          <p:cNvPr id="11" name="Rectangle 3">
            <a:extLst>
              <a:ext uri="{FF2B5EF4-FFF2-40B4-BE49-F238E27FC236}">
                <a16:creationId xmlns:a16="http://schemas.microsoft.com/office/drawing/2014/main" id="{C5CC6460-E8FF-1B27-2E92-DFF6D0B6214A}"/>
              </a:ext>
            </a:extLst>
          </p:cNvPr>
          <p:cNvSpPr>
            <a:spLocks noChangeArrowheads="1"/>
          </p:cNvSpPr>
          <p:nvPr/>
        </p:nvSpPr>
        <p:spPr bwMode="auto">
          <a:xfrm rot="10800000" flipV="1">
            <a:off x="312820" y="5781546"/>
            <a:ext cx="1153828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Both Cab companies exhibit comparable distributions of “Cost of</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Trip” and “KM</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Traveled</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Arial" panose="020B0604020202020204" pitchFamily="34" charset="0"/>
              </a:rPr>
              <a:t>However</a:t>
            </a:r>
            <a:r>
              <a:rPr kumimoji="0" lang="en-US" altLang="en-US" sz="1800" b="0" i="0" u="none" strike="noStrike" cap="none" normalizeH="0" baseline="0" dirty="0">
                <a:ln>
                  <a:noFill/>
                </a:ln>
                <a:solidFill>
                  <a:schemeClr val="tx1"/>
                </a:solidFill>
                <a:effectLst/>
                <a:latin typeface="Arial" panose="020B0604020202020204" pitchFamily="34" charset="0"/>
              </a:rPr>
              <a:t>, Yellow Cab exhibits a higher proportion of </a:t>
            </a:r>
            <a:r>
              <a:rPr lang="en-US" altLang="en-US" dirty="0">
                <a:latin typeface="Arial" panose="020B0604020202020204" pitchFamily="34" charset="0"/>
              </a:rPr>
              <a:t>trip</a:t>
            </a:r>
            <a:r>
              <a:rPr kumimoji="0" lang="en-US" altLang="en-US" sz="1800" b="0" i="0" u="none" strike="noStrike" cap="none" normalizeH="0" baseline="0" dirty="0">
                <a:ln>
                  <a:noFill/>
                </a:ln>
                <a:solidFill>
                  <a:schemeClr val="tx1"/>
                </a:solidFill>
                <a:effectLst/>
                <a:latin typeface="Arial" panose="020B0604020202020204" pitchFamily="34" charset="0"/>
              </a:rPr>
              <a:t>s priced at a higher amount and a greater medium in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Price Charged”.</a:t>
            </a:r>
          </a:p>
        </p:txBody>
      </p:sp>
      <p:sp>
        <p:nvSpPr>
          <p:cNvPr id="4" name="Slide Number Placeholder 3">
            <a:extLst>
              <a:ext uri="{FF2B5EF4-FFF2-40B4-BE49-F238E27FC236}">
                <a16:creationId xmlns:a16="http://schemas.microsoft.com/office/drawing/2014/main" id="{A7D62D9E-04EE-A7CD-42EA-BD453FB5D3A7}"/>
              </a:ext>
            </a:extLst>
          </p:cNvPr>
          <p:cNvSpPr>
            <a:spLocks noGrp="1"/>
          </p:cNvSpPr>
          <p:nvPr>
            <p:ph type="sldNum" sz="quarter" idx="12"/>
          </p:nvPr>
        </p:nvSpPr>
        <p:spPr/>
        <p:txBody>
          <a:bodyPr/>
          <a:lstStyle/>
          <a:p>
            <a:fld id="{F3281B17-8789-6B4C-B449-7FC9CCFFE3A3}" type="slidenum">
              <a:rPr lang="en-US" smtClean="0"/>
              <a:t>12</a:t>
            </a:fld>
            <a:endParaRPr lang="en-US"/>
          </a:p>
        </p:txBody>
      </p:sp>
    </p:spTree>
    <p:extLst>
      <p:ext uri="{BB962C8B-B14F-4D97-AF65-F5344CB8AC3E}">
        <p14:creationId xmlns:p14="http://schemas.microsoft.com/office/powerpoint/2010/main" val="262456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6200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858C1937-41E3-666D-1E13-47889B27CBF0}"/>
              </a:ext>
            </a:extLst>
          </p:cNvPr>
          <p:cNvSpPr txBox="1"/>
          <p:nvPr/>
        </p:nvSpPr>
        <p:spPr>
          <a:xfrm>
            <a:off x="164431" y="5344159"/>
            <a:ext cx="8522369" cy="369332"/>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Figure 11: Cab Companies Users’ “Age” and “Income” comparison.</a:t>
            </a:r>
            <a:endParaRPr lang="en-GB" dirty="0">
              <a:latin typeface="Times New Roman" panose="02020603050405020304" pitchFamily="18" charset="0"/>
              <a:cs typeface="Times New Roman" panose="02020603050405020304" pitchFamily="18" charset="0"/>
            </a:endParaRPr>
          </a:p>
        </p:txBody>
      </p:sp>
      <p:pic>
        <p:nvPicPr>
          <p:cNvPr id="8196" name="Picture 4">
            <a:extLst>
              <a:ext uri="{FF2B5EF4-FFF2-40B4-BE49-F238E27FC236}">
                <a16:creationId xmlns:a16="http://schemas.microsoft.com/office/drawing/2014/main" id="{CA388AFD-4152-0C87-A768-99B9404CD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46" y="1329175"/>
            <a:ext cx="11241505" cy="4109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
            <a:extLst>
              <a:ext uri="{FF2B5EF4-FFF2-40B4-BE49-F238E27FC236}">
                <a16:creationId xmlns:a16="http://schemas.microsoft.com/office/drawing/2014/main" id="{672FC1DA-54A3-AFDD-F318-09F33D42B0CE}"/>
              </a:ext>
            </a:extLst>
          </p:cNvPr>
          <p:cNvSpPr>
            <a:spLocks noChangeArrowheads="1"/>
          </p:cNvSpPr>
          <p:nvPr/>
        </p:nvSpPr>
        <p:spPr bwMode="auto">
          <a:xfrm rot="10800000" flipV="1">
            <a:off x="256671" y="6103287"/>
            <a:ext cx="115342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statistical characteristics of the “Age” and </a:t>
            </a:r>
            <a:r>
              <a:rPr lang="en-US" altLang="en-US" dirty="0">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Income</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(USD/Month)” variables for Pink Cab and Yellow Cab clients are equal, demonstrating that the two companies' clients are in similar age categories and income ranges. </a:t>
            </a:r>
          </a:p>
        </p:txBody>
      </p:sp>
      <p:sp>
        <p:nvSpPr>
          <p:cNvPr id="4" name="Slide Number Placeholder 3">
            <a:extLst>
              <a:ext uri="{FF2B5EF4-FFF2-40B4-BE49-F238E27FC236}">
                <a16:creationId xmlns:a16="http://schemas.microsoft.com/office/drawing/2014/main" id="{0C1D5CFC-C25C-5117-0231-A2AE21A568BB}"/>
              </a:ext>
            </a:extLst>
          </p:cNvPr>
          <p:cNvSpPr>
            <a:spLocks noGrp="1"/>
          </p:cNvSpPr>
          <p:nvPr>
            <p:ph type="sldNum" sz="quarter" idx="12"/>
          </p:nvPr>
        </p:nvSpPr>
        <p:spPr/>
        <p:txBody>
          <a:bodyPr/>
          <a:lstStyle/>
          <a:p>
            <a:fld id="{F3281B17-8789-6B4C-B449-7FC9CCFFE3A3}" type="slidenum">
              <a:rPr lang="en-US" smtClean="0"/>
              <a:t>13</a:t>
            </a:fld>
            <a:endParaRPr lang="en-US"/>
          </a:p>
        </p:txBody>
      </p:sp>
    </p:spTree>
    <p:extLst>
      <p:ext uri="{BB962C8B-B14F-4D97-AF65-F5344CB8AC3E}">
        <p14:creationId xmlns:p14="http://schemas.microsoft.com/office/powerpoint/2010/main" val="100720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6200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43" name="Picture 3">
            <a:extLst>
              <a:ext uri="{FF2B5EF4-FFF2-40B4-BE49-F238E27FC236}">
                <a16:creationId xmlns:a16="http://schemas.microsoft.com/office/drawing/2014/main" id="{9C0E0491-B155-0CD9-B53E-CB9050D3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2459"/>
            <a:ext cx="8506326" cy="500574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6">
            <a:extLst>
              <a:ext uri="{FF2B5EF4-FFF2-40B4-BE49-F238E27FC236}">
                <a16:creationId xmlns:a16="http://schemas.microsoft.com/office/drawing/2014/main" id="{DE121D8F-9A39-4DAD-6B3E-1F0A6A8AF4D8}"/>
              </a:ext>
            </a:extLst>
          </p:cNvPr>
          <p:cNvSpPr txBox="1">
            <a:spLocks/>
          </p:cNvSpPr>
          <p:nvPr/>
        </p:nvSpPr>
        <p:spPr>
          <a:xfrm>
            <a:off x="838200" y="365125"/>
            <a:ext cx="63687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chemeClr val="accent2"/>
                </a:solidFill>
                <a:latin typeface="Times New Roman" panose="02020603050405020304" pitchFamily="18" charset="0"/>
                <a:cs typeface="Times New Roman" panose="02020603050405020304" pitchFamily="18" charset="0"/>
              </a:rPr>
              <a:t>Features Comparison (Cont’d)</a:t>
            </a:r>
            <a:endParaRPr lang="en-US" sz="3600" b="1" dirty="0">
              <a:solidFill>
                <a:schemeClr val="accent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52BBD0A-13C6-67F3-AD60-8F6BF9D0D2DE}"/>
              </a:ext>
            </a:extLst>
          </p:cNvPr>
          <p:cNvSpPr txBox="1"/>
          <p:nvPr/>
        </p:nvSpPr>
        <p:spPr>
          <a:xfrm>
            <a:off x="513346" y="6308209"/>
            <a:ext cx="5666875" cy="369332"/>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Figure 12: Cab Companies</a:t>
            </a:r>
            <a:r>
              <a:rPr lang="en-US" dirty="0">
                <a:latin typeface="Times New Roman" panose="02020603050405020304" pitchFamily="18" charset="0"/>
                <a:cs typeface="Times New Roman" panose="02020603050405020304" pitchFamily="18" charset="0"/>
              </a:rPr>
              <a:t> Clients “Gender” </a:t>
            </a:r>
            <a:r>
              <a:rPr lang="en-US" dirty="0">
                <a:solidFill>
                  <a:schemeClr val="tx1"/>
                </a:solidFill>
                <a:latin typeface="Times New Roman" panose="02020603050405020304" pitchFamily="18" charset="0"/>
                <a:cs typeface="Times New Roman" panose="02020603050405020304" pitchFamily="18" charset="0"/>
              </a:rPr>
              <a:t>comparison.</a:t>
            </a:r>
            <a:endParaRPr lang="en-GB" dirty="0">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36E4C574-1E0C-8C80-01E5-DAC6749DC3A8}"/>
              </a:ext>
            </a:extLst>
          </p:cNvPr>
          <p:cNvSpPr>
            <a:spLocks noChangeArrowheads="1"/>
          </p:cNvSpPr>
          <p:nvPr/>
        </p:nvSpPr>
        <p:spPr bwMode="auto">
          <a:xfrm rot="10800000" flipV="1">
            <a:off x="8622371" y="1472974"/>
            <a:ext cx="354556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cab firms have equal preference from clients in terms of gender, with the male gender having the biggest proportion in both companies.</a:t>
            </a:r>
          </a:p>
        </p:txBody>
      </p:sp>
      <p:sp>
        <p:nvSpPr>
          <p:cNvPr id="2" name="Slide Number Placeholder 1">
            <a:extLst>
              <a:ext uri="{FF2B5EF4-FFF2-40B4-BE49-F238E27FC236}">
                <a16:creationId xmlns:a16="http://schemas.microsoft.com/office/drawing/2014/main" id="{630BB4E4-5791-8FF9-E588-53AFA687CE01}"/>
              </a:ext>
            </a:extLst>
          </p:cNvPr>
          <p:cNvSpPr>
            <a:spLocks noGrp="1"/>
          </p:cNvSpPr>
          <p:nvPr>
            <p:ph type="sldNum" sz="quarter" idx="12"/>
          </p:nvPr>
        </p:nvSpPr>
        <p:spPr/>
        <p:txBody>
          <a:bodyPr/>
          <a:lstStyle/>
          <a:p>
            <a:fld id="{F3281B17-8789-6B4C-B449-7FC9CCFFE3A3}" type="slidenum">
              <a:rPr lang="en-US" smtClean="0"/>
              <a:t>14</a:t>
            </a:fld>
            <a:endParaRPr lang="en-US"/>
          </a:p>
        </p:txBody>
      </p:sp>
    </p:spTree>
    <p:extLst>
      <p:ext uri="{BB962C8B-B14F-4D97-AF65-F5344CB8AC3E}">
        <p14:creationId xmlns:p14="http://schemas.microsoft.com/office/powerpoint/2010/main" val="110835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6200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6064045"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Holiday Availability</a:t>
            </a:r>
          </a:p>
        </p:txBody>
      </p:sp>
      <p:pic>
        <p:nvPicPr>
          <p:cNvPr id="11266" name="Picture 2">
            <a:extLst>
              <a:ext uri="{FF2B5EF4-FFF2-40B4-BE49-F238E27FC236}">
                <a16:creationId xmlns:a16="http://schemas.microsoft.com/office/drawing/2014/main" id="{DBCBFD9E-B052-9275-E90D-FA23464F2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79" y="1374012"/>
            <a:ext cx="8121316" cy="47777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22D4D5-167B-9910-9B7B-6190B4904D4A}"/>
              </a:ext>
            </a:extLst>
          </p:cNvPr>
          <p:cNvSpPr txBox="1"/>
          <p:nvPr/>
        </p:nvSpPr>
        <p:spPr>
          <a:xfrm>
            <a:off x="553452" y="6151742"/>
            <a:ext cx="4102769" cy="369332"/>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Figure 13: Cab </a:t>
            </a:r>
            <a:r>
              <a:rPr lang="en-US" dirty="0">
                <a:latin typeface="Times New Roman" panose="02020603050405020304" pitchFamily="18" charset="0"/>
                <a:cs typeface="Times New Roman" panose="02020603050405020304" pitchFamily="18" charset="0"/>
              </a:rPr>
              <a:t>companies’ Holiday trips</a:t>
            </a:r>
            <a:r>
              <a:rPr lang="en-US" dirty="0">
                <a:solidFill>
                  <a:schemeClr val="tx1"/>
                </a:solidFill>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5B97E2E-6B51-3335-DE7C-20ADAE25DE77}"/>
              </a:ext>
            </a:extLst>
          </p:cNvPr>
          <p:cNvSpPr>
            <a:spLocks noChangeArrowheads="1"/>
          </p:cNvSpPr>
          <p:nvPr/>
        </p:nvSpPr>
        <p:spPr bwMode="auto">
          <a:xfrm rot="10800000" flipV="1">
            <a:off x="8602579" y="1524669"/>
            <a:ext cx="348915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the analysis, the yellow taxi provided superior service and was more readily available throughout the holiday period in comparison to the pink cab. </a:t>
            </a:r>
          </a:p>
        </p:txBody>
      </p:sp>
      <p:sp>
        <p:nvSpPr>
          <p:cNvPr id="3" name="Slide Number Placeholder 2">
            <a:extLst>
              <a:ext uri="{FF2B5EF4-FFF2-40B4-BE49-F238E27FC236}">
                <a16:creationId xmlns:a16="http://schemas.microsoft.com/office/drawing/2014/main" id="{068988F5-D7D3-BC41-ED8F-1D9B3D0BD54E}"/>
              </a:ext>
            </a:extLst>
          </p:cNvPr>
          <p:cNvSpPr>
            <a:spLocks noGrp="1"/>
          </p:cNvSpPr>
          <p:nvPr>
            <p:ph type="sldNum" sz="quarter" idx="12"/>
          </p:nvPr>
        </p:nvSpPr>
        <p:spPr/>
        <p:txBody>
          <a:bodyPr/>
          <a:lstStyle/>
          <a:p>
            <a:fld id="{F3281B17-8789-6B4C-B449-7FC9CCFFE3A3}" type="slidenum">
              <a:rPr lang="en-US" smtClean="0"/>
              <a:t>15</a:t>
            </a:fld>
            <a:endParaRPr lang="en-US"/>
          </a:p>
        </p:txBody>
      </p:sp>
    </p:spTree>
    <p:extLst>
      <p:ext uri="{BB962C8B-B14F-4D97-AF65-F5344CB8AC3E}">
        <p14:creationId xmlns:p14="http://schemas.microsoft.com/office/powerpoint/2010/main" val="114526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
        <p:nvSpPr>
          <p:cNvPr id="5" name="TextBox 4">
            <a:extLst>
              <a:ext uri="{FF2B5EF4-FFF2-40B4-BE49-F238E27FC236}">
                <a16:creationId xmlns:a16="http://schemas.microsoft.com/office/drawing/2014/main" id="{BCBA052E-89B4-478C-EE37-8D3EAB0D24DD}"/>
              </a:ext>
            </a:extLst>
          </p:cNvPr>
          <p:cNvSpPr txBox="1"/>
          <p:nvPr/>
        </p:nvSpPr>
        <p:spPr>
          <a:xfrm>
            <a:off x="204538" y="1432319"/>
            <a:ext cx="11454062" cy="5583644"/>
          </a:xfrm>
          <a:prstGeom prst="rect">
            <a:avLst/>
          </a:prstGeom>
          <a:noFill/>
        </p:spPr>
        <p:txBody>
          <a:bodyPr wrap="square">
            <a:spAutoFit/>
          </a:bodyPr>
          <a:lstStyle/>
          <a:p>
            <a:pPr algn="just">
              <a:lnSpc>
                <a:spcPct val="107000"/>
              </a:lnSpc>
              <a:spcAft>
                <a:spcPts val="1200"/>
              </a:spcAf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Upon comparing the two taxi companies on the following criteria, we have determined that Yellow Cab is preferable to Pink Cab: </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Profit Rate: </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In every year for which data is available, Yellow Cab has generated a greater annual profit rate (48%-56%), surpassing Pink Cab's (21%-27%).</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Reach:</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Yellow Cab has a greater customer base in 15 cities, whilst Pink Cab has a greater customer base in 4 locations. Additionally, we have seen that Yellow Cabs is more effectively serving other taxi consumers in comparison to Pink Cabs.</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Retention: </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Throughout the study period, the Yellow taxi consistently attracted three times the number of customers compared to the Pink cab</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Market Share</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The market share of Yellow Cab is double that of Pink Cab. It is the dominant taxi service provider in the majority of cities, excluding Sacramento, San Diego, Pittsburgh, and Nashville.</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Clients’ Age and Income wise reach: </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The statistical characteristics of the "Age" and "Income (USD/Month)" variables for Pink Cab and Yellow Cab clients are identical, indicating that the two companies' clients are of similar ages and income levels.</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Consequently, the preceding analysis leads us to the conclusion that XYZ should consider investing in Yellow Cab.</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3F9A589-E467-46FE-8012-2A19EC5F7EE3}"/>
              </a:ext>
            </a:extLst>
          </p:cNvPr>
          <p:cNvSpPr>
            <a:spLocks noGrp="1"/>
          </p:cNvSpPr>
          <p:nvPr>
            <p:ph type="sldNum" sz="quarter" idx="12"/>
          </p:nvPr>
        </p:nvSpPr>
        <p:spPr/>
        <p:txBody>
          <a:bodyPr/>
          <a:lstStyle/>
          <a:p>
            <a:fld id="{F3281B17-8789-6B4C-B449-7FC9CCFFE3A3}" type="slidenum">
              <a:rPr lang="en-US" smtClean="0"/>
              <a:t>16</a:t>
            </a:fld>
            <a:endParaRPr lang="en-US"/>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latin typeface="Times New Roman" panose="02020603050405020304" pitchFamily="18" charset="0"/>
                <a:cs typeface="Times New Roman" panose="02020603050405020304" pitchFamily="18" charset="0"/>
              </a:rPr>
              <a:t>Thank</a:t>
            </a:r>
            <a:r>
              <a:rPr lang="en-US" sz="6600" dirty="0">
                <a:solidFill>
                  <a:srgbClr val="FF6600"/>
                </a:solidFill>
              </a:rPr>
              <a:t>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Business Problem</a:t>
            </a:r>
          </a:p>
        </p:txBody>
      </p:sp>
      <p:sp>
        <p:nvSpPr>
          <p:cNvPr id="14" name="TextBox 13">
            <a:extLst>
              <a:ext uri="{FF2B5EF4-FFF2-40B4-BE49-F238E27FC236}">
                <a16:creationId xmlns:a16="http://schemas.microsoft.com/office/drawing/2014/main" id="{A045E777-892A-D486-DC97-CB8A198CF78F}"/>
              </a:ext>
            </a:extLst>
          </p:cNvPr>
          <p:cNvSpPr txBox="1"/>
          <p:nvPr/>
        </p:nvSpPr>
        <p:spPr>
          <a:xfrm>
            <a:off x="501444" y="1564675"/>
            <a:ext cx="10943303" cy="4004943"/>
          </a:xfrm>
          <a:prstGeom prst="rect">
            <a:avLst/>
          </a:prstGeom>
          <a:noFill/>
        </p:spPr>
        <p:txBody>
          <a:bodyPr wrap="square">
            <a:spAutoFit/>
          </a:bodyPr>
          <a:lstStyle/>
          <a:p>
            <a:pPr marL="285750" lvl="0" indent="-285750" algn="just">
              <a:lnSpc>
                <a:spcPct val="107000"/>
              </a:lnSpc>
              <a:spcAft>
                <a:spcPts val="800"/>
              </a:spcAft>
              <a:buFont typeface="Wingdings" panose="05000000000000000000" pitchFamily="2" charset="2"/>
              <a:buChar char="Ø"/>
              <a:tabLst>
                <a:tab pos="457200" algn="l"/>
              </a:tabLst>
            </a:pPr>
            <a:r>
              <a:rPr lang="en-US" b="1" kern="100" dirty="0">
                <a:solidFill>
                  <a:schemeClr val="accent2">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Background – The Client</a:t>
            </a:r>
            <a:endParaRPr lang="en-GB" b="1" kern="100" dirty="0">
              <a:solidFill>
                <a:schemeClr val="accent2">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XYZ is a privately owned company located in the United States (US). Given the significant expansion of the Cab Industry in recent years and the presence of several major competitors, the organization is positioning itself to invest in the Cab industry</a:t>
            </a:r>
          </a:p>
          <a:p>
            <a:pPr algn="just">
              <a:lnSpc>
                <a:spcPct val="107000"/>
              </a:lnSpc>
              <a:spcAft>
                <a:spcPts val="800"/>
              </a:spcAft>
            </a:pPr>
            <a:endParaRPr lang="en-US" sz="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b="1" kern="100" dirty="0">
                <a:solidFill>
                  <a:schemeClr val="accent2">
                    <a:lumMod val="75000"/>
                  </a:schemeClr>
                </a:solidFill>
                <a:latin typeface="Times New Roman" panose="02020603050405020304" pitchFamily="18" charset="0"/>
                <a:ea typeface="Aptos" panose="020B0004020202020204" pitchFamily="34" charset="0"/>
                <a:cs typeface="Times New Roman" panose="02020603050405020304" pitchFamily="18" charset="0"/>
              </a:rPr>
              <a:t>Problem Statement</a:t>
            </a:r>
            <a:endParaRPr lang="en-GB" b="1" kern="100" dirty="0">
              <a:solidFill>
                <a:schemeClr val="accent2">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The company want to do a thorough market analysis as part of its Go-to-Market (G2M) strategy to have a clear understanding of the market before making a final decision. </a:t>
            </a:r>
          </a:p>
          <a:p>
            <a:pPr algn="just">
              <a:lnSpc>
                <a:spcPct val="107000"/>
              </a:lnSpc>
              <a:spcAft>
                <a:spcPts val="800"/>
              </a:spcAft>
            </a:pPr>
            <a:endParaRPr lang="en-GB" sz="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GB" kern="100" dirty="0">
                <a:solidFill>
                  <a:schemeClr val="accent2">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b="1" kern="100" dirty="0">
                <a:solidFill>
                  <a:schemeClr val="accent2">
                    <a:lumMod val="75000"/>
                  </a:schemeClr>
                </a:solidFill>
                <a:latin typeface="Times New Roman" panose="02020603050405020304" pitchFamily="18" charset="0"/>
                <a:ea typeface="Aptos" panose="020B0004020202020204" pitchFamily="34" charset="0"/>
                <a:cs typeface="Times New Roman" panose="02020603050405020304" pitchFamily="18" charset="0"/>
              </a:rPr>
              <a:t>Objective</a:t>
            </a:r>
            <a:endParaRPr lang="en-GB" b="1" kern="100" dirty="0">
              <a:solidFill>
                <a:schemeClr val="accent2">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To generate valuable insights that would assist XYZ in identifying the most suitable cab company for its investment.</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GB"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2</a:t>
            </a:fld>
            <a:endParaRPr lang="en-US"/>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319547" y="1598111"/>
            <a:ext cx="11203859" cy="4814333"/>
          </a:xfrm>
        </p:spPr>
        <p:txBody>
          <a:bodyPr>
            <a:noAutofit/>
          </a:bodyPr>
          <a:lstStyle/>
          <a:p>
            <a:pPr marL="0" indent="0">
              <a:lnSpc>
                <a:spcPct val="107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data analysis approach will be carried out as follows:</a:t>
            </a:r>
            <a:endParaRPr lang="en-GB"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Data Intake and Exploration</a:t>
            </a:r>
            <a:endParaRPr lang="en-GB"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Investigate taxi companies that offer favourable investment prospects comparing companies based on:</a:t>
            </a:r>
          </a:p>
          <a:p>
            <a:pPr marL="0" indent="0">
              <a:lnSpc>
                <a:spcPct val="100000"/>
              </a:lnSpc>
              <a:spcAft>
                <a:spcPts val="800"/>
              </a:spcAft>
              <a:buNone/>
            </a:pPr>
            <a:r>
              <a:rPr lang="en-GB" sz="1800" kern="0" dirty="0">
                <a:latin typeface="Times New Roman" panose="02020603050405020304" pitchFamily="18" charset="0"/>
                <a:ea typeface="Times New Roman" panose="02020603050405020304" pitchFamily="18" charset="0"/>
                <a:cs typeface="Times New Roman" panose="02020603050405020304" pitchFamily="18" charset="0"/>
              </a:rPr>
              <a:t>	1. Revenue generation and p</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rofit </a:t>
            </a:r>
            <a:r>
              <a:rPr lang="en-GB" sz="1800" kern="0" dirty="0">
                <a:latin typeface="Times New Roman" panose="02020603050405020304" pitchFamily="18" charset="0"/>
                <a:ea typeface="Times New Roman" panose="02020603050405020304" pitchFamily="18" charset="0"/>
                <a:cs typeface="Times New Roman" panose="02020603050405020304" pitchFamily="18" charset="0"/>
              </a:rPr>
              <a:t>a</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nalysis</a:t>
            </a:r>
          </a:p>
          <a:p>
            <a:pPr marL="0" indent="0">
              <a:lnSpc>
                <a:spcPct val="10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2. Client retention rate and market share analysis</a:t>
            </a:r>
          </a:p>
          <a:p>
            <a:pPr marL="0" indent="0">
              <a:lnSpc>
                <a:spcPct val="100000"/>
              </a:lnSpc>
              <a:spcAft>
                <a:spcPts val="800"/>
              </a:spcAft>
              <a:buNone/>
            </a:pPr>
            <a:r>
              <a:rPr lang="en-GB" sz="1800" kern="0" dirty="0">
                <a:latin typeface="Times New Roman" panose="02020603050405020304" pitchFamily="18" charset="0"/>
                <a:ea typeface="Times New Roman" panose="02020603050405020304" pitchFamily="18" charset="0"/>
                <a:cs typeface="Times New Roman" panose="02020603050405020304" pitchFamily="18" charset="0"/>
              </a:rPr>
              <a:t>	3. Other Features comparison</a:t>
            </a:r>
            <a:endPar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latin typeface="Times New Roman" panose="02020603050405020304" pitchFamily="18" charset="0"/>
                <a:ea typeface="Times New Roman" panose="02020603050405020304" pitchFamily="18" charset="0"/>
                <a:cs typeface="Times New Roman" panose="02020603050405020304" pitchFamily="18" charset="0"/>
              </a:rPr>
              <a:t>4</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Holiday service and availability</a:t>
            </a:r>
          </a:p>
          <a:p>
            <a:pPr>
              <a:lnSpc>
                <a:spcPct val="100000"/>
              </a:lnSpc>
              <a:spcAft>
                <a:spcPts val="800"/>
              </a:spcAft>
              <a:buFont typeface="Wingdings" panose="05000000000000000000" pitchFamily="2" charset="2"/>
              <a:buChar char="Ø"/>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Investment recommendation.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Data Analysis Approach</a:t>
            </a:r>
          </a:p>
        </p:txBody>
      </p:sp>
      <p:sp>
        <p:nvSpPr>
          <p:cNvPr id="2" name="Slide Number Placeholder 1">
            <a:extLst>
              <a:ext uri="{FF2B5EF4-FFF2-40B4-BE49-F238E27FC236}">
                <a16:creationId xmlns:a16="http://schemas.microsoft.com/office/drawing/2014/main" id="{CFFB2A28-C6D8-99A4-6C91-203886A41615}"/>
              </a:ext>
            </a:extLst>
          </p:cNvPr>
          <p:cNvSpPr>
            <a:spLocks noGrp="1"/>
          </p:cNvSpPr>
          <p:nvPr>
            <p:ph type="sldNum" sz="quarter" idx="12"/>
          </p:nvPr>
        </p:nvSpPr>
        <p:spPr/>
        <p:txBody>
          <a:bodyPr/>
          <a:lstStyle/>
          <a:p>
            <a:fld id="{F3281B17-8789-6B4C-B449-7FC9CCFFE3A3}" type="slidenum">
              <a:rPr lang="en-US" smtClean="0"/>
              <a:t>3</a:t>
            </a:fld>
            <a:endParaRPr lang="en-US"/>
          </a:p>
        </p:txBody>
      </p:sp>
    </p:spTree>
    <p:extLst>
      <p:ext uri="{BB962C8B-B14F-4D97-AF65-F5344CB8AC3E}">
        <p14:creationId xmlns:p14="http://schemas.microsoft.com/office/powerpoint/2010/main" val="336594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Data Intake and Exploration</a:t>
            </a:r>
          </a:p>
        </p:txBody>
      </p:sp>
      <p:sp>
        <p:nvSpPr>
          <p:cNvPr id="23" name="TextBox 22">
            <a:extLst>
              <a:ext uri="{FF2B5EF4-FFF2-40B4-BE49-F238E27FC236}">
                <a16:creationId xmlns:a16="http://schemas.microsoft.com/office/drawing/2014/main" id="{9072B615-52E5-8ED4-D8A1-031C42164B94}"/>
              </a:ext>
            </a:extLst>
          </p:cNvPr>
          <p:cNvSpPr txBox="1"/>
          <p:nvPr/>
        </p:nvSpPr>
        <p:spPr>
          <a:xfrm>
            <a:off x="384645" y="1424392"/>
            <a:ext cx="11551716" cy="5330626"/>
          </a:xfrm>
          <a:prstGeom prst="rect">
            <a:avLst/>
          </a:prstGeom>
          <a:noFill/>
        </p:spPr>
        <p:txBody>
          <a:bodyPr wrap="square">
            <a:spAutoFit/>
          </a:bodyPr>
          <a:lstStyle/>
          <a:p>
            <a:pPr lvl="0">
              <a:lnSpc>
                <a:spcPct val="107000"/>
              </a:lnSpc>
              <a:spcAft>
                <a:spcPts val="800"/>
              </a:spcAft>
              <a:tabLst>
                <a:tab pos="457200" algn="l"/>
              </a:tabLst>
            </a:pPr>
            <a:r>
              <a:rPr lang="en-US" b="1" kern="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Datasets details</a:t>
            </a:r>
          </a:p>
          <a:p>
            <a:pPr marL="285750" lvl="0" indent="-285750">
              <a:lnSpc>
                <a:spcPct val="107000"/>
              </a:lnSpc>
              <a:spcAft>
                <a:spcPts val="800"/>
              </a:spcAft>
              <a:buFont typeface="Wingdings" panose="05000000000000000000" pitchFamily="2" charset="2"/>
              <a:buChar char="Ø"/>
              <a:tabLst>
                <a:tab pos="45720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Five files were merged and used in this analysis. These files include:</a:t>
            </a:r>
          </a:p>
          <a:p>
            <a:pPr marL="742950" lvl="1" indent="-285750">
              <a:spcAft>
                <a:spcPts val="800"/>
              </a:spcAft>
              <a:buFont typeface="Arial" panose="020B0604020202020204" pitchFamily="34" charset="0"/>
              <a:buChar char="•"/>
              <a:tabLst>
                <a:tab pos="457200" algn="l"/>
              </a:tabLst>
            </a:pPr>
            <a:r>
              <a:rPr lang="en-US" kern="0" dirty="0">
                <a:latin typeface="Times New Roman" panose="02020603050405020304" pitchFamily="18" charset="0"/>
                <a:ea typeface="Times New Roman" panose="02020603050405020304" pitchFamily="18" charset="0"/>
                <a:cs typeface="Times New Roman" panose="02020603050405020304" pitchFamily="18" charset="0"/>
              </a:rPr>
              <a:t> Cab_Data.csv,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City</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.csv, Customeer_ID.csv, </a:t>
            </a:r>
            <a:r>
              <a:rPr lang="en-US" kern="0" dirty="0" err="1">
                <a:latin typeface="Times New Roman" panose="02020603050405020304" pitchFamily="18" charset="0"/>
                <a:ea typeface="Times New Roman" panose="02020603050405020304" pitchFamily="18" charset="0"/>
                <a:cs typeface="Times New Roman" panose="02020603050405020304" pitchFamily="18" charset="0"/>
              </a:rPr>
              <a:t>Transaction_ID.scv</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 and Us_Holiday_Dates.csv</a:t>
            </a:r>
            <a:endParaRPr lang="en-GB"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tabLst>
                <a:tab pos="45720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The merged dataset consists of</a:t>
            </a:r>
          </a:p>
          <a:p>
            <a:pPr marL="742950" lvl="1" indent="-285750">
              <a:lnSpc>
                <a:spcPct val="107000"/>
              </a:lnSpc>
              <a:spcAft>
                <a:spcPts val="800"/>
              </a:spcAft>
              <a:buFont typeface="Arial" panose="020B0604020202020204" pitchFamily="34" charset="0"/>
              <a:buChar char="•"/>
              <a:tabLst>
                <a:tab pos="45720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359393 data points</a:t>
            </a:r>
            <a:endParaRPr lang="en-GB"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45720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20 Features (including 4 derived features)</a:t>
            </a:r>
          </a:p>
          <a:p>
            <a:pPr marL="285750" indent="-285750">
              <a:lnSpc>
                <a:spcPct val="107000"/>
              </a:lnSpc>
              <a:spcAft>
                <a:spcPts val="800"/>
              </a:spcAft>
              <a:buFont typeface="Wingdings" panose="05000000000000000000" pitchFamily="2" charset="2"/>
              <a:buChar char="Ø"/>
              <a:tabLst>
                <a:tab pos="45720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Timeframe of the data: 2016-01-31 to 2018-12-31</a:t>
            </a:r>
          </a:p>
          <a:p>
            <a:pPr>
              <a:lnSpc>
                <a:spcPct val="107000"/>
              </a:lnSpc>
              <a:spcAft>
                <a:spcPts val="800"/>
              </a:spcAft>
              <a:tabLst>
                <a:tab pos="457200" algn="l"/>
              </a:tabLst>
            </a:pPr>
            <a:r>
              <a:rPr lang="en-US" b="1" kern="0" dirty="0">
                <a:solidFill>
                  <a:schemeClr val="accent2">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Assumptions</a:t>
            </a:r>
          </a:p>
          <a:p>
            <a:pPr>
              <a:lnSpc>
                <a:spcPct val="107000"/>
              </a:lnSpc>
              <a:spcAft>
                <a:spcPts val="800"/>
              </a:spcAft>
              <a:tabLst>
                <a:tab pos="457200" algn="l"/>
              </a:tabLst>
            </a:pPr>
            <a:r>
              <a:rPr lang="en-US" kern="0" dirty="0">
                <a:latin typeface="Times New Roman" panose="02020603050405020304" pitchFamily="18" charset="0"/>
                <a:ea typeface="Aptos" panose="020B0004020202020204" pitchFamily="34" charset="0"/>
                <a:cs typeface="Times New Roman" panose="02020603050405020304" pitchFamily="18" charset="0"/>
              </a:rPr>
              <a:t>The following assumptions were made</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The "Users" feature represents the total count of all taxi passengers in a city, regardless of the specific taxi company they use.</a:t>
            </a:r>
            <a:endParaRPr lang="en-GB"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Profit is calculated only based on the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Price_Charged</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Cost_of_Trip</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features. All other variables are held constant.</a:t>
            </a:r>
            <a:endParaRPr lang="en-GB"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There are outliers in the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Price_Charged</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feature, but </a:t>
            </a:r>
            <a:r>
              <a:rPr lang="en-GB" kern="0" dirty="0">
                <a:latin typeface="Times New Roman" panose="02020603050405020304" pitchFamily="18" charset="0"/>
                <a:ea typeface="Times New Roman" panose="02020603050405020304" pitchFamily="18" charset="0"/>
                <a:cs typeface="Times New Roman" panose="02020603050405020304" pitchFamily="18" charset="0"/>
              </a:rPr>
              <a:t>it was not considered</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as outliers because of </a:t>
            </a:r>
            <a:r>
              <a:rPr lang="en-GB" kern="0" dirty="0">
                <a:latin typeface="Times New Roman" panose="02020603050405020304" pitchFamily="18" charset="0"/>
                <a:ea typeface="Times New Roman" panose="02020603050405020304" pitchFamily="18" charset="0"/>
                <a:cs typeface="Times New Roman" panose="02020603050405020304" pitchFamily="18" charset="0"/>
              </a:rPr>
              <a:t>the unavailability of </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information about the trip duration. </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95F35E5-5471-D6B2-0B73-57DDA80D72F9}"/>
              </a:ext>
            </a:extLst>
          </p:cNvPr>
          <p:cNvSpPr>
            <a:spLocks noGrp="1"/>
          </p:cNvSpPr>
          <p:nvPr>
            <p:ph type="sldNum" sz="quarter" idx="12"/>
          </p:nvPr>
        </p:nvSpPr>
        <p:spPr/>
        <p:txBody>
          <a:bodyPr/>
          <a:lstStyle/>
          <a:p>
            <a:fld id="{F3281B17-8789-6B4C-B449-7FC9CCFFE3A3}" type="slidenum">
              <a:rPr lang="en-US" smtClean="0"/>
              <a:t>4</a:t>
            </a:fld>
            <a:endParaRPr lang="en-US"/>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Key Features Exploration</a:t>
            </a:r>
          </a:p>
        </p:txBody>
      </p:sp>
      <p:pic>
        <p:nvPicPr>
          <p:cNvPr id="4100" name="Picture 4">
            <a:extLst>
              <a:ext uri="{FF2B5EF4-FFF2-40B4-BE49-F238E27FC236}">
                <a16:creationId xmlns:a16="http://schemas.microsoft.com/office/drawing/2014/main" id="{487B0C10-9C53-B66F-676F-69D092C25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682" y="1393460"/>
            <a:ext cx="4083306" cy="295943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4735958-D571-602E-2164-D1E159D2B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185" y="1424392"/>
            <a:ext cx="3559276" cy="311139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E7D02C3-B25E-826A-F8D5-D8F1AE567E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3394" y="1445417"/>
            <a:ext cx="4214659" cy="270064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77348C9-313F-D8FF-5CFA-3E91D83DBC9A}"/>
              </a:ext>
            </a:extLst>
          </p:cNvPr>
          <p:cNvSpPr/>
          <p:nvPr/>
        </p:nvSpPr>
        <p:spPr>
          <a:xfrm>
            <a:off x="249185" y="4439703"/>
            <a:ext cx="3559276"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Figure 1: Company size distributions</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7E39B5CC-619B-D513-E49A-AD0ADC3B119C}"/>
              </a:ext>
            </a:extLst>
          </p:cNvPr>
          <p:cNvSpPr/>
          <p:nvPr/>
        </p:nvSpPr>
        <p:spPr>
          <a:xfrm>
            <a:off x="7990709" y="4463798"/>
            <a:ext cx="3939275" cy="2218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Figure 3: Mode of payment distributions</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EA75D1E-88D9-2EB4-9207-CA0EBABE5E8B}"/>
              </a:ext>
            </a:extLst>
          </p:cNvPr>
          <p:cNvSpPr/>
          <p:nvPr/>
        </p:nvSpPr>
        <p:spPr>
          <a:xfrm>
            <a:off x="4074013" y="4439750"/>
            <a:ext cx="3559276"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Figure 2: Users’ Gender distributions</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7E149FB-9CDC-7116-8FE0-5E869A6A0C3C}"/>
              </a:ext>
            </a:extLst>
          </p:cNvPr>
          <p:cNvSpPr txBox="1"/>
          <p:nvPr/>
        </p:nvSpPr>
        <p:spPr>
          <a:xfrm>
            <a:off x="401353" y="4979872"/>
            <a:ext cx="7749589" cy="1815882"/>
          </a:xfrm>
          <a:prstGeom prst="rect">
            <a:avLst/>
          </a:prstGeom>
          <a:noFill/>
        </p:spPr>
        <p:txBody>
          <a:bodyPr wrap="square">
            <a:spAutoFit/>
          </a:bodyPr>
          <a:lstStyle/>
          <a:p>
            <a:pPr marL="285750" indent="-285750" algn="just">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According to the data, the proportion of yellow taxis (76.43%) is three times that of pink cabs (23.57 %).  </a:t>
            </a:r>
          </a:p>
          <a:p>
            <a:pPr algn="just"/>
            <a:endParaRPr lang="en-GB"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Also, males (54.02%) account for a higher proportion of “Users” than females (45.98%)</a:t>
            </a:r>
          </a:p>
          <a:p>
            <a:pPr marL="285750" indent="-285750" algn="just">
              <a:buFont typeface="Wingdings" panose="05000000000000000000" pitchFamily="2" charset="2"/>
              <a:buChar char="Ø"/>
            </a:pPr>
            <a:endParaRPr lang="en-GB"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The majority (59.98%) of the cab companies’ payments and revenue are transacted in cash.</a:t>
            </a:r>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p:txBody>
          <a:bodyPr/>
          <a:lstStyle/>
          <a:p>
            <a:fld id="{F3281B17-8789-6B4C-B449-7FC9CCFFE3A3}" type="slidenum">
              <a:rPr lang="en-US" smtClean="0"/>
              <a:t>5</a:t>
            </a:fld>
            <a:endParaRPr lang="en-US"/>
          </a:p>
        </p:txBody>
      </p:sp>
    </p:spTree>
    <p:extLst>
      <p:ext uri="{BB962C8B-B14F-4D97-AF65-F5344CB8AC3E}">
        <p14:creationId xmlns:p14="http://schemas.microsoft.com/office/powerpoint/2010/main" val="316572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6064045"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Profit Analysis </a:t>
            </a:r>
          </a:p>
        </p:txBody>
      </p:sp>
      <p:pic>
        <p:nvPicPr>
          <p:cNvPr id="2050" name="Picture 2">
            <a:extLst>
              <a:ext uri="{FF2B5EF4-FFF2-40B4-BE49-F238E27FC236}">
                <a16:creationId xmlns:a16="http://schemas.microsoft.com/office/drawing/2014/main" id="{B301F15D-DD33-E62D-ABA5-A9C7B427D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74" y="1671484"/>
            <a:ext cx="6400800" cy="45969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C3E7AD8-CB98-DFBF-2FE1-2E326FC6B08F}"/>
              </a:ext>
            </a:extLst>
          </p:cNvPr>
          <p:cNvSpPr>
            <a:spLocks noChangeArrowheads="1"/>
          </p:cNvSpPr>
          <p:nvPr/>
        </p:nvSpPr>
        <p:spPr bwMode="auto">
          <a:xfrm rot="10800000" flipV="1">
            <a:off x="7366802" y="1809982"/>
            <a:ext cx="440241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proportions of each category of profit are rightly skewed. </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 Cab’s “Profit </a:t>
            </a:r>
            <a:r>
              <a:rPr lang="en-US" altLang="en-US" dirty="0">
                <a:latin typeface="Times New Roman" panose="02020603050405020304" pitchFamily="18" charset="0"/>
                <a:cs typeface="Times New Roman" panose="02020603050405020304" pitchFamily="18" charset="0"/>
              </a:rPr>
              <a:t>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ate” and “Profit per KM” distributions exhibit a noticeable rise to the right of the peak, which will likely result in a higher overall profit rate. </a:t>
            </a:r>
          </a:p>
        </p:txBody>
      </p:sp>
      <p:sp>
        <p:nvSpPr>
          <p:cNvPr id="7" name="Rectangle 6">
            <a:extLst>
              <a:ext uri="{FF2B5EF4-FFF2-40B4-BE49-F238E27FC236}">
                <a16:creationId xmlns:a16="http://schemas.microsoft.com/office/drawing/2014/main" id="{966F1A1F-6B26-1B96-C6C2-EC362EC12D98}"/>
              </a:ext>
            </a:extLst>
          </p:cNvPr>
          <p:cNvSpPr/>
          <p:nvPr/>
        </p:nvSpPr>
        <p:spPr>
          <a:xfrm>
            <a:off x="1359568" y="6424864"/>
            <a:ext cx="4736432" cy="2767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 4: Cab Companies Profits’ Analysis.</a:t>
            </a:r>
            <a:endParaRPr lang="en-GB"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881AE6F-51CF-81A2-8F8D-54BCA621D3D6}"/>
              </a:ext>
            </a:extLst>
          </p:cNvPr>
          <p:cNvSpPr>
            <a:spLocks noGrp="1"/>
          </p:cNvSpPr>
          <p:nvPr>
            <p:ph type="sldNum" sz="quarter" idx="12"/>
          </p:nvPr>
        </p:nvSpPr>
        <p:spPr/>
        <p:txBody>
          <a:bodyPr/>
          <a:lstStyle/>
          <a:p>
            <a:fld id="{F3281B17-8789-6B4C-B449-7FC9CCFFE3A3}" type="slidenum">
              <a:rPr lang="en-US" smtClean="0"/>
              <a:t>6</a:t>
            </a:fld>
            <a:endParaRPr lang="en-US"/>
          </a:p>
        </p:txBody>
      </p:sp>
    </p:spTree>
    <p:extLst>
      <p:ext uri="{BB962C8B-B14F-4D97-AF65-F5344CB8AC3E}">
        <p14:creationId xmlns:p14="http://schemas.microsoft.com/office/powerpoint/2010/main" val="228902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6064045"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Profit Analysis  (</a:t>
            </a:r>
            <a:r>
              <a:rPr lang="en-US" sz="3600" b="1" dirty="0" err="1">
                <a:solidFill>
                  <a:schemeClr val="accent2"/>
                </a:solidFill>
                <a:latin typeface="Times New Roman" panose="02020603050405020304" pitchFamily="18" charset="0"/>
                <a:cs typeface="Times New Roman" panose="02020603050405020304" pitchFamily="18" charset="0"/>
              </a:rPr>
              <a:t>Contd</a:t>
            </a:r>
            <a:r>
              <a:rPr lang="en-US" sz="3600" b="1" dirty="0">
                <a:solidFill>
                  <a:schemeClr val="accent2"/>
                </a:solidFill>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074" name="Picture 2">
            <a:extLst>
              <a:ext uri="{FF2B5EF4-FFF2-40B4-BE49-F238E27FC236}">
                <a16:creationId xmlns:a16="http://schemas.microsoft.com/office/drawing/2014/main" id="{EE79D8FB-6C04-FA93-A6A7-6805B1711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5" y="1448456"/>
            <a:ext cx="6064045" cy="4459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6E2EB348-9E9A-4DC1-32AF-99D3BB4C97E2}"/>
              </a:ext>
            </a:extLst>
          </p:cNvPr>
          <p:cNvGraphicFramePr>
            <a:graphicFrameLocks noGrp="1"/>
          </p:cNvGraphicFramePr>
          <p:nvPr>
            <p:extLst>
              <p:ext uri="{D42A27DB-BD31-4B8C-83A1-F6EECF244321}">
                <p14:modId xmlns:p14="http://schemas.microsoft.com/office/powerpoint/2010/main" val="438577120"/>
              </p:ext>
            </p:extLst>
          </p:nvPr>
        </p:nvGraphicFramePr>
        <p:xfrm>
          <a:off x="6533146" y="1415171"/>
          <a:ext cx="5366084" cy="1581885"/>
        </p:xfrm>
        <a:graphic>
          <a:graphicData uri="http://schemas.openxmlformats.org/drawingml/2006/table">
            <a:tbl>
              <a:tblPr firstRow="1" firstCol="1" bandRow="1">
                <a:tableStyleId>{5C22544A-7EE6-4342-B048-85BDC9FD1C3A}</a:tableStyleId>
              </a:tblPr>
              <a:tblGrid>
                <a:gridCol w="854243">
                  <a:extLst>
                    <a:ext uri="{9D8B030D-6E8A-4147-A177-3AD203B41FA5}">
                      <a16:colId xmlns:a16="http://schemas.microsoft.com/office/drawing/2014/main" val="67342600"/>
                    </a:ext>
                  </a:extLst>
                </a:gridCol>
                <a:gridCol w="1407695">
                  <a:extLst>
                    <a:ext uri="{9D8B030D-6E8A-4147-A177-3AD203B41FA5}">
                      <a16:colId xmlns:a16="http://schemas.microsoft.com/office/drawing/2014/main" val="2353745631"/>
                    </a:ext>
                  </a:extLst>
                </a:gridCol>
                <a:gridCol w="1299411">
                  <a:extLst>
                    <a:ext uri="{9D8B030D-6E8A-4147-A177-3AD203B41FA5}">
                      <a16:colId xmlns:a16="http://schemas.microsoft.com/office/drawing/2014/main" val="1747733910"/>
                    </a:ext>
                  </a:extLst>
                </a:gridCol>
                <a:gridCol w="1804735">
                  <a:extLst>
                    <a:ext uri="{9D8B030D-6E8A-4147-A177-3AD203B41FA5}">
                      <a16:colId xmlns:a16="http://schemas.microsoft.com/office/drawing/2014/main" val="2882257524"/>
                    </a:ext>
                  </a:extLst>
                </a:gridCol>
              </a:tblGrid>
              <a:tr h="288675">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0" dirty="0">
                          <a:effectLst/>
                          <a:latin typeface="Times New Roman" panose="02020603050405020304" pitchFamily="18" charset="0"/>
                          <a:cs typeface="Times New Roman" panose="02020603050405020304" pitchFamily="18" charset="0"/>
                        </a:rPr>
                        <a:t>Year</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0" dirty="0">
                          <a:effectLst/>
                          <a:latin typeface="Times New Roman" panose="02020603050405020304" pitchFamily="18" charset="0"/>
                          <a:cs typeface="Times New Roman" panose="02020603050405020304" pitchFamily="18" charset="0"/>
                        </a:rPr>
                        <a:t>Pink Cab (%)</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0" dirty="0">
                          <a:effectLst/>
                          <a:latin typeface="Times New Roman" panose="02020603050405020304" pitchFamily="18" charset="0"/>
                          <a:cs typeface="Times New Roman" panose="02020603050405020304" pitchFamily="18" charset="0"/>
                        </a:rPr>
                        <a:t>Yellow (%)</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0" dirty="0">
                          <a:effectLst/>
                          <a:latin typeface="Times New Roman" panose="02020603050405020304" pitchFamily="18" charset="0"/>
                          <a:cs typeface="Times New Roman" panose="02020603050405020304" pitchFamily="18" charset="0"/>
                        </a:rPr>
                        <a:t>Cab Market (%)</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8074433"/>
                  </a:ext>
                </a:extLst>
              </a:tr>
              <a:tr h="43107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0" dirty="0">
                          <a:effectLst/>
                          <a:latin typeface="Times New Roman" panose="02020603050405020304" pitchFamily="18" charset="0"/>
                          <a:cs typeface="Times New Roman" panose="02020603050405020304" pitchFamily="18" charset="0"/>
                        </a:rPr>
                        <a:t>2016</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100" dirty="0">
                          <a:effectLst/>
                          <a:latin typeface="Times New Roman" panose="02020603050405020304" pitchFamily="18" charset="0"/>
                          <a:cs typeface="Times New Roman" panose="02020603050405020304" pitchFamily="18" charset="0"/>
                        </a:rPr>
                        <a:t>27.659727   </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100">
                          <a:effectLst/>
                          <a:latin typeface="Times New Roman" panose="02020603050405020304" pitchFamily="18" charset="0"/>
                          <a:cs typeface="Times New Roman" panose="02020603050405020304" pitchFamily="18" charset="0"/>
                        </a:rPr>
                        <a:t>56.719546   </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100">
                          <a:effectLst/>
                          <a:latin typeface="Times New Roman" panose="02020603050405020304" pitchFamily="18" charset="0"/>
                          <a:cs typeface="Times New Roman" panose="02020603050405020304" pitchFamily="18" charset="0"/>
                        </a:rPr>
                        <a:t>50.864915</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698961"/>
                  </a:ext>
                </a:extLst>
              </a:tr>
              <a:tr h="43107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0">
                          <a:effectLst/>
                          <a:latin typeface="Times New Roman" panose="02020603050405020304" pitchFamily="18" charset="0"/>
                          <a:cs typeface="Times New Roman" panose="02020603050405020304" pitchFamily="18" charset="0"/>
                        </a:rPr>
                        <a:t>2017</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100" dirty="0">
                          <a:effectLst/>
                          <a:latin typeface="Times New Roman" panose="02020603050405020304" pitchFamily="18" charset="0"/>
                          <a:cs typeface="Times New Roman" panose="02020603050405020304" pitchFamily="18" charset="0"/>
                        </a:rPr>
                        <a:t>26.937759   </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100" dirty="0">
                          <a:effectLst/>
                          <a:latin typeface="Times New Roman" panose="02020603050405020304" pitchFamily="18" charset="0"/>
                          <a:cs typeface="Times New Roman" panose="02020603050405020304" pitchFamily="18" charset="0"/>
                        </a:rPr>
                        <a:t>56.744110   </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100">
                          <a:effectLst/>
                          <a:latin typeface="Times New Roman" panose="02020603050405020304" pitchFamily="18" charset="0"/>
                          <a:cs typeface="Times New Roman" panose="02020603050405020304" pitchFamily="18" charset="0"/>
                        </a:rPr>
                        <a:t>50.639303</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2029977"/>
                  </a:ext>
                </a:extLst>
              </a:tr>
              <a:tr h="43107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0">
                          <a:effectLst/>
                          <a:latin typeface="Times New Roman" panose="02020603050405020304" pitchFamily="18" charset="0"/>
                          <a:cs typeface="Times New Roman" panose="02020603050405020304" pitchFamily="18" charset="0"/>
                        </a:rPr>
                        <a:t>2018</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100" dirty="0">
                          <a:effectLst/>
                          <a:latin typeface="Times New Roman" panose="02020603050405020304" pitchFamily="18" charset="0"/>
                          <a:cs typeface="Times New Roman" panose="02020603050405020304" pitchFamily="18" charset="0"/>
                        </a:rPr>
                        <a:t>21.427914   </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100" dirty="0">
                          <a:effectLst/>
                          <a:latin typeface="Times New Roman" panose="02020603050405020304" pitchFamily="18" charset="0"/>
                          <a:cs typeface="Times New Roman" panose="02020603050405020304" pitchFamily="18" charset="0"/>
                        </a:rPr>
                        <a:t>48.213674   </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kern="100" dirty="0">
                          <a:effectLst/>
                          <a:latin typeface="Times New Roman" panose="02020603050405020304" pitchFamily="18" charset="0"/>
                          <a:cs typeface="Times New Roman" panose="02020603050405020304" pitchFamily="18" charset="0"/>
                        </a:rPr>
                        <a:t>42.691567</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5869461"/>
                  </a:ext>
                </a:extLst>
              </a:tr>
            </a:tbl>
          </a:graphicData>
        </a:graphic>
      </p:graphicFrame>
      <p:sp>
        <p:nvSpPr>
          <p:cNvPr id="8" name="TextBox 7">
            <a:extLst>
              <a:ext uri="{FF2B5EF4-FFF2-40B4-BE49-F238E27FC236}">
                <a16:creationId xmlns:a16="http://schemas.microsoft.com/office/drawing/2014/main" id="{F0E16E1E-4420-835B-F8B7-CC827AEFD0F1}"/>
              </a:ext>
            </a:extLst>
          </p:cNvPr>
          <p:cNvSpPr txBox="1"/>
          <p:nvPr/>
        </p:nvSpPr>
        <p:spPr>
          <a:xfrm>
            <a:off x="6506238" y="3860945"/>
            <a:ext cx="5500342" cy="2105128"/>
          </a:xfrm>
          <a:prstGeom prst="rect">
            <a:avLst/>
          </a:prstGeom>
          <a:noFill/>
        </p:spPr>
        <p:txBody>
          <a:bodyPr wrap="square">
            <a:spAutoFit/>
          </a:bodyPr>
          <a:lstStyle/>
          <a:p>
            <a:pPr marL="285750" indent="-285750" fontAlgn="base" latinLnBrk="1">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Yellow Cab consistently outperforms Pink Cab in terms of annual profitability, with a rate ranging from 48% to 56% compared to Pink Cab's rate of 21% to 27% in each documented year.</a:t>
            </a:r>
            <a:endParaRPr lang="en-GB"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3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fontAlgn="base" latinLnBrk="1">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One reason is that Yellow Cab has a higher proportion of high-profit-rate journeys compared to Pink Cab</a:t>
            </a:r>
            <a:r>
              <a:rPr lang="en-GB"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en-GB"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BC71EAF-C5F1-DE39-4C54-F6619F58B15B}"/>
              </a:ext>
            </a:extLst>
          </p:cNvPr>
          <p:cNvSpPr txBox="1"/>
          <p:nvPr/>
        </p:nvSpPr>
        <p:spPr>
          <a:xfrm>
            <a:off x="-46120" y="6077770"/>
            <a:ext cx="6142120" cy="369332"/>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Figure 5: Cab Companies </a:t>
            </a:r>
            <a:r>
              <a:rPr lang="en-US" dirty="0">
                <a:latin typeface="Times New Roman" panose="02020603050405020304" pitchFamily="18" charset="0"/>
                <a:cs typeface="Times New Roman" panose="02020603050405020304" pitchFamily="18" charset="0"/>
              </a:rPr>
              <a:t>Annual Profit Rate Comparison</a:t>
            </a:r>
            <a:endParaRPr lang="en-GB"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45133C7-AB91-3451-7411-C36820A80418}"/>
              </a:ext>
            </a:extLst>
          </p:cNvPr>
          <p:cNvSpPr txBox="1"/>
          <p:nvPr/>
        </p:nvSpPr>
        <p:spPr>
          <a:xfrm>
            <a:off x="6533147" y="3109769"/>
            <a:ext cx="5473433"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Table 1</a:t>
            </a:r>
            <a:r>
              <a:rPr lang="en-US" dirty="0">
                <a:solidFill>
                  <a:schemeClr val="tx1"/>
                </a:solidFill>
                <a:latin typeface="Times New Roman" panose="02020603050405020304" pitchFamily="18" charset="0"/>
                <a:cs typeface="Times New Roman" panose="02020603050405020304" pitchFamily="18" charset="0"/>
              </a:rPr>
              <a:t>: Cab Companies </a:t>
            </a:r>
            <a:r>
              <a:rPr lang="en-US" dirty="0">
                <a:latin typeface="Times New Roman" panose="02020603050405020304" pitchFamily="18" charset="0"/>
                <a:cs typeface="Times New Roman" panose="02020603050405020304" pitchFamily="18" charset="0"/>
              </a:rPr>
              <a:t>Annual Profit Rate Comparison</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7</a:t>
            </a:fld>
            <a:endParaRPr lang="en-US"/>
          </a:p>
        </p:txBody>
      </p:sp>
    </p:spTree>
    <p:extLst>
      <p:ext uri="{BB962C8B-B14F-4D97-AF65-F5344CB8AC3E}">
        <p14:creationId xmlns:p14="http://schemas.microsoft.com/office/powerpoint/2010/main" val="144202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6064045"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Profit Analysis  (</a:t>
            </a:r>
            <a:r>
              <a:rPr lang="en-US" sz="3600" b="1" dirty="0" err="1">
                <a:solidFill>
                  <a:schemeClr val="accent2"/>
                </a:solidFill>
                <a:latin typeface="Times New Roman" panose="02020603050405020304" pitchFamily="18" charset="0"/>
                <a:cs typeface="Times New Roman" panose="02020603050405020304" pitchFamily="18" charset="0"/>
              </a:rPr>
              <a:t>Contd</a:t>
            </a:r>
            <a:r>
              <a:rPr lang="en-US" sz="3600" b="1" dirty="0">
                <a:solidFill>
                  <a:schemeClr val="accent2"/>
                </a:solidFill>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098" name="Picture 2">
            <a:extLst>
              <a:ext uri="{FF2B5EF4-FFF2-40B4-BE49-F238E27FC236}">
                <a16:creationId xmlns:a16="http://schemas.microsoft.com/office/drawing/2014/main" id="{9FE6F9ED-110B-A680-E914-F25AC70A5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37" y="1445417"/>
            <a:ext cx="11257936" cy="389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883A15-071C-C0AF-7D05-F71A4B8CC3BA}"/>
              </a:ext>
            </a:extLst>
          </p:cNvPr>
          <p:cNvSpPr txBox="1"/>
          <p:nvPr/>
        </p:nvSpPr>
        <p:spPr>
          <a:xfrm>
            <a:off x="661736" y="5381762"/>
            <a:ext cx="4578015" cy="369332"/>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6</a:t>
            </a:r>
            <a:r>
              <a:rPr lang="en-US" dirty="0">
                <a:solidFill>
                  <a:schemeClr val="tx1"/>
                </a:solidFill>
                <a:latin typeface="Times New Roman" panose="02020603050405020304" pitchFamily="18" charset="0"/>
                <a:cs typeface="Times New Roman" panose="02020603050405020304" pitchFamily="18" charset="0"/>
              </a:rPr>
              <a:t>: Cab Companies Profit’s Analysis</a:t>
            </a:r>
            <a:endParaRPr lang="en-GB"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DB989854-1B72-69F4-7A47-3433E0AA4084}"/>
              </a:ext>
            </a:extLst>
          </p:cNvPr>
          <p:cNvSpPr>
            <a:spLocks noChangeArrowheads="1"/>
          </p:cNvSpPr>
          <p:nvPr/>
        </p:nvSpPr>
        <p:spPr bwMode="auto">
          <a:xfrm rot="10800000" flipV="1">
            <a:off x="433137" y="6046972"/>
            <a:ext cx="111211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 Cab's profitability has been consistently superior to that of Pink Cab. Despite experiencing a profit peak in 2017 followed by a subsequent decline, this taxi service continues to outperform the pink cab.</a:t>
            </a:r>
          </a:p>
        </p:txBody>
      </p:sp>
      <p:sp>
        <p:nvSpPr>
          <p:cNvPr id="2" name="Slide Number Placeholder 1">
            <a:extLst>
              <a:ext uri="{FF2B5EF4-FFF2-40B4-BE49-F238E27FC236}">
                <a16:creationId xmlns:a16="http://schemas.microsoft.com/office/drawing/2014/main" id="{40C78AC3-CFD9-84C4-079C-990B9FE57529}"/>
              </a:ext>
            </a:extLst>
          </p:cNvPr>
          <p:cNvSpPr>
            <a:spLocks noGrp="1"/>
          </p:cNvSpPr>
          <p:nvPr>
            <p:ph type="sldNum" sz="quarter" idx="12"/>
          </p:nvPr>
        </p:nvSpPr>
        <p:spPr/>
        <p:txBody>
          <a:bodyPr/>
          <a:lstStyle/>
          <a:p>
            <a:fld id="{F3281B17-8789-6B4C-B449-7FC9CCFFE3A3}" type="slidenum">
              <a:rPr lang="en-US" smtClean="0"/>
              <a:t>8</a:t>
            </a:fld>
            <a:endParaRPr lang="en-US"/>
          </a:p>
        </p:txBody>
      </p:sp>
    </p:spTree>
    <p:extLst>
      <p:ext uri="{BB962C8B-B14F-4D97-AF65-F5344CB8AC3E}">
        <p14:creationId xmlns:p14="http://schemas.microsoft.com/office/powerpoint/2010/main" val="191197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6200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6064045" cy="1325563"/>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Customers Retention</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218" name="Picture 2">
            <a:extLst>
              <a:ext uri="{FF2B5EF4-FFF2-40B4-BE49-F238E27FC236}">
                <a16:creationId xmlns:a16="http://schemas.microsoft.com/office/drawing/2014/main" id="{4934A7F7-24AD-6452-58D3-CE82923F4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42" y="1483869"/>
            <a:ext cx="8001000" cy="47162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CD73C4-262F-8BF5-F015-17A33E0926D2}"/>
              </a:ext>
            </a:extLst>
          </p:cNvPr>
          <p:cNvSpPr txBox="1"/>
          <p:nvPr/>
        </p:nvSpPr>
        <p:spPr>
          <a:xfrm>
            <a:off x="838200" y="6160858"/>
            <a:ext cx="4578015" cy="369332"/>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7</a:t>
            </a:r>
            <a:r>
              <a:rPr lang="en-US" dirty="0">
                <a:solidFill>
                  <a:schemeClr val="tx1"/>
                </a:solidFill>
                <a:latin typeface="Times New Roman" panose="02020603050405020304" pitchFamily="18" charset="0"/>
                <a:cs typeface="Times New Roman" panose="02020603050405020304" pitchFamily="18" charset="0"/>
              </a:rPr>
              <a:t>: Cab Companies </a:t>
            </a:r>
            <a:r>
              <a:rPr lang="en-US" dirty="0">
                <a:latin typeface="Times New Roman" panose="02020603050405020304" pitchFamily="18" charset="0"/>
                <a:cs typeface="Times New Roman" panose="02020603050405020304" pitchFamily="18" charset="0"/>
              </a:rPr>
              <a:t>Customers’ </a:t>
            </a:r>
            <a:r>
              <a:rPr lang="en-US" dirty="0">
                <a:solidFill>
                  <a:schemeClr val="tx1"/>
                </a:solidFill>
                <a:latin typeface="Times New Roman" panose="02020603050405020304" pitchFamily="18" charset="0"/>
                <a:cs typeface="Times New Roman" panose="02020603050405020304" pitchFamily="18" charset="0"/>
              </a:rPr>
              <a:t>Analysis</a:t>
            </a:r>
            <a:endParaRPr lang="en-GB"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4DF7D12-485E-C4CB-990E-83EA2C3DE198}"/>
              </a:ext>
            </a:extLst>
          </p:cNvPr>
          <p:cNvSpPr>
            <a:spLocks noChangeArrowheads="1"/>
          </p:cNvSpPr>
          <p:nvPr/>
        </p:nvSpPr>
        <p:spPr bwMode="auto">
          <a:xfrm rot="10800000" flipV="1">
            <a:off x="8660731" y="1483870"/>
            <a:ext cx="346884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Throughout the years being studied, the Yellow cab consistently had three times as many customers as the Pink cab. </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demonstrates that Yellow Cab has maintained a consistently high client retention rate over the course of those years.</a:t>
            </a:r>
          </a:p>
        </p:txBody>
      </p:sp>
      <p:sp>
        <p:nvSpPr>
          <p:cNvPr id="5" name="Slide Number Placeholder 4">
            <a:extLst>
              <a:ext uri="{FF2B5EF4-FFF2-40B4-BE49-F238E27FC236}">
                <a16:creationId xmlns:a16="http://schemas.microsoft.com/office/drawing/2014/main" id="{CB34216B-8BBE-918C-A63A-DC0865F254E1}"/>
              </a:ext>
            </a:extLst>
          </p:cNvPr>
          <p:cNvSpPr>
            <a:spLocks noGrp="1"/>
          </p:cNvSpPr>
          <p:nvPr>
            <p:ph type="sldNum" sz="quarter" idx="12"/>
          </p:nvPr>
        </p:nvSpPr>
        <p:spPr/>
        <p:txBody>
          <a:bodyPr/>
          <a:lstStyle/>
          <a:p>
            <a:fld id="{F3281B17-8789-6B4C-B449-7FC9CCFFE3A3}" type="slidenum">
              <a:rPr lang="en-US" smtClean="0"/>
              <a:t>9</a:t>
            </a:fld>
            <a:endParaRPr lang="en-US"/>
          </a:p>
        </p:txBody>
      </p:sp>
    </p:spTree>
    <p:extLst>
      <p:ext uri="{BB962C8B-B14F-4D97-AF65-F5344CB8AC3E}">
        <p14:creationId xmlns:p14="http://schemas.microsoft.com/office/powerpoint/2010/main" val="1814505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1293</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Calibri Light</vt:lpstr>
      <vt:lpstr>Times New Roman</vt:lpstr>
      <vt:lpstr>Wingdings</vt:lpstr>
      <vt:lpstr>Office Theme</vt:lpstr>
      <vt:lpstr>PowerPoint Presentation</vt:lpstr>
      <vt:lpstr>Business Problem</vt:lpstr>
      <vt:lpstr>Data Analysis Approach</vt:lpstr>
      <vt:lpstr>Data Intake and Exploration</vt:lpstr>
      <vt:lpstr>Key Features Exploration</vt:lpstr>
      <vt:lpstr>Profit Analysis </vt:lpstr>
      <vt:lpstr>Profit Analysis  (Contd)</vt:lpstr>
      <vt:lpstr>Profit Analysis  (Contd)</vt:lpstr>
      <vt:lpstr>Customers Retention</vt:lpstr>
      <vt:lpstr>Market Share Analysis</vt:lpstr>
      <vt:lpstr>Features Comparison</vt:lpstr>
      <vt:lpstr>Features Comparison (Cont’d)</vt:lpstr>
      <vt:lpstr>PowerPoint Presentation</vt:lpstr>
      <vt:lpstr>PowerPoint Presentation</vt:lpstr>
      <vt:lpstr>Holiday Availability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Bilikis Alayo</cp:lastModifiedBy>
  <cp:revision>145</cp:revision>
  <cp:lastPrinted>2019-08-24T08:13:50Z</cp:lastPrinted>
  <dcterms:created xsi:type="dcterms:W3CDTF">2019-08-19T15:39:24Z</dcterms:created>
  <dcterms:modified xsi:type="dcterms:W3CDTF">2024-03-21T23:55:40Z</dcterms:modified>
</cp:coreProperties>
</file>