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104" d="100"/>
          <a:sy n="104" d="100"/>
        </p:scale>
        <p:origin x="120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DFF41-B398-424B-96C6-AD79DB407FA6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CD00-922A-4635-8772-D86C61FA4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15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and Profit Margin by Month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Sales by Country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Quantity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pivotTable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572a8d-9b9e-493d-ba35-1ebad04d06b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572a8d-9b9e-493d-ba35-1ebad04d06b6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cd572a8d-9b9e-493d-ba35-1ebad04d06b6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slicer ,slicer ,Total Sales and Profit Margin by Month ,Total Sales by Country ,Total Quantity by Category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pivotTabl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licer ,multiRowCard ,clusteredBarChart ,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81</Words>
  <Application>Microsoft Office PowerPoint</Application>
  <PresentationFormat>Widescreen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Custom Design</vt:lpstr>
      <vt:lpstr>Overview</vt:lpstr>
      <vt:lpstr>Profit</vt:lpstr>
      <vt:lpstr>My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Omolewa Adetoro</cp:lastModifiedBy>
  <cp:revision>6</cp:revision>
  <dcterms:created xsi:type="dcterms:W3CDTF">2016-09-04T11:54:55Z</dcterms:created>
  <dcterms:modified xsi:type="dcterms:W3CDTF">2025-02-17T17:46:55Z</dcterms:modified>
</cp:coreProperties>
</file>