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5bf863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5bf86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bf863a6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bf863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bf863a6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bf863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5bf863a6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5bf863a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5bf863a6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5bf863a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5bf863a6_0_6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5bf863a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tatmt.org/europarl/" TargetMode="External"/><Relationship Id="rId4" Type="http://schemas.openxmlformats.org/officeDocument/2006/relationships/hyperlink" Target="http://www.statmt.org/europarl/v7/fr-en.tgz" TargetMode="External"/><Relationship Id="rId5" Type="http://schemas.openxmlformats.org/officeDocument/2006/relationships/hyperlink" Target="http://www.statmt.org/europarl/" TargetMode="External"/><Relationship Id="rId6" Type="http://schemas.openxmlformats.org/officeDocument/2006/relationships/hyperlink" Target="http://www.statmt.org/europarl/v7/fr-en.tg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tatmt.org/europarl/" TargetMode="External"/><Relationship Id="rId4" Type="http://schemas.openxmlformats.org/officeDocument/2006/relationships/hyperlink" Target="http://www.statmt.org/europarl/v7/fr-en.tg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07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Capstone Project 2</a:t>
            </a:r>
            <a:endParaRPr sz="4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4053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English to French translations</a:t>
            </a:r>
            <a:endParaRPr sz="23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598100" y="1872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Milestone Report 1</a:t>
            </a:r>
            <a:endParaRPr sz="3200"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34600" y="110175"/>
            <a:ext cx="2400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December</a:t>
            </a:r>
            <a:r>
              <a:rPr lang="en" sz="2200"/>
              <a:t> 2020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Translations Services Inc (TSI) contracted by the European Parliament</a:t>
            </a:r>
            <a:endParaRPr sz="20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Overwhelming number of transcripts to translate from English to French</a:t>
            </a:r>
            <a:endParaRPr sz="20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quick translations of transcripts from English to French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a Data Scientist to build translation model for this purpose.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45025"/>
            <a:ext cx="47691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modeling data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500350" y="13476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1500350" y="1451575"/>
            <a:ext cx="2350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European </a:t>
            </a:r>
            <a:r>
              <a:rPr lang="en" sz="1500">
                <a:solidFill>
                  <a:schemeClr val="lt1"/>
                </a:solidFill>
              </a:rPr>
              <a:t>Parliament English </a:t>
            </a:r>
            <a:r>
              <a:rPr lang="en" sz="1500">
                <a:solidFill>
                  <a:schemeClr val="lt1"/>
                </a:solidFill>
              </a:rPr>
              <a:t>sentences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1439600" y="2199825"/>
            <a:ext cx="2471700" cy="265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fr-en.en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http://www.statmt.org/europarl/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15"/>
          <p:cNvSpPr/>
          <p:nvPr/>
        </p:nvSpPr>
        <p:spPr>
          <a:xfrm>
            <a:off x="45720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4925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European Parliament French sentences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4572001" y="2199825"/>
            <a:ext cx="2471700" cy="265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fr-en.fr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http://www.statmt.org/europarl/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Recurrent Neural Network (RNN) Model with Embedding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4939500" y="724200"/>
            <a:ext cx="3837000" cy="3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 RNN Model with Embedding and verify accuracy of translations.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6" name="Google Shape;136;p18"/>
          <p:cNvSpPr/>
          <p:nvPr/>
        </p:nvSpPr>
        <p:spPr>
          <a:xfrm>
            <a:off x="2661259" y="225467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2756623" y="23922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Get Input 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3384970" y="16610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1868300" y="165175"/>
            <a:ext cx="3204000" cy="149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Get data from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http://www.statmt.org/europarl/</a:t>
            </a:r>
            <a:r>
              <a:rPr lang="en" sz="1600"/>
              <a:t> </a:t>
            </a:r>
            <a:r>
              <a:rPr lang="en" sz="1100" u="sng">
                <a:solidFill>
                  <a:schemeClr val="accent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contains: fr-en.en and fr-en.fr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Background pointer shape in timeline graphic" id="142" name="Google Shape;142;p18"/>
          <p:cNvSpPr/>
          <p:nvPr/>
        </p:nvSpPr>
        <p:spPr>
          <a:xfrm>
            <a:off x="4138656" y="22546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4981970" y="3000183"/>
            <a:ext cx="198900" cy="593656"/>
            <a:chOff x="5958946" y="2938958"/>
            <a:chExt cx="198900" cy="593656"/>
          </a:xfrm>
        </p:grpSpPr>
        <p:cxnSp>
          <p:nvCxnSpPr>
            <p:cNvPr id="144" name="Google Shape;144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3295150" y="3593825"/>
            <a:ext cx="3597000" cy="133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Subset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 data: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Tokenize sentences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Pad sentences</a:t>
            </a:r>
            <a:endParaRPr sz="1600"/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Perform Modeling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4475623" y="23921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Prepare for Modeling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