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5bf863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5bf86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bf863a6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bf863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bf863a6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bf863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5bf863a6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5bf863a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5bf863a6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5bf863a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5bf863a6_0_6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5bf863a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9d03a97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9d03a9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tatmt.org/europarl/" TargetMode="External"/><Relationship Id="rId4" Type="http://schemas.openxmlformats.org/officeDocument/2006/relationships/hyperlink" Target="http://www.statmt.org/europarl/v7/fr-en.tgz" TargetMode="External"/><Relationship Id="rId5" Type="http://schemas.openxmlformats.org/officeDocument/2006/relationships/hyperlink" Target="http://www.statmt.org/europarl/" TargetMode="External"/><Relationship Id="rId6" Type="http://schemas.openxmlformats.org/officeDocument/2006/relationships/hyperlink" Target="http://www.statmt.org/europarl/v7/fr-en.tg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tatmt.org/europarl/" TargetMode="External"/><Relationship Id="rId4" Type="http://schemas.openxmlformats.org/officeDocument/2006/relationships/hyperlink" Target="http://www.statmt.org/europarl/v7/fr-en.tgz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0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Capstone Project 2</a:t>
            </a:r>
            <a:endParaRPr sz="4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405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English to French translations</a:t>
            </a:r>
            <a:endParaRPr sz="23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598100" y="1872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Milestone Report 2</a:t>
            </a:r>
            <a:endParaRPr sz="3200"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34600" y="110175"/>
            <a:ext cx="2400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December</a:t>
            </a:r>
            <a:r>
              <a:rPr lang="en" sz="2200"/>
              <a:t> 2020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Translations Services Inc (TSI) contracted by the European Parliament</a:t>
            </a:r>
            <a:endParaRPr sz="20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Overwhelming number of transcripts to translate from English to French</a:t>
            </a:r>
            <a:endParaRPr sz="20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quick translations of transcripts from English to French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a Data Scientist to build translation model for this purpose.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45025"/>
            <a:ext cx="4769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modeling data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500350" y="13476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1500350" y="1451575"/>
            <a:ext cx="2350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European </a:t>
            </a:r>
            <a:r>
              <a:rPr lang="en" sz="1500">
                <a:solidFill>
                  <a:schemeClr val="lt1"/>
                </a:solidFill>
              </a:rPr>
              <a:t>Parliament English </a:t>
            </a:r>
            <a:r>
              <a:rPr lang="en" sz="1500">
                <a:solidFill>
                  <a:schemeClr val="lt1"/>
                </a:solidFill>
              </a:rPr>
              <a:t>sentences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1439600" y="2199825"/>
            <a:ext cx="2471700" cy="265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fr-en.en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http://www.statmt.org/europarl/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5"/>
          <p:cNvSpPr/>
          <p:nvPr/>
        </p:nvSpPr>
        <p:spPr>
          <a:xfrm>
            <a:off x="45720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4925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European Parliament French sentences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4572001" y="2199825"/>
            <a:ext cx="2471700" cy="265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fr-en.fr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http://www.statmt.org/europarl/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Recurrent Neural Network (RNN) Model with Embedding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4939500" y="724200"/>
            <a:ext cx="3837000" cy="3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RNN Model with Embedding and verify accuracy of translations.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6" name="Google Shape;136;p18"/>
          <p:cNvSpPr/>
          <p:nvPr/>
        </p:nvSpPr>
        <p:spPr>
          <a:xfrm>
            <a:off x="1978621" y="22547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2121023" y="23922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Get Input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2993820" y="16610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875250" y="165225"/>
            <a:ext cx="3204000" cy="149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 data from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http://www.statmt.org/europarl/</a:t>
            </a:r>
            <a:r>
              <a:rPr lang="en" sz="1600"/>
              <a:t> </a:t>
            </a:r>
            <a:r>
              <a:rPr lang="en" sz="1100" u="sng">
                <a:solidFill>
                  <a:schemeClr val="accent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contains: fr-en.en and fr-en.fr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Background pointer shape in timeline graphic" id="142" name="Google Shape;142;p18"/>
          <p:cNvSpPr/>
          <p:nvPr/>
        </p:nvSpPr>
        <p:spPr>
          <a:xfrm>
            <a:off x="3456018" y="22547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4382120" y="3000208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2683075" y="3593875"/>
            <a:ext cx="3597000" cy="133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Subset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 data: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Tokenize sentences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Pad sentences</a:t>
            </a:r>
            <a:endParaRPr sz="1600"/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Perform Modeling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844198" y="23922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Prepare for Modeling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5114293" y="22546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6568720" y="16610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5066175" y="165125"/>
            <a:ext cx="3204000" cy="149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Build an Embedded RNN model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 Keras to build an Embedded RNN model to translate English sentences to French</a:t>
            </a:r>
            <a:endParaRPr sz="1600"/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5507123" y="23921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Build Model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65500" y="4666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265500" y="20747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Some success with short sentences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Model struggling with more complex sentences with more words.</a:t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4939500" y="2209950"/>
            <a:ext cx="3837000" cy="19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Need for more processing power and memory to process more sentence to see if translation capability improves</a:t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4835400" y="7168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Thoughts for Improvement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