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A2E4-D4C2-87A1-A606-15065535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5403E-A087-6B72-9B9A-67B02719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DB53-5080-6692-A5E5-EF309C7F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5E5D-9C5D-8901-F058-ED220F73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902D-80FC-4CE4-7CE0-02511A45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8E4-664E-0A9B-E1CF-117AB5C6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2F735-AE24-F085-9F14-214D5536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0D28-F532-704F-2E6F-2E57327F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E414-F9E0-9674-AAF9-C0E582AD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B803-F51B-3673-2812-3B520417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8305C-2C35-12AC-0812-884C9B26C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605-632F-C931-95CC-F36A62F5F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8E13-58FB-DE7A-DF3A-882EAA55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2C2C-F1F2-E6E4-5BDA-57F08EF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D002-DD9B-D26F-F381-40ADB34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6A92-DFE4-6715-7A59-EB67190A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1946-D891-6F26-F93B-4536E44A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F304-3C3A-1119-F946-D51914C4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06A3-2091-0C68-DAF2-2D963D07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65B1-B362-E053-17BE-65212940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C20B-F4E0-4E57-5F9E-5891054B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DE4E-AFBA-ADA6-9A92-88825254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4315-614D-FC9B-6D4E-1433B6A4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3A77-621A-4229-00E5-E62822A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D2F6-80B2-2B4B-C034-18C17506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D07E-4BC8-2A12-9A9D-480CA6C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19EB-A941-ECB5-A137-916683E3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320A0-1D63-7A22-6FF3-53F97F99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D806-B7B2-90C3-13F7-295F4C58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5192-F5C0-29C7-2201-0485FBD8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50FE4-1F21-0B80-F64F-00358218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1912-F71F-C1DE-1AE8-D6760E4C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43100-39A1-F19B-48C1-6A6C0AC8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F0C14-EAAB-1E42-1400-D30DBDBE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CB549-AB24-9DE4-4FD1-99D6857D1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CDABB-73F5-6B28-169E-47619665B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DC7C6-B279-952E-7369-9581D8CD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21C3-244A-5CFB-B898-3B622822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8402D-569F-C26A-6DE5-CAE478BF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23E2-6BB3-998B-78C0-1B3D0C34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41893-EF9D-6B41-C9F4-B4CFA88E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C162F-B290-A958-59AC-5A79D3C5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D050-1F4D-D019-5578-B0D4ECE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F840-47E6-DEF8-8229-6FFF1CC6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440A4-818B-7E6C-2206-855EC74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8142-B1AF-7591-39BF-85416BA0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97EF-CC16-1C1F-4D54-437C85CA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DAC9-F9C5-6671-DD6B-C13880BD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6E99-7D94-F20C-055C-C95DE806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73ADF-3328-A834-16DF-97DC7C57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0EAF-9CA0-2F93-A31C-C242E675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949C-D350-C0F0-9A4A-9E72569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5499-D8B7-D71B-86C5-4D91C3D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E957C-52E5-1FBB-D427-FA13497C3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37A6C-C7FC-A77E-1CCE-53908777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D422-5A4E-323D-3653-5768F9E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0B25-11D4-F1F7-2A2A-8ED7B2BE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0E0F9-842B-FDD1-ADA6-A113DD44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9631C-D19C-8392-B7D4-72F9A0C1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4DBE-BDF6-49CF-2130-075E683D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3C72-52C0-96E3-F193-A90AA987C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639E-8BC4-4186-A537-30499464805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68A9-E098-69BC-1DB7-CA2CA69AE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F1B1-5187-BA7F-1F5B-785BC6E6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72BE-90B6-433A-863C-577A87FA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hemrodger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7EB1-EFB3-9D04-F883-4B028298D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dirty="0"/>
              <a:t>Aviation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AA4C6-5194-3372-88CE-5776E910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3878"/>
            <a:ext cx="9144000" cy="1655762"/>
          </a:xfrm>
        </p:spPr>
        <p:txBody>
          <a:bodyPr/>
          <a:lstStyle/>
          <a:p>
            <a:r>
              <a:rPr lang="en-US" dirty="0"/>
              <a:t>Aircraft Recommendations Depending For Business Flights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0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1B28-2420-C0A7-931F-C2F9366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for different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07AC-0E13-6339-B6DD-DD9EC3E0EBE0}"/>
              </a:ext>
            </a:extLst>
          </p:cNvPr>
          <p:cNvSpPr txBox="1"/>
          <p:nvPr/>
        </p:nvSpPr>
        <p:spPr>
          <a:xfrm>
            <a:off x="7345680" y="2123440"/>
            <a:ext cx="41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least robust model is the A36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F545DB-47AB-F02A-E35F-B1D5DFD39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8" y="1253330"/>
            <a:ext cx="6870191" cy="4873149"/>
          </a:xfrm>
        </p:spPr>
      </p:pic>
    </p:spTree>
    <p:extLst>
      <p:ext uri="{BB962C8B-B14F-4D97-AF65-F5344CB8AC3E}">
        <p14:creationId xmlns:p14="http://schemas.microsoft.com/office/powerpoint/2010/main" val="46963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9D63-D41E-EDF7-93D3-F83A59BD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category against total fatal injuries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6CF2B-4E29-3AD0-80CB-ECDDD638601A}"/>
              </a:ext>
            </a:extLst>
          </p:cNvPr>
          <p:cNvSpPr txBox="1"/>
          <p:nvPr/>
        </p:nvSpPr>
        <p:spPr>
          <a:xfrm>
            <a:off x="8942832" y="2898648"/>
            <a:ext cx="299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Helicopters are seen to be among those associated with the least total fatal injuries.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DEE6E3-5CE4-CEA8-9109-26DBBC70E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0" y="1569592"/>
            <a:ext cx="8347402" cy="4703191"/>
          </a:xfrm>
        </p:spPr>
      </p:pic>
    </p:spTree>
    <p:extLst>
      <p:ext uri="{BB962C8B-B14F-4D97-AF65-F5344CB8AC3E}">
        <p14:creationId xmlns:p14="http://schemas.microsoft.com/office/powerpoint/2010/main" val="23987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E247-6D98-62D1-52CF-58435B6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0B0F-6759-554B-4F91-43334B13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Aircraft with electric, LR and even Turbo fan engine types are recommended since they have the least total fatal injuries.</a:t>
            </a:r>
          </a:p>
          <a:p>
            <a:r>
              <a:rPr lang="en-US" dirty="0">
                <a:solidFill>
                  <a:schemeClr val="bg1"/>
                </a:solidFill>
              </a:rPr>
              <a:t>The company should purchase the Gates Learjet,24E, which is the safest option for business purposes since it has the highest rates of uninjured users.</a:t>
            </a:r>
          </a:p>
          <a:p>
            <a:r>
              <a:rPr lang="en-US" dirty="0">
                <a:solidFill>
                  <a:schemeClr val="bg1"/>
                </a:solidFill>
              </a:rPr>
              <a:t>Helicopters are illustrated to be among the categories associated with the least total fatal injuries and is strongly recommended for business purposes.</a:t>
            </a:r>
          </a:p>
          <a:p>
            <a:r>
              <a:rPr lang="en-US" dirty="0">
                <a:solidFill>
                  <a:schemeClr val="bg1"/>
                </a:solidFill>
              </a:rPr>
              <a:t>For future projects, the make and models could be grouped together to further narrow down on specific aircraft characteristics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2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2EC0-6A09-002B-C427-BA323653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F3DD-88B6-88F8-88FC-D9F300CA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shemrodgers@gmail.com</a:t>
            </a:r>
            <a:endParaRPr lang="en-US" dirty="0"/>
          </a:p>
          <a:p>
            <a:r>
              <a:rPr lang="en-US" dirty="0"/>
              <a:t>GitHub: @OmondiOmolo/@Shem Omondi</a:t>
            </a:r>
          </a:p>
          <a:p>
            <a:r>
              <a:rPr lang="en-US" dirty="0"/>
              <a:t>LinkedIn: shem rodgers</a:t>
            </a:r>
          </a:p>
        </p:txBody>
      </p:sp>
    </p:spTree>
    <p:extLst>
      <p:ext uri="{BB962C8B-B14F-4D97-AF65-F5344CB8AC3E}">
        <p14:creationId xmlns:p14="http://schemas.microsoft.com/office/powerpoint/2010/main" val="162404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762-8511-E347-1828-BF4C9377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1B95-0EBF-F188-A97E-2F9E0BEB33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58009"/>
            <a:ext cx="10515600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this project is to give recommendations to the new Aviation Division on the best aircraft to purchase for business and private enterprise ventures.</a:t>
            </a:r>
          </a:p>
          <a:p>
            <a:r>
              <a:rPr lang="en-US" dirty="0"/>
              <a:t>Our findings revealed that some aircrafts were indeed safer than others given certain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20363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9FB1-1E2E-5072-2B01-BFED5BEE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B8CD-6BF9-054A-6BFE-6A1BF01A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7221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A0BF-B5AC-C74E-2AD1-1734E7C2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65D2-4187-DD61-B1ED-94FDB91B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has ventured into the aviation business. Particularly, operating airplanes for commercial and private enterprise.</a:t>
            </a:r>
          </a:p>
          <a:p>
            <a:r>
              <a:rPr lang="en-US" dirty="0"/>
              <a:t>The challenge is that the company has no prior knowledge of potential risks associated with the aircrafts.</a:t>
            </a:r>
          </a:p>
          <a:p>
            <a:r>
              <a:rPr lang="en-US" dirty="0"/>
              <a:t>The aim is to determine which aircraft bears the least risk to the company as it starts this new business venture.</a:t>
            </a:r>
          </a:p>
        </p:txBody>
      </p:sp>
    </p:spTree>
    <p:extLst>
      <p:ext uri="{BB962C8B-B14F-4D97-AF65-F5344CB8AC3E}">
        <p14:creationId xmlns:p14="http://schemas.microsoft.com/office/powerpoint/2010/main" val="72419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4C28-73C0-4401-49A0-32643DC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31B4-DC58-CF2F-D4B9-D21BA541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of use will be the cleaned version of the aviation dataset by the NTSB.</a:t>
            </a:r>
          </a:p>
          <a:p>
            <a:r>
              <a:rPr lang="en-US" dirty="0"/>
              <a:t>The data consists of the following relevant features; the aircraft make and model, total fatal injuries, total uninjured people, the purpose of the flight, the accident location, the number of engines of involved aircraft and the engine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EE0-BAB6-5EA0-0802-67ABEBD2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6A7D-85DC-59A9-8E86-0723524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number of methods were used to clean, analyze and visualize the data.</a:t>
            </a:r>
          </a:p>
          <a:p>
            <a:r>
              <a:rPr lang="en-US" dirty="0"/>
              <a:t>Pandas library was used to clean and analyze the data.</a:t>
            </a:r>
          </a:p>
          <a:p>
            <a:r>
              <a:rPr lang="en-US" dirty="0"/>
              <a:t>Some visualizations were also made with the aid of </a:t>
            </a:r>
            <a:r>
              <a:rPr lang="en-US" dirty="0" err="1"/>
              <a:t>matplotlib.pyplot</a:t>
            </a:r>
            <a:r>
              <a:rPr lang="en-US" dirty="0"/>
              <a:t> and seaborn.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6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8CC6-957B-7222-22FC-735B1D21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E6D7-B5DC-F0D9-A8D2-F49459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66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From the analysis, a number of visualizations were generated. </a:t>
            </a:r>
          </a:p>
          <a:p>
            <a:r>
              <a:rPr lang="en-US" dirty="0"/>
              <a:t>A cleaned aviation data file was also created for subsequent use.</a:t>
            </a:r>
          </a:p>
        </p:txBody>
      </p:sp>
    </p:spTree>
    <p:extLst>
      <p:ext uri="{BB962C8B-B14F-4D97-AF65-F5344CB8AC3E}">
        <p14:creationId xmlns:p14="http://schemas.microsoft.com/office/powerpoint/2010/main" val="409342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3057-0059-31D7-24A5-600D66FE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559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Fatal Injuries against engine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8222C-6A17-764F-FEFA-50524518F470}"/>
              </a:ext>
            </a:extLst>
          </p:cNvPr>
          <p:cNvSpPr txBox="1"/>
          <p:nvPr/>
        </p:nvSpPr>
        <p:spPr>
          <a:xfrm>
            <a:off x="1371600" y="5516880"/>
            <a:ext cx="982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clearly observe that aircraft which use reciprocating engine type are involved in the most accidents while those that use turbo fan, LR and electric are safer.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2C28F0-62C2-BB05-381B-E05002F9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0" y="902081"/>
            <a:ext cx="7306963" cy="4351338"/>
          </a:xfrm>
        </p:spPr>
      </p:pic>
    </p:spTree>
    <p:extLst>
      <p:ext uri="{BB962C8B-B14F-4D97-AF65-F5344CB8AC3E}">
        <p14:creationId xmlns:p14="http://schemas.microsoft.com/office/powerpoint/2010/main" val="36108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146-7E15-83FE-216B-E207690B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1503152" cy="498475"/>
          </a:xfrm>
        </p:spPr>
        <p:txBody>
          <a:bodyPr>
            <a:noAutofit/>
          </a:bodyPr>
          <a:lstStyle/>
          <a:p>
            <a:r>
              <a:rPr lang="en-US" sz="3200" dirty="0"/>
              <a:t>Number of uninjured passengers against aircraft model within make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5C8A1-C179-3BF0-8678-CBFBC3B19672}"/>
              </a:ext>
            </a:extLst>
          </p:cNvPr>
          <p:cNvSpPr txBox="1"/>
          <p:nvPr/>
        </p:nvSpPr>
        <p:spPr>
          <a:xfrm>
            <a:off x="8408417" y="2828835"/>
            <a:ext cx="351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visualization, we can clearly see that the Gates Learjet,24E is the safest option for business purposes.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D375E9-7CB7-0132-068E-6ABD0032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2" y="1088136"/>
            <a:ext cx="7509567" cy="5321807"/>
          </a:xfrm>
        </p:spPr>
      </p:pic>
    </p:spTree>
    <p:extLst>
      <p:ext uri="{BB962C8B-B14F-4D97-AF65-F5344CB8AC3E}">
        <p14:creationId xmlns:p14="http://schemas.microsoft.com/office/powerpoint/2010/main" val="407389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466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Aviation Data Analysis</vt:lpstr>
      <vt:lpstr>Summary</vt:lpstr>
      <vt:lpstr>OUTLINE</vt:lpstr>
      <vt:lpstr>Business Problem</vt:lpstr>
      <vt:lpstr>Data</vt:lpstr>
      <vt:lpstr>Methods</vt:lpstr>
      <vt:lpstr>Results</vt:lpstr>
      <vt:lpstr>Total Fatal Injuries against engine type</vt:lpstr>
      <vt:lpstr>Number of uninjured passengers against aircraft model within make</vt:lpstr>
      <vt:lpstr>Aircraft damage for different models</vt:lpstr>
      <vt:lpstr>Aircraft category against total fatal injuries</vt:lpstr>
      <vt:lpstr>Conclusions</vt:lpstr>
      <vt:lpstr>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Data Analysis</dc:title>
  <dc:creator>baller alert</dc:creator>
  <cp:lastModifiedBy>baller alert</cp:lastModifiedBy>
  <cp:revision>12</cp:revision>
  <dcterms:created xsi:type="dcterms:W3CDTF">2025-10-01T22:51:37Z</dcterms:created>
  <dcterms:modified xsi:type="dcterms:W3CDTF">2025-10-02T17:14:54Z</dcterms:modified>
</cp:coreProperties>
</file>