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1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6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4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15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8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22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16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6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0FA0-9300-475B-8CCF-4E9794168715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6FA3-DE62-4BC2-B815-F14B869C7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HR V2.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67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777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GNB &amp; Footer</a:t>
            </a:r>
            <a:endParaRPr lang="ru-RU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8" y="1657831"/>
            <a:ext cx="5910444" cy="16587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8" y="4307109"/>
            <a:ext cx="5910444" cy="20966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491" y="1657830"/>
            <a:ext cx="5400776" cy="16587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492" y="4196489"/>
            <a:ext cx="5400776" cy="203834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26179" y="10331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 is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0095" y="1033186"/>
            <a:ext cx="69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To be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6179" y="382715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 is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0095" y="3827156"/>
            <a:ext cx="69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To be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7287" y="6403741"/>
            <a:ext cx="676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Тут стили затрагивают </a:t>
            </a:r>
            <a:r>
              <a:rPr lang="en-US" b="1" dirty="0" smtClean="0">
                <a:solidFill>
                  <a:srgbClr val="FF0000"/>
                </a:solidFill>
              </a:rPr>
              <a:t>GNB (</a:t>
            </a:r>
            <a:r>
              <a:rPr lang="ru-RU" b="1" dirty="0" smtClean="0">
                <a:solidFill>
                  <a:srgbClr val="FF0000"/>
                </a:solidFill>
              </a:rPr>
              <a:t>верхнее меню) и </a:t>
            </a:r>
            <a:r>
              <a:rPr lang="en-US" b="1" dirty="0" smtClean="0">
                <a:solidFill>
                  <a:srgbClr val="FF0000"/>
                </a:solidFill>
              </a:rPr>
              <a:t>Footer </a:t>
            </a:r>
            <a:r>
              <a:rPr lang="ru-RU" b="1" dirty="0" smtClean="0">
                <a:solidFill>
                  <a:srgbClr val="FF0000"/>
                </a:solidFill>
              </a:rPr>
              <a:t>на странице.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777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Description</a:t>
            </a:r>
            <a:endParaRPr lang="ru-RU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" y="2317649"/>
            <a:ext cx="6457950" cy="13430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2213" y="2317649"/>
            <a:ext cx="436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Увеличить размер шрифта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Поменять цвет шрифта на: </a:t>
            </a:r>
            <a:r>
              <a:rPr lang="en-US" b="1" dirty="0" smtClean="0"/>
              <a:t>#948b7a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642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47" y="2176402"/>
            <a:ext cx="4549092" cy="17595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77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Form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6179" y="170147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 is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1817" y="1794075"/>
            <a:ext cx="69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To be</a:t>
            </a:r>
            <a:endParaRPr lang="ru-RU" b="1" dirty="0">
              <a:solidFill>
                <a:srgbClr val="00B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86143"/>
              </p:ext>
            </p:extLst>
          </p:nvPr>
        </p:nvGraphicFramePr>
        <p:xfrm>
          <a:off x="6673449" y="2268999"/>
          <a:ext cx="5827210" cy="1759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3605"/>
                <a:gridCol w="2913605"/>
              </a:tblGrid>
              <a:tr h="879777"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r>
                        <a:rPr lang="en-US" baseline="0" dirty="0" smtClean="0"/>
                        <a:t> *: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9777">
                <a:tc>
                  <a:txBody>
                    <a:bodyPr/>
                    <a:lstStyle/>
                    <a:p>
                      <a:r>
                        <a:rPr lang="ru-RU" dirty="0" smtClean="0"/>
                        <a:t>Фамилия *: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Имя *: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6673449" y="2870521"/>
            <a:ext cx="250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73449" y="3740551"/>
            <a:ext cx="250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601844" y="3755983"/>
            <a:ext cx="250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5301205" y="3009418"/>
            <a:ext cx="1296365" cy="3472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59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777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Buttons</a:t>
            </a:r>
            <a:endParaRPr lang="ru-R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6" y="1740423"/>
            <a:ext cx="6275206" cy="3167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1109" y="1740423"/>
            <a:ext cx="412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Кнопка должна быть </a:t>
            </a:r>
            <a:r>
              <a:rPr lang="en-US" dirty="0" smtClean="0"/>
              <a:t>Hover-</a:t>
            </a:r>
            <a:r>
              <a:rPr lang="ru-RU" dirty="0" smtClean="0"/>
              <a:t>ом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При наведенеии курсора мышки, должен появляться </a:t>
            </a:r>
            <a:endParaRPr lang="ru-RU" dirty="0"/>
          </a:p>
        </p:txBody>
      </p:sp>
      <p:pic>
        <p:nvPicPr>
          <p:cNvPr id="1026" name="Picture 2" descr="Курсор в виде руки – Бесплатные иконки: интерфей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069" y="2407331"/>
            <a:ext cx="256422" cy="25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7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8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FAQ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4" y="2359343"/>
            <a:ext cx="4748384" cy="1437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5882"/>
          <a:stretch/>
        </p:blipFill>
        <p:spPr>
          <a:xfrm>
            <a:off x="6875361" y="2359343"/>
            <a:ext cx="4545002" cy="1437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6179" y="170147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 is text design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0095" y="1701478"/>
            <a:ext cx="179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To be text design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01205" y="3009418"/>
            <a:ext cx="1296365" cy="3472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HR V2.</vt:lpstr>
      <vt:lpstr>PowerPoint Presentation</vt:lpstr>
      <vt:lpstr>PowerPoint Presentation</vt:lpstr>
      <vt:lpstr>PowerPoint Presentation</vt:lpstr>
      <vt:lpstr>PowerPoint Presentation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V2.</dc:title>
  <dc:creator>Пользователь Windows</dc:creator>
  <cp:lastModifiedBy>Пользователь Windows</cp:lastModifiedBy>
  <cp:revision>2</cp:revision>
  <dcterms:created xsi:type="dcterms:W3CDTF">2023-12-25T09:51:14Z</dcterms:created>
  <dcterms:modified xsi:type="dcterms:W3CDTF">2023-12-25T09:54:15Z</dcterms:modified>
</cp:coreProperties>
</file>