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368" r:id="rId2"/>
    <p:sldId id="375" r:id="rId3"/>
    <p:sldId id="361" r:id="rId4"/>
    <p:sldId id="362"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F83"/>
    <a:srgbClr val="FF9388"/>
    <a:srgbClr val="38D049"/>
    <a:srgbClr val="00B7FD"/>
    <a:srgbClr val="FFD7CF"/>
    <a:srgbClr val="FDAFF8"/>
    <a:srgbClr val="E49BE2"/>
    <a:srgbClr val="A02AB0"/>
    <a:srgbClr val="27D023"/>
    <a:srgbClr val="FFA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196" autoAdjust="0"/>
    <p:restoredTop sz="94194"/>
  </p:normalViewPr>
  <p:slideViewPr>
    <p:cSldViewPr snapToGrid="0">
      <p:cViewPr varScale="1">
        <p:scale>
          <a:sx n="73" d="100"/>
          <a:sy n="73" d="100"/>
        </p:scale>
        <p:origin x="109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D90796-4E8D-C14D-A1A9-32FD9815FD47}" type="doc">
      <dgm:prSet loTypeId="urn:microsoft.com/office/officeart/2005/8/layout/chevron1" loCatId="" qsTypeId="urn:microsoft.com/office/officeart/2005/8/quickstyle/simple1" qsCatId="simple" csTypeId="urn:microsoft.com/office/officeart/2005/8/colors/accent1_2" csCatId="accent1" phldr="1"/>
      <dgm:spPr/>
      <dgm:t>
        <a:bodyPr/>
        <a:lstStyle/>
        <a:p>
          <a:endParaRPr lang="en-US"/>
        </a:p>
      </dgm:t>
    </dgm:pt>
    <dgm:pt modelId="{400284E5-7887-3D43-8C83-A8A55120CBFA}">
      <dgm:prSet phldrT="[Text]" custT="1"/>
      <dgm:spPr>
        <a:solidFill>
          <a:schemeClr val="accent6"/>
        </a:solidFill>
        <a:ln>
          <a:noFill/>
        </a:ln>
        <a:effectLst>
          <a:innerShdw blurRad="114300">
            <a:prstClr val="black"/>
          </a:innerShdw>
        </a:effectLst>
      </dgm:spPr>
      <dgm:t>
        <a:bodyPr/>
        <a:lstStyle/>
        <a:p>
          <a:r>
            <a:rPr lang="en-US" sz="1400" dirty="0"/>
            <a:t>Data Collection</a:t>
          </a:r>
        </a:p>
      </dgm:t>
    </dgm:pt>
    <dgm:pt modelId="{D4730EC4-A92A-D647-8E88-F84D217D5007}" type="parTrans" cxnId="{56F3AF71-91BD-C946-BCE4-AC7FE4362D9D}">
      <dgm:prSet/>
      <dgm:spPr/>
      <dgm:t>
        <a:bodyPr/>
        <a:lstStyle/>
        <a:p>
          <a:endParaRPr lang="en-US" sz="1000"/>
        </a:p>
      </dgm:t>
    </dgm:pt>
    <dgm:pt modelId="{DA52C75A-7EE3-8B47-AC41-026A2445A8B6}" type="sibTrans" cxnId="{56F3AF71-91BD-C946-BCE4-AC7FE4362D9D}">
      <dgm:prSet/>
      <dgm:spPr/>
      <dgm:t>
        <a:bodyPr/>
        <a:lstStyle/>
        <a:p>
          <a:endParaRPr lang="en-US" sz="1000"/>
        </a:p>
      </dgm:t>
    </dgm:pt>
    <dgm:pt modelId="{B430292B-AD25-2B47-A793-8A2D6229224F}">
      <dgm:prSet phldrT="[Text]" custT="1"/>
      <dgm:spPr>
        <a:ln w="12700">
          <a:solidFill>
            <a:schemeClr val="accent6"/>
          </a:solidFill>
        </a:ln>
      </dgm:spPr>
      <dgm:t>
        <a:bodyPr anchor="ctr"/>
        <a:lstStyle/>
        <a:p>
          <a:pPr algn="ctr"/>
          <a:r>
            <a:rPr lang="en-US" sz="1400" dirty="0"/>
            <a:t>Collect and preprocess the Enron dataset, including the email timing features (day of the week and time of day), email context-based features</a:t>
          </a:r>
          <a:endParaRPr lang="en-US" sz="1100" dirty="0"/>
        </a:p>
      </dgm:t>
    </dgm:pt>
    <dgm:pt modelId="{46A55479-34F0-8F4B-AD8E-36F906D20BA6}" type="parTrans" cxnId="{52B2946D-D3F6-484C-B764-449C2CA304CC}">
      <dgm:prSet/>
      <dgm:spPr/>
      <dgm:t>
        <a:bodyPr/>
        <a:lstStyle/>
        <a:p>
          <a:endParaRPr lang="en-US" sz="1000"/>
        </a:p>
      </dgm:t>
    </dgm:pt>
    <dgm:pt modelId="{C3E0D12E-F770-7B43-BA46-97C08C567E77}" type="sibTrans" cxnId="{52B2946D-D3F6-484C-B764-449C2CA304CC}">
      <dgm:prSet/>
      <dgm:spPr/>
      <dgm:t>
        <a:bodyPr/>
        <a:lstStyle/>
        <a:p>
          <a:endParaRPr lang="en-US" sz="1000"/>
        </a:p>
      </dgm:t>
    </dgm:pt>
    <dgm:pt modelId="{AFED11F7-D88C-FD49-A081-DC8CA52B1A4D}">
      <dgm:prSet phldrT="[Text]" custT="1"/>
      <dgm:spPr>
        <a:solidFill>
          <a:srgbClr val="FFC000"/>
        </a:solidFill>
        <a:ln w="12700" cap="flat" cmpd="sng" algn="ctr">
          <a:noFill/>
          <a:prstDash val="solid"/>
          <a:miter lim="800000"/>
        </a:ln>
        <a:effectLst>
          <a:innerShdw blurRad="114300">
            <a:prstClr val="black"/>
          </a:innerShdw>
        </a:effectLst>
      </dgm:spPr>
      <dgm:t>
        <a:bodyPr spcFirstLastPara="0" vert="horz" wrap="square" lIns="38100" tIns="38100" rIns="38100" bIns="38100" numCol="1" spcCol="1270" anchor="ctr" anchorCtr="0"/>
        <a:lstStyle/>
        <a:p>
          <a:pPr marL="0" lvl="0" indent="0" algn="ctr" defTabSz="4445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Data Preprocessing</a:t>
          </a:r>
        </a:p>
      </dgm:t>
    </dgm:pt>
    <dgm:pt modelId="{917454FE-606F-3B4C-A4CF-5B17362C9CEE}" type="parTrans" cxnId="{0283FA8C-020E-3F43-B91A-6CC2A5C8D53D}">
      <dgm:prSet/>
      <dgm:spPr/>
      <dgm:t>
        <a:bodyPr/>
        <a:lstStyle/>
        <a:p>
          <a:endParaRPr lang="en-US" sz="1000"/>
        </a:p>
      </dgm:t>
    </dgm:pt>
    <dgm:pt modelId="{6A25FF44-F064-9145-83C0-AB1FD737D25A}" type="sibTrans" cxnId="{0283FA8C-020E-3F43-B91A-6CC2A5C8D53D}">
      <dgm:prSet/>
      <dgm:spPr/>
      <dgm:t>
        <a:bodyPr/>
        <a:lstStyle/>
        <a:p>
          <a:endParaRPr lang="en-US" sz="1000"/>
        </a:p>
      </dgm:t>
    </dgm:pt>
    <dgm:pt modelId="{377BD01B-E080-3F40-8CD1-E13C232F8DC8}">
      <dgm:prSet phldrT="[Text]" custT="1"/>
      <dgm:spPr>
        <a:ln w="12700">
          <a:solidFill>
            <a:schemeClr val="accent4"/>
          </a:solidFill>
        </a:ln>
      </dgm:spPr>
      <dgm:t>
        <a:bodyPr anchor="ctr"/>
        <a:lstStyle/>
        <a:p>
          <a:r>
            <a:rPr lang="en-US" sz="1400" kern="1200" dirty="0">
              <a:solidFill>
                <a:prstClr val="black">
                  <a:hueOff val="0"/>
                  <a:satOff val="0"/>
                  <a:lumOff val="0"/>
                  <a:alphaOff val="0"/>
                </a:prstClr>
              </a:solidFill>
              <a:latin typeface="Calibri" panose="020F0502020204030204"/>
              <a:ea typeface="+mn-ea"/>
              <a:cs typeface="+mn-cs"/>
            </a:rPr>
            <a:t>Clean and preprocess the collected data to remove irrelevant or missing information. This step will also involve normalizing the data and converting it into a format that the machine-learning model can use.</a:t>
          </a:r>
        </a:p>
      </dgm:t>
    </dgm:pt>
    <dgm:pt modelId="{78B07460-B28B-C847-A481-4BF98A974D33}" type="parTrans" cxnId="{388FD82D-D5AB-2F43-B050-9297045D8024}">
      <dgm:prSet/>
      <dgm:spPr/>
      <dgm:t>
        <a:bodyPr/>
        <a:lstStyle/>
        <a:p>
          <a:endParaRPr lang="en-US" sz="1000"/>
        </a:p>
      </dgm:t>
    </dgm:pt>
    <dgm:pt modelId="{937A36A9-CBA7-1945-B270-55813E58606D}" type="sibTrans" cxnId="{388FD82D-D5AB-2F43-B050-9297045D8024}">
      <dgm:prSet/>
      <dgm:spPr/>
      <dgm:t>
        <a:bodyPr/>
        <a:lstStyle/>
        <a:p>
          <a:endParaRPr lang="en-US" sz="1000"/>
        </a:p>
      </dgm:t>
    </dgm:pt>
    <dgm:pt modelId="{60B2DED1-01CB-CD4A-8D12-D96C8A64524C}">
      <dgm:prSet phldrT="[Text]" custT="1"/>
      <dgm:spPr>
        <a:solidFill>
          <a:srgbClr val="005F83"/>
        </a:solidFill>
      </dgm:spPr>
      <dgm:t>
        <a:bodyPr/>
        <a:lstStyle/>
        <a:p>
          <a:r>
            <a:rPr lang="en-US" sz="1400" dirty="0"/>
            <a:t>Model evaluation</a:t>
          </a:r>
        </a:p>
      </dgm:t>
    </dgm:pt>
    <dgm:pt modelId="{F4FC60D2-AA9A-EB47-AD01-3D1676CA52A5}" type="parTrans" cxnId="{C0728B8D-F221-4A43-818A-AA7790D7405C}">
      <dgm:prSet/>
      <dgm:spPr/>
      <dgm:t>
        <a:bodyPr/>
        <a:lstStyle/>
        <a:p>
          <a:endParaRPr lang="en-US" sz="1000"/>
        </a:p>
      </dgm:t>
    </dgm:pt>
    <dgm:pt modelId="{DDAF33A5-C802-5F4A-B6FA-CF51B09B7325}" type="sibTrans" cxnId="{C0728B8D-F221-4A43-818A-AA7790D7405C}">
      <dgm:prSet/>
      <dgm:spPr/>
      <dgm:t>
        <a:bodyPr/>
        <a:lstStyle/>
        <a:p>
          <a:endParaRPr lang="en-US" sz="1000"/>
        </a:p>
      </dgm:t>
    </dgm:pt>
    <dgm:pt modelId="{A28CE699-4955-4C41-923C-EE46F7D1604E}">
      <dgm:prSet custT="1"/>
      <dgm:spPr>
        <a:solidFill>
          <a:srgbClr val="C00000"/>
        </a:solidFill>
      </dgm:spPr>
      <dgm:t>
        <a:bodyPr/>
        <a:lstStyle/>
        <a:p>
          <a:r>
            <a:rPr lang="en-US" sz="1400" dirty="0"/>
            <a:t>Model Development</a:t>
          </a:r>
        </a:p>
      </dgm:t>
    </dgm:pt>
    <dgm:pt modelId="{0839496E-3D1B-C345-942E-EE9D47D14AC4}" type="parTrans" cxnId="{6F0EC9C3-A74A-6A46-B1B4-0D5FD66C52A3}">
      <dgm:prSet/>
      <dgm:spPr/>
      <dgm:t>
        <a:bodyPr/>
        <a:lstStyle/>
        <a:p>
          <a:endParaRPr lang="en-US" sz="1000"/>
        </a:p>
      </dgm:t>
    </dgm:pt>
    <dgm:pt modelId="{6FF556BE-237B-5245-95CD-0BC4ED44D26A}" type="sibTrans" cxnId="{6F0EC9C3-A74A-6A46-B1B4-0D5FD66C52A3}">
      <dgm:prSet/>
      <dgm:spPr/>
      <dgm:t>
        <a:bodyPr/>
        <a:lstStyle/>
        <a:p>
          <a:endParaRPr lang="en-US" sz="1000"/>
        </a:p>
      </dgm:t>
    </dgm:pt>
    <dgm:pt modelId="{17A45A0B-FE50-2A41-9BF1-DC722D3EFA13}">
      <dgm:prSet custT="1"/>
      <dgm:spPr>
        <a:solidFill>
          <a:srgbClr val="7030A0"/>
        </a:solidFill>
      </dgm:spPr>
      <dgm:t>
        <a:bodyPr/>
        <a:lstStyle/>
        <a:p>
          <a:r>
            <a:rPr lang="en-US" sz="1400" dirty="0"/>
            <a:t>Feature Extraction</a:t>
          </a:r>
        </a:p>
      </dgm:t>
    </dgm:pt>
    <dgm:pt modelId="{A6D1C90C-9686-1E4D-9BE4-26B7C0EE6CAE}" type="parTrans" cxnId="{B695D2CF-9AFE-994F-ADBF-64EC5D4F8BC2}">
      <dgm:prSet/>
      <dgm:spPr/>
      <dgm:t>
        <a:bodyPr/>
        <a:lstStyle/>
        <a:p>
          <a:endParaRPr lang="en-US" sz="1000"/>
        </a:p>
      </dgm:t>
    </dgm:pt>
    <dgm:pt modelId="{5CC0B4E8-D4AF-0A47-8DA8-CA1D37CA52F3}" type="sibTrans" cxnId="{B695D2CF-9AFE-994F-ADBF-64EC5D4F8BC2}">
      <dgm:prSet/>
      <dgm:spPr/>
      <dgm:t>
        <a:bodyPr/>
        <a:lstStyle/>
        <a:p>
          <a:endParaRPr lang="en-US" sz="1000"/>
        </a:p>
      </dgm:t>
    </dgm:pt>
    <dgm:pt modelId="{92DB9A86-A2BF-774D-A0F1-C9EBE250A789}">
      <dgm:prSet custT="1"/>
      <dgm:spPr>
        <a:ln w="12700">
          <a:solidFill>
            <a:schemeClr val="accent5">
              <a:lumMod val="50000"/>
            </a:schemeClr>
          </a:solidFill>
        </a:ln>
      </dgm:spPr>
      <dgm:t>
        <a:bodyPr anchor="ctr"/>
        <a:lstStyle/>
        <a:p>
          <a:r>
            <a:rPr lang="en-US" sz="1400" dirty="0"/>
            <a:t>Evaluate the performance of the developed model using standard performance metrics such as accuracy, precision, recall, and F1-score. The model will be trained and tested using the preprocessed dataset, and the model will be fine-tuned if necessary.</a:t>
          </a:r>
        </a:p>
      </dgm:t>
    </dgm:pt>
    <dgm:pt modelId="{51230493-7ABB-FA45-8916-07158F972B69}" type="parTrans" cxnId="{EA4A59BA-13BD-7C48-B8B5-5D5A9943E5F3}">
      <dgm:prSet/>
      <dgm:spPr/>
      <dgm:t>
        <a:bodyPr/>
        <a:lstStyle/>
        <a:p>
          <a:endParaRPr lang="en-US" sz="1000"/>
        </a:p>
      </dgm:t>
    </dgm:pt>
    <dgm:pt modelId="{7266EDD6-7F82-CA44-8431-4E1E9333E04E}" type="sibTrans" cxnId="{EA4A59BA-13BD-7C48-B8B5-5D5A9943E5F3}">
      <dgm:prSet/>
      <dgm:spPr/>
      <dgm:t>
        <a:bodyPr/>
        <a:lstStyle/>
        <a:p>
          <a:endParaRPr lang="en-US" sz="1000"/>
        </a:p>
      </dgm:t>
    </dgm:pt>
    <dgm:pt modelId="{9B263DE2-50B5-2849-BD85-C7A13CD0F986}">
      <dgm:prSet custT="1"/>
      <dgm:spPr>
        <a:ln w="12700">
          <a:solidFill>
            <a:srgbClr val="C00000"/>
          </a:solidFill>
        </a:ln>
      </dgm:spPr>
      <dgm:t>
        <a:bodyPr anchor="ctr"/>
        <a:lstStyle/>
        <a:p>
          <a:r>
            <a:rPr lang="en-US" sz="1400" dirty="0"/>
            <a:t>Develop a machine learning model that can analyze the extracted features and identify patterns associated with BEC attacks. This model will be based on algorithms such as Random Forest, SVM, Naive Bayes, and NLP</a:t>
          </a:r>
        </a:p>
      </dgm:t>
    </dgm:pt>
    <dgm:pt modelId="{119C4935-D080-A04D-858E-9EBB83463D7B}" type="parTrans" cxnId="{F63997C0-E5E5-C24D-A4CE-763CB4CC0368}">
      <dgm:prSet/>
      <dgm:spPr/>
      <dgm:t>
        <a:bodyPr/>
        <a:lstStyle/>
        <a:p>
          <a:endParaRPr lang="en-US" sz="1000"/>
        </a:p>
      </dgm:t>
    </dgm:pt>
    <dgm:pt modelId="{A7398133-64E3-D84F-BE8C-024EFA4B70E8}" type="sibTrans" cxnId="{F63997C0-E5E5-C24D-A4CE-763CB4CC0368}">
      <dgm:prSet/>
      <dgm:spPr/>
      <dgm:t>
        <a:bodyPr/>
        <a:lstStyle/>
        <a:p>
          <a:endParaRPr lang="en-US" sz="1000"/>
        </a:p>
      </dgm:t>
    </dgm:pt>
    <dgm:pt modelId="{8A139F07-E2A7-5A47-B8F3-22C31910746C}">
      <dgm:prSet custT="1"/>
      <dgm:spPr>
        <a:ln w="12700">
          <a:solidFill>
            <a:srgbClr val="7030A0"/>
          </a:solidFill>
        </a:ln>
      </dgm:spPr>
      <dgm:t>
        <a:bodyPr anchor="ctr"/>
        <a:lstStyle/>
        <a:p>
          <a:r>
            <a:rPr lang="en-US" sz="1400" dirty="0"/>
            <a:t>Extract relevant features from the preprocessed data to train the machine learning model. These features can include email timing features (day of the week and time of day), email context-based features, and Google Trends API data.</a:t>
          </a:r>
        </a:p>
      </dgm:t>
    </dgm:pt>
    <dgm:pt modelId="{E8B3AAA7-C439-D543-84D0-EC9EBE45BCB2}" type="parTrans" cxnId="{7B4A7B03-35B5-BB4C-8057-736378265AF6}">
      <dgm:prSet/>
      <dgm:spPr/>
      <dgm:t>
        <a:bodyPr/>
        <a:lstStyle/>
        <a:p>
          <a:endParaRPr lang="en-US" sz="1000"/>
        </a:p>
      </dgm:t>
    </dgm:pt>
    <dgm:pt modelId="{13DF36A9-1CFE-8646-BA23-76E834419285}" type="sibTrans" cxnId="{7B4A7B03-35B5-BB4C-8057-736378265AF6}">
      <dgm:prSet/>
      <dgm:spPr/>
      <dgm:t>
        <a:bodyPr/>
        <a:lstStyle/>
        <a:p>
          <a:endParaRPr lang="en-US" sz="1000"/>
        </a:p>
      </dgm:t>
    </dgm:pt>
    <dgm:pt modelId="{2209F343-F4EF-CB49-BEE3-4C360F2B3EA7}">
      <dgm:prSet custT="1"/>
      <dgm:spPr>
        <a:solidFill>
          <a:schemeClr val="accent6">
            <a:lumMod val="50000"/>
          </a:schemeClr>
        </a:solidFill>
      </dgm:spPr>
      <dgm:t>
        <a:bodyPr/>
        <a:lstStyle/>
        <a:p>
          <a:r>
            <a:rPr lang="en-US" sz="1400" dirty="0"/>
            <a:t>Continual monitoring</a:t>
          </a:r>
        </a:p>
      </dgm:t>
    </dgm:pt>
    <dgm:pt modelId="{E1C81B1A-C40B-8A46-A8A4-9E26028794A1}" type="parTrans" cxnId="{C7665205-34AB-C941-B2AC-6DDBC565B448}">
      <dgm:prSet/>
      <dgm:spPr/>
      <dgm:t>
        <a:bodyPr/>
        <a:lstStyle/>
        <a:p>
          <a:endParaRPr lang="en-US" sz="1000"/>
        </a:p>
      </dgm:t>
    </dgm:pt>
    <dgm:pt modelId="{F2C5CF22-F7A3-E547-828B-9BE88BE25933}" type="sibTrans" cxnId="{C7665205-34AB-C941-B2AC-6DDBC565B448}">
      <dgm:prSet/>
      <dgm:spPr/>
      <dgm:t>
        <a:bodyPr/>
        <a:lstStyle/>
        <a:p>
          <a:endParaRPr lang="en-US" sz="1000"/>
        </a:p>
      </dgm:t>
    </dgm:pt>
    <dgm:pt modelId="{50E36CB1-884A-0F41-ACC8-AC10FA128C9B}">
      <dgm:prSet custT="1"/>
      <dgm:spPr>
        <a:ln w="12700">
          <a:solidFill>
            <a:schemeClr val="accent6">
              <a:lumMod val="50000"/>
            </a:schemeClr>
          </a:solidFill>
        </a:ln>
      </dgm:spPr>
      <dgm:t>
        <a:bodyPr anchor="ctr"/>
        <a:lstStyle/>
        <a:p>
          <a:r>
            <a:rPr lang="en-US" sz="1400" dirty="0"/>
            <a:t>Continual monitoring of the performance of the deployed model and fine-tuning it to improve the performance based on feedback received.</a:t>
          </a:r>
        </a:p>
      </dgm:t>
    </dgm:pt>
    <dgm:pt modelId="{86B27F0B-778A-D749-B553-5EB08804737D}" type="parTrans" cxnId="{CE82CA26-3D18-8642-8C91-ACB6F84C1B5E}">
      <dgm:prSet/>
      <dgm:spPr/>
      <dgm:t>
        <a:bodyPr/>
        <a:lstStyle/>
        <a:p>
          <a:endParaRPr lang="en-US" sz="1000"/>
        </a:p>
      </dgm:t>
    </dgm:pt>
    <dgm:pt modelId="{C8BD6872-0621-2045-B30C-6DBF260C7E3C}" type="sibTrans" cxnId="{CE82CA26-3D18-8642-8C91-ACB6F84C1B5E}">
      <dgm:prSet/>
      <dgm:spPr/>
      <dgm:t>
        <a:bodyPr/>
        <a:lstStyle/>
        <a:p>
          <a:endParaRPr lang="en-US" sz="1000"/>
        </a:p>
      </dgm:t>
    </dgm:pt>
    <dgm:pt modelId="{A0CE314F-83C5-134E-94F8-590A8CC59F08}">
      <dgm:prSet custT="1"/>
      <dgm:spPr>
        <a:solidFill>
          <a:schemeClr val="accent2">
            <a:lumMod val="75000"/>
          </a:schemeClr>
        </a:solidFill>
      </dgm:spPr>
      <dgm:t>
        <a:bodyPr/>
        <a:lstStyle/>
        <a:p>
          <a:r>
            <a:rPr lang="en-US" sz="1400" dirty="0"/>
            <a:t>Reporting</a:t>
          </a:r>
        </a:p>
      </dgm:t>
    </dgm:pt>
    <dgm:pt modelId="{A04140CC-75A9-1348-A71A-074C252CB7F4}" type="parTrans" cxnId="{F36F434C-6240-D54B-B8FB-7E8E9A2A804A}">
      <dgm:prSet/>
      <dgm:spPr/>
      <dgm:t>
        <a:bodyPr/>
        <a:lstStyle/>
        <a:p>
          <a:endParaRPr lang="en-US" sz="1000"/>
        </a:p>
      </dgm:t>
    </dgm:pt>
    <dgm:pt modelId="{08E16E55-28A4-8441-873B-725E87C78F5B}" type="sibTrans" cxnId="{F36F434C-6240-D54B-B8FB-7E8E9A2A804A}">
      <dgm:prSet/>
      <dgm:spPr/>
      <dgm:t>
        <a:bodyPr/>
        <a:lstStyle/>
        <a:p>
          <a:endParaRPr lang="en-US" sz="1000"/>
        </a:p>
      </dgm:t>
    </dgm:pt>
    <dgm:pt modelId="{84C6C7C6-FBB7-C54F-A787-29E98F9D6FB4}">
      <dgm:prSet custT="1"/>
      <dgm:spPr>
        <a:ln w="12700">
          <a:solidFill>
            <a:schemeClr val="accent2">
              <a:lumMod val="75000"/>
            </a:schemeClr>
          </a:solidFill>
        </a:ln>
      </dgm:spPr>
      <dgm:t>
        <a:bodyPr anchor="ctr"/>
        <a:lstStyle/>
        <a:p>
          <a:r>
            <a:rPr lang="en-US" sz="1400" dirty="0"/>
            <a:t>The study's results, including the model's performance, the challenges faced, and the conclusion will be documented.</a:t>
          </a:r>
        </a:p>
      </dgm:t>
    </dgm:pt>
    <dgm:pt modelId="{62FB66CE-C404-CD48-96B3-0550D0D6CF11}" type="parTrans" cxnId="{93028FE6-25D8-FF48-B65B-C9F2DA2C6D20}">
      <dgm:prSet/>
      <dgm:spPr/>
      <dgm:t>
        <a:bodyPr/>
        <a:lstStyle/>
        <a:p>
          <a:endParaRPr lang="en-US" sz="1000"/>
        </a:p>
      </dgm:t>
    </dgm:pt>
    <dgm:pt modelId="{1C551B14-0F7C-4E45-9D64-6E3C40751E1F}" type="sibTrans" cxnId="{93028FE6-25D8-FF48-B65B-C9F2DA2C6D20}">
      <dgm:prSet/>
      <dgm:spPr/>
      <dgm:t>
        <a:bodyPr/>
        <a:lstStyle/>
        <a:p>
          <a:endParaRPr lang="en-US" sz="1000"/>
        </a:p>
      </dgm:t>
    </dgm:pt>
    <dgm:pt modelId="{F55E8C28-4637-DA40-A052-0184B73368FE}" type="pres">
      <dgm:prSet presAssocID="{A5D90796-4E8D-C14D-A1A9-32FD9815FD47}" presName="Name0" presStyleCnt="0">
        <dgm:presLayoutVars>
          <dgm:dir/>
          <dgm:animLvl val="lvl"/>
          <dgm:resizeHandles val="exact"/>
        </dgm:presLayoutVars>
      </dgm:prSet>
      <dgm:spPr/>
    </dgm:pt>
    <dgm:pt modelId="{13F3F6C5-2BC8-CA44-9F0A-630D27ACD7A6}" type="pres">
      <dgm:prSet presAssocID="{400284E5-7887-3D43-8C83-A8A55120CBFA}" presName="composite" presStyleCnt="0"/>
      <dgm:spPr/>
    </dgm:pt>
    <dgm:pt modelId="{D4DF8744-0E17-7D46-BB88-3AA6B7B7FB2F}" type="pres">
      <dgm:prSet presAssocID="{400284E5-7887-3D43-8C83-A8A55120CBFA}" presName="parTx" presStyleLbl="node1" presStyleIdx="0" presStyleCnt="7">
        <dgm:presLayoutVars>
          <dgm:chMax val="0"/>
          <dgm:chPref val="0"/>
          <dgm:bulletEnabled val="1"/>
        </dgm:presLayoutVars>
      </dgm:prSet>
      <dgm:spPr/>
    </dgm:pt>
    <dgm:pt modelId="{1D9AE098-BA13-BD44-B3F6-718EEFF70012}" type="pres">
      <dgm:prSet presAssocID="{400284E5-7887-3D43-8C83-A8A55120CBFA}" presName="desTx" presStyleLbl="revTx" presStyleIdx="0" presStyleCnt="7" custScaleX="131201" custLinFactNeighborY="2982">
        <dgm:presLayoutVars>
          <dgm:bulletEnabled val="1"/>
        </dgm:presLayoutVars>
      </dgm:prSet>
      <dgm:spPr/>
    </dgm:pt>
    <dgm:pt modelId="{50177663-1FE5-1A4F-87EA-2941C47BD634}" type="pres">
      <dgm:prSet presAssocID="{DA52C75A-7EE3-8B47-AC41-026A2445A8B6}" presName="space" presStyleCnt="0"/>
      <dgm:spPr/>
    </dgm:pt>
    <dgm:pt modelId="{A65EF88F-48CD-A147-8C06-C16AB1D96E59}" type="pres">
      <dgm:prSet presAssocID="{AFED11F7-D88C-FD49-A081-DC8CA52B1A4D}" presName="composite" presStyleCnt="0"/>
      <dgm:spPr/>
    </dgm:pt>
    <dgm:pt modelId="{6BF919E0-3EAF-084F-8A01-0F9EC342A534}" type="pres">
      <dgm:prSet presAssocID="{AFED11F7-D88C-FD49-A081-DC8CA52B1A4D}" presName="parTx" presStyleLbl="node1" presStyleIdx="1" presStyleCnt="7" custScaleX="130414" custLinFactNeighborX="4395">
        <dgm:presLayoutVars>
          <dgm:chMax val="0"/>
          <dgm:chPref val="0"/>
          <dgm:bulletEnabled val="1"/>
        </dgm:presLayoutVars>
      </dgm:prSet>
      <dgm:spPr/>
    </dgm:pt>
    <dgm:pt modelId="{14D211B9-2A23-A440-BD31-1195659BBCD6}" type="pres">
      <dgm:prSet presAssocID="{AFED11F7-D88C-FD49-A081-DC8CA52B1A4D}" presName="desTx" presStyleLbl="revTx" presStyleIdx="1" presStyleCnt="7" custScaleX="123678" custLinFactNeighborX="14648" custLinFactNeighborY="2982">
        <dgm:presLayoutVars>
          <dgm:bulletEnabled val="1"/>
        </dgm:presLayoutVars>
      </dgm:prSet>
      <dgm:spPr/>
    </dgm:pt>
    <dgm:pt modelId="{E142F10A-B0E4-6046-A0A8-996CAAC4D496}" type="pres">
      <dgm:prSet presAssocID="{6A25FF44-F064-9145-83C0-AB1FD737D25A}" presName="space" presStyleCnt="0"/>
      <dgm:spPr/>
    </dgm:pt>
    <dgm:pt modelId="{16F990C6-6A2F-1D4E-895C-68F76EDE9018}" type="pres">
      <dgm:prSet presAssocID="{17A45A0B-FE50-2A41-9BF1-DC722D3EFA13}" presName="composite" presStyleCnt="0"/>
      <dgm:spPr/>
    </dgm:pt>
    <dgm:pt modelId="{CB7C874E-15B1-C141-B06C-E63B938C2F95}" type="pres">
      <dgm:prSet presAssocID="{17A45A0B-FE50-2A41-9BF1-DC722D3EFA13}" presName="parTx" presStyleLbl="node1" presStyleIdx="2" presStyleCnt="7">
        <dgm:presLayoutVars>
          <dgm:chMax val="0"/>
          <dgm:chPref val="0"/>
          <dgm:bulletEnabled val="1"/>
        </dgm:presLayoutVars>
      </dgm:prSet>
      <dgm:spPr/>
    </dgm:pt>
    <dgm:pt modelId="{0AB6FBCE-ABAC-A241-92FA-9BDD028C9A0C}" type="pres">
      <dgm:prSet presAssocID="{17A45A0B-FE50-2A41-9BF1-DC722D3EFA13}" presName="desTx" presStyleLbl="revTx" presStyleIdx="2" presStyleCnt="7" custScaleX="169030" custLinFactNeighborX="5493" custLinFactNeighborY="2982">
        <dgm:presLayoutVars>
          <dgm:bulletEnabled val="1"/>
        </dgm:presLayoutVars>
      </dgm:prSet>
      <dgm:spPr/>
    </dgm:pt>
    <dgm:pt modelId="{30AA028E-EE5A-1649-8AB9-6D5B0DD3765B}" type="pres">
      <dgm:prSet presAssocID="{5CC0B4E8-D4AF-0A47-8DA8-CA1D37CA52F3}" presName="space" presStyleCnt="0"/>
      <dgm:spPr/>
    </dgm:pt>
    <dgm:pt modelId="{5D577B89-4729-B54B-B416-4E96C5AEA8DA}" type="pres">
      <dgm:prSet presAssocID="{A28CE699-4955-4C41-923C-EE46F7D1604E}" presName="composite" presStyleCnt="0"/>
      <dgm:spPr/>
    </dgm:pt>
    <dgm:pt modelId="{EFCB369D-3A31-344E-9A28-F22436FD8225}" type="pres">
      <dgm:prSet presAssocID="{A28CE699-4955-4C41-923C-EE46F7D1604E}" presName="parTx" presStyleLbl="node1" presStyleIdx="3" presStyleCnt="7" custScaleX="133958">
        <dgm:presLayoutVars>
          <dgm:chMax val="0"/>
          <dgm:chPref val="0"/>
          <dgm:bulletEnabled val="1"/>
        </dgm:presLayoutVars>
      </dgm:prSet>
      <dgm:spPr/>
    </dgm:pt>
    <dgm:pt modelId="{B5AE4521-F9EC-3C4E-88DC-6F71F979FD16}" type="pres">
      <dgm:prSet presAssocID="{A28CE699-4955-4C41-923C-EE46F7D1604E}" presName="desTx" presStyleLbl="revTx" presStyleIdx="3" presStyleCnt="7" custScaleX="130578" custLinFactNeighborX="15912" custLinFactNeighborY="2982">
        <dgm:presLayoutVars>
          <dgm:bulletEnabled val="1"/>
        </dgm:presLayoutVars>
      </dgm:prSet>
      <dgm:spPr/>
    </dgm:pt>
    <dgm:pt modelId="{892D53C9-0CFC-2D45-8BC2-E79EA096F775}" type="pres">
      <dgm:prSet presAssocID="{6FF556BE-237B-5245-95CD-0BC4ED44D26A}" presName="space" presStyleCnt="0"/>
      <dgm:spPr/>
    </dgm:pt>
    <dgm:pt modelId="{32188B4F-2D94-794D-AF6C-055B7C91ECCC}" type="pres">
      <dgm:prSet presAssocID="{60B2DED1-01CB-CD4A-8D12-D96C8A64524C}" presName="composite" presStyleCnt="0"/>
      <dgm:spPr/>
    </dgm:pt>
    <dgm:pt modelId="{968E0F3F-2986-2A43-98A2-BC1748EFD9F6}" type="pres">
      <dgm:prSet presAssocID="{60B2DED1-01CB-CD4A-8D12-D96C8A64524C}" presName="parTx" presStyleLbl="node1" presStyleIdx="4" presStyleCnt="7" custScaleX="119785">
        <dgm:presLayoutVars>
          <dgm:chMax val="0"/>
          <dgm:chPref val="0"/>
          <dgm:bulletEnabled val="1"/>
        </dgm:presLayoutVars>
      </dgm:prSet>
      <dgm:spPr/>
    </dgm:pt>
    <dgm:pt modelId="{3512413A-B2E5-FA48-9B1A-63055F43B64E}" type="pres">
      <dgm:prSet presAssocID="{60B2DED1-01CB-CD4A-8D12-D96C8A64524C}" presName="desTx" presStyleLbl="revTx" presStyleIdx="4" presStyleCnt="7" custScaleX="175748" custLinFactNeighborX="14264" custLinFactNeighborY="2982">
        <dgm:presLayoutVars>
          <dgm:bulletEnabled val="1"/>
        </dgm:presLayoutVars>
      </dgm:prSet>
      <dgm:spPr/>
    </dgm:pt>
    <dgm:pt modelId="{AFD0A25E-4B85-2B4F-8398-931B0559655B}" type="pres">
      <dgm:prSet presAssocID="{DDAF33A5-C802-5F4A-B6FA-CF51B09B7325}" presName="space" presStyleCnt="0"/>
      <dgm:spPr/>
    </dgm:pt>
    <dgm:pt modelId="{FA2FFEA5-615E-594A-ADB1-45C7E47B9452}" type="pres">
      <dgm:prSet presAssocID="{2209F343-F4EF-CB49-BEE3-4C360F2B3EA7}" presName="composite" presStyleCnt="0"/>
      <dgm:spPr/>
    </dgm:pt>
    <dgm:pt modelId="{594CF0A9-653C-C74B-A45C-B4DBB5AFC229}" type="pres">
      <dgm:prSet presAssocID="{2209F343-F4EF-CB49-BEE3-4C360F2B3EA7}" presName="parTx" presStyleLbl="node1" presStyleIdx="5" presStyleCnt="7" custScaleX="116984">
        <dgm:presLayoutVars>
          <dgm:chMax val="0"/>
          <dgm:chPref val="0"/>
          <dgm:bulletEnabled val="1"/>
        </dgm:presLayoutVars>
      </dgm:prSet>
      <dgm:spPr/>
    </dgm:pt>
    <dgm:pt modelId="{95EDD046-71A5-B84E-9797-FC30D4E1DB12}" type="pres">
      <dgm:prSet presAssocID="{2209F343-F4EF-CB49-BEE3-4C360F2B3EA7}" presName="desTx" presStyleLbl="revTx" presStyleIdx="5" presStyleCnt="7" custLinFactNeighborX="21792" custLinFactNeighborY="2982">
        <dgm:presLayoutVars>
          <dgm:bulletEnabled val="1"/>
        </dgm:presLayoutVars>
      </dgm:prSet>
      <dgm:spPr/>
    </dgm:pt>
    <dgm:pt modelId="{47F50158-392C-0948-8656-E3930F13267B}" type="pres">
      <dgm:prSet presAssocID="{F2C5CF22-F7A3-E547-828B-9BE88BE25933}" presName="space" presStyleCnt="0"/>
      <dgm:spPr/>
    </dgm:pt>
    <dgm:pt modelId="{2F4E4BDB-7986-934E-BB1E-41028DCEFF61}" type="pres">
      <dgm:prSet presAssocID="{A0CE314F-83C5-134E-94F8-590A8CC59F08}" presName="composite" presStyleCnt="0"/>
      <dgm:spPr/>
    </dgm:pt>
    <dgm:pt modelId="{555EE5B3-9996-1E4E-AC7A-69EC86E8DE6A}" type="pres">
      <dgm:prSet presAssocID="{A0CE314F-83C5-134E-94F8-590A8CC59F08}" presName="parTx" presStyleLbl="node1" presStyleIdx="6" presStyleCnt="7" custScaleX="108515">
        <dgm:presLayoutVars>
          <dgm:chMax val="0"/>
          <dgm:chPref val="0"/>
          <dgm:bulletEnabled val="1"/>
        </dgm:presLayoutVars>
      </dgm:prSet>
      <dgm:spPr/>
    </dgm:pt>
    <dgm:pt modelId="{777305C0-53D7-0E46-B459-04264EF35897}" type="pres">
      <dgm:prSet presAssocID="{A0CE314F-83C5-134E-94F8-590A8CC59F08}" presName="desTx" presStyleLbl="revTx" presStyleIdx="6" presStyleCnt="7" custLinFactNeighborY="2982">
        <dgm:presLayoutVars>
          <dgm:bulletEnabled val="1"/>
        </dgm:presLayoutVars>
      </dgm:prSet>
      <dgm:spPr/>
    </dgm:pt>
  </dgm:ptLst>
  <dgm:cxnLst>
    <dgm:cxn modelId="{7B4A7B03-35B5-BB4C-8057-736378265AF6}" srcId="{17A45A0B-FE50-2A41-9BF1-DC722D3EFA13}" destId="{8A139F07-E2A7-5A47-B8F3-22C31910746C}" srcOrd="0" destOrd="0" parTransId="{E8B3AAA7-C439-D543-84D0-EC9EBE45BCB2}" sibTransId="{13DF36A9-1CFE-8646-BA23-76E834419285}"/>
    <dgm:cxn modelId="{C7665205-34AB-C941-B2AC-6DDBC565B448}" srcId="{A5D90796-4E8D-C14D-A1A9-32FD9815FD47}" destId="{2209F343-F4EF-CB49-BEE3-4C360F2B3EA7}" srcOrd="5" destOrd="0" parTransId="{E1C81B1A-C40B-8A46-A8A4-9E26028794A1}" sibTransId="{F2C5CF22-F7A3-E547-828B-9BE88BE25933}"/>
    <dgm:cxn modelId="{06E86B1B-7CB1-DD42-B390-57597957BC02}" type="presOf" srcId="{84C6C7C6-FBB7-C54F-A787-29E98F9D6FB4}" destId="{777305C0-53D7-0E46-B459-04264EF35897}" srcOrd="0" destOrd="0" presId="urn:microsoft.com/office/officeart/2005/8/layout/chevron1"/>
    <dgm:cxn modelId="{CE82CA26-3D18-8642-8C91-ACB6F84C1B5E}" srcId="{2209F343-F4EF-CB49-BEE3-4C360F2B3EA7}" destId="{50E36CB1-884A-0F41-ACC8-AC10FA128C9B}" srcOrd="0" destOrd="0" parTransId="{86B27F0B-778A-D749-B553-5EB08804737D}" sibTransId="{C8BD6872-0621-2045-B30C-6DBF260C7E3C}"/>
    <dgm:cxn modelId="{4152E128-CB0A-B94B-BB69-79D2BC54EF2E}" type="presOf" srcId="{AFED11F7-D88C-FD49-A081-DC8CA52B1A4D}" destId="{6BF919E0-3EAF-084F-8A01-0F9EC342A534}" srcOrd="0" destOrd="0" presId="urn:microsoft.com/office/officeart/2005/8/layout/chevron1"/>
    <dgm:cxn modelId="{388FD82D-D5AB-2F43-B050-9297045D8024}" srcId="{AFED11F7-D88C-FD49-A081-DC8CA52B1A4D}" destId="{377BD01B-E080-3F40-8CD1-E13C232F8DC8}" srcOrd="0" destOrd="0" parTransId="{78B07460-B28B-C847-A481-4BF98A974D33}" sibTransId="{937A36A9-CBA7-1945-B270-55813E58606D}"/>
    <dgm:cxn modelId="{344B0C3B-13F2-CA42-AED4-79D658BB23FE}" type="presOf" srcId="{50E36CB1-884A-0F41-ACC8-AC10FA128C9B}" destId="{95EDD046-71A5-B84E-9797-FC30D4E1DB12}" srcOrd="0" destOrd="0" presId="urn:microsoft.com/office/officeart/2005/8/layout/chevron1"/>
    <dgm:cxn modelId="{BE026D4B-7796-AB4D-A5DD-252C24FD461A}" type="presOf" srcId="{8A139F07-E2A7-5A47-B8F3-22C31910746C}" destId="{0AB6FBCE-ABAC-A241-92FA-9BDD028C9A0C}" srcOrd="0" destOrd="0" presId="urn:microsoft.com/office/officeart/2005/8/layout/chevron1"/>
    <dgm:cxn modelId="{F36F434C-6240-D54B-B8FB-7E8E9A2A804A}" srcId="{A5D90796-4E8D-C14D-A1A9-32FD9815FD47}" destId="{A0CE314F-83C5-134E-94F8-590A8CC59F08}" srcOrd="6" destOrd="0" parTransId="{A04140CC-75A9-1348-A71A-074C252CB7F4}" sibTransId="{08E16E55-28A4-8441-873B-725E87C78F5B}"/>
    <dgm:cxn modelId="{D8899058-95ED-CE43-9AD7-9D138FBB8643}" type="presOf" srcId="{9B263DE2-50B5-2849-BD85-C7A13CD0F986}" destId="{B5AE4521-F9EC-3C4E-88DC-6F71F979FD16}" srcOrd="0" destOrd="0" presId="urn:microsoft.com/office/officeart/2005/8/layout/chevron1"/>
    <dgm:cxn modelId="{78A9445A-D971-0545-BD17-E661162F72CF}" type="presOf" srcId="{2209F343-F4EF-CB49-BEE3-4C360F2B3EA7}" destId="{594CF0A9-653C-C74B-A45C-B4DBB5AFC229}" srcOrd="0" destOrd="0" presId="urn:microsoft.com/office/officeart/2005/8/layout/chevron1"/>
    <dgm:cxn modelId="{EA990E65-E5EF-4746-B0DD-E7BC99A01A0A}" type="presOf" srcId="{377BD01B-E080-3F40-8CD1-E13C232F8DC8}" destId="{14D211B9-2A23-A440-BD31-1195659BBCD6}" srcOrd="0" destOrd="0" presId="urn:microsoft.com/office/officeart/2005/8/layout/chevron1"/>
    <dgm:cxn modelId="{52B2946D-D3F6-484C-B764-449C2CA304CC}" srcId="{400284E5-7887-3D43-8C83-A8A55120CBFA}" destId="{B430292B-AD25-2B47-A793-8A2D6229224F}" srcOrd="0" destOrd="0" parTransId="{46A55479-34F0-8F4B-AD8E-36F906D20BA6}" sibTransId="{C3E0D12E-F770-7B43-BA46-97C08C567E77}"/>
    <dgm:cxn modelId="{56F3AF71-91BD-C946-BCE4-AC7FE4362D9D}" srcId="{A5D90796-4E8D-C14D-A1A9-32FD9815FD47}" destId="{400284E5-7887-3D43-8C83-A8A55120CBFA}" srcOrd="0" destOrd="0" parTransId="{D4730EC4-A92A-D647-8E88-F84D217D5007}" sibTransId="{DA52C75A-7EE3-8B47-AC41-026A2445A8B6}"/>
    <dgm:cxn modelId="{0283FA8C-020E-3F43-B91A-6CC2A5C8D53D}" srcId="{A5D90796-4E8D-C14D-A1A9-32FD9815FD47}" destId="{AFED11F7-D88C-FD49-A081-DC8CA52B1A4D}" srcOrd="1" destOrd="0" parTransId="{917454FE-606F-3B4C-A4CF-5B17362C9CEE}" sibTransId="{6A25FF44-F064-9145-83C0-AB1FD737D25A}"/>
    <dgm:cxn modelId="{C0728B8D-F221-4A43-818A-AA7790D7405C}" srcId="{A5D90796-4E8D-C14D-A1A9-32FD9815FD47}" destId="{60B2DED1-01CB-CD4A-8D12-D96C8A64524C}" srcOrd="4" destOrd="0" parTransId="{F4FC60D2-AA9A-EB47-AD01-3D1676CA52A5}" sibTransId="{DDAF33A5-C802-5F4A-B6FA-CF51B09B7325}"/>
    <dgm:cxn modelId="{2AE30095-CABC-8B41-B5C8-BAA2208F3AFA}" type="presOf" srcId="{17A45A0B-FE50-2A41-9BF1-DC722D3EFA13}" destId="{CB7C874E-15B1-C141-B06C-E63B938C2F95}" srcOrd="0" destOrd="0" presId="urn:microsoft.com/office/officeart/2005/8/layout/chevron1"/>
    <dgm:cxn modelId="{816C7A9D-78E4-9040-9701-37F88874D274}" type="presOf" srcId="{B430292B-AD25-2B47-A793-8A2D6229224F}" destId="{1D9AE098-BA13-BD44-B3F6-718EEFF70012}" srcOrd="0" destOrd="0" presId="urn:microsoft.com/office/officeart/2005/8/layout/chevron1"/>
    <dgm:cxn modelId="{2643DBA9-B778-314D-9319-8BDF368DEC6A}" type="presOf" srcId="{60B2DED1-01CB-CD4A-8D12-D96C8A64524C}" destId="{968E0F3F-2986-2A43-98A2-BC1748EFD9F6}" srcOrd="0" destOrd="0" presId="urn:microsoft.com/office/officeart/2005/8/layout/chevron1"/>
    <dgm:cxn modelId="{EA4A59BA-13BD-7C48-B8B5-5D5A9943E5F3}" srcId="{60B2DED1-01CB-CD4A-8D12-D96C8A64524C}" destId="{92DB9A86-A2BF-774D-A0F1-C9EBE250A789}" srcOrd="0" destOrd="0" parTransId="{51230493-7ABB-FA45-8916-07158F972B69}" sibTransId="{7266EDD6-7F82-CA44-8431-4E1E9333E04E}"/>
    <dgm:cxn modelId="{83A74CBE-C453-3042-9328-ED08B9C9CC2B}" type="presOf" srcId="{92DB9A86-A2BF-774D-A0F1-C9EBE250A789}" destId="{3512413A-B2E5-FA48-9B1A-63055F43B64E}" srcOrd="0" destOrd="0" presId="urn:microsoft.com/office/officeart/2005/8/layout/chevron1"/>
    <dgm:cxn modelId="{F63997C0-E5E5-C24D-A4CE-763CB4CC0368}" srcId="{A28CE699-4955-4C41-923C-EE46F7D1604E}" destId="{9B263DE2-50B5-2849-BD85-C7A13CD0F986}" srcOrd="0" destOrd="0" parTransId="{119C4935-D080-A04D-858E-9EBB83463D7B}" sibTransId="{A7398133-64E3-D84F-BE8C-024EFA4B70E8}"/>
    <dgm:cxn modelId="{6F0EC9C3-A74A-6A46-B1B4-0D5FD66C52A3}" srcId="{A5D90796-4E8D-C14D-A1A9-32FD9815FD47}" destId="{A28CE699-4955-4C41-923C-EE46F7D1604E}" srcOrd="3" destOrd="0" parTransId="{0839496E-3D1B-C345-942E-EE9D47D14AC4}" sibTransId="{6FF556BE-237B-5245-95CD-0BC4ED44D26A}"/>
    <dgm:cxn modelId="{B695D2CF-9AFE-994F-ADBF-64EC5D4F8BC2}" srcId="{A5D90796-4E8D-C14D-A1A9-32FD9815FD47}" destId="{17A45A0B-FE50-2A41-9BF1-DC722D3EFA13}" srcOrd="2" destOrd="0" parTransId="{A6D1C90C-9686-1E4D-9BE4-26B7C0EE6CAE}" sibTransId="{5CC0B4E8-D4AF-0A47-8DA8-CA1D37CA52F3}"/>
    <dgm:cxn modelId="{93028FE6-25D8-FF48-B65B-C9F2DA2C6D20}" srcId="{A0CE314F-83C5-134E-94F8-590A8CC59F08}" destId="{84C6C7C6-FBB7-C54F-A787-29E98F9D6FB4}" srcOrd="0" destOrd="0" parTransId="{62FB66CE-C404-CD48-96B3-0550D0D6CF11}" sibTransId="{1C551B14-0F7C-4E45-9D64-6E3C40751E1F}"/>
    <dgm:cxn modelId="{48B89DE6-B454-3448-B7A0-D96D01F6FF7D}" type="presOf" srcId="{A28CE699-4955-4C41-923C-EE46F7D1604E}" destId="{EFCB369D-3A31-344E-9A28-F22436FD8225}" srcOrd="0" destOrd="0" presId="urn:microsoft.com/office/officeart/2005/8/layout/chevron1"/>
    <dgm:cxn modelId="{C77400ED-C833-6743-B974-18BEA21DA5FD}" type="presOf" srcId="{A5D90796-4E8D-C14D-A1A9-32FD9815FD47}" destId="{F55E8C28-4637-DA40-A052-0184B73368FE}" srcOrd="0" destOrd="0" presId="urn:microsoft.com/office/officeart/2005/8/layout/chevron1"/>
    <dgm:cxn modelId="{15B72FF1-CF1F-D94A-88EE-BD1E23EB78E9}" type="presOf" srcId="{400284E5-7887-3D43-8C83-A8A55120CBFA}" destId="{D4DF8744-0E17-7D46-BB88-3AA6B7B7FB2F}" srcOrd="0" destOrd="0" presId="urn:microsoft.com/office/officeart/2005/8/layout/chevron1"/>
    <dgm:cxn modelId="{0185A0FB-982E-4D4E-BD19-B03F27D757BC}" type="presOf" srcId="{A0CE314F-83C5-134E-94F8-590A8CC59F08}" destId="{555EE5B3-9996-1E4E-AC7A-69EC86E8DE6A}" srcOrd="0" destOrd="0" presId="urn:microsoft.com/office/officeart/2005/8/layout/chevron1"/>
    <dgm:cxn modelId="{16802713-EDB7-DD46-87A8-7000BFB56515}" type="presParOf" srcId="{F55E8C28-4637-DA40-A052-0184B73368FE}" destId="{13F3F6C5-2BC8-CA44-9F0A-630D27ACD7A6}" srcOrd="0" destOrd="0" presId="urn:microsoft.com/office/officeart/2005/8/layout/chevron1"/>
    <dgm:cxn modelId="{A76151E3-D00A-A349-A64C-339DB988C76F}" type="presParOf" srcId="{13F3F6C5-2BC8-CA44-9F0A-630D27ACD7A6}" destId="{D4DF8744-0E17-7D46-BB88-3AA6B7B7FB2F}" srcOrd="0" destOrd="0" presId="urn:microsoft.com/office/officeart/2005/8/layout/chevron1"/>
    <dgm:cxn modelId="{8F8519F2-CCC7-1A40-8A64-7EF47D1B4A3B}" type="presParOf" srcId="{13F3F6C5-2BC8-CA44-9F0A-630D27ACD7A6}" destId="{1D9AE098-BA13-BD44-B3F6-718EEFF70012}" srcOrd="1" destOrd="0" presId="urn:microsoft.com/office/officeart/2005/8/layout/chevron1"/>
    <dgm:cxn modelId="{26E409EA-6447-F14C-BB67-F7DB85CFFCAB}" type="presParOf" srcId="{F55E8C28-4637-DA40-A052-0184B73368FE}" destId="{50177663-1FE5-1A4F-87EA-2941C47BD634}" srcOrd="1" destOrd="0" presId="urn:microsoft.com/office/officeart/2005/8/layout/chevron1"/>
    <dgm:cxn modelId="{6A9B68B0-001A-1F48-A30B-D9F399D119B0}" type="presParOf" srcId="{F55E8C28-4637-DA40-A052-0184B73368FE}" destId="{A65EF88F-48CD-A147-8C06-C16AB1D96E59}" srcOrd="2" destOrd="0" presId="urn:microsoft.com/office/officeart/2005/8/layout/chevron1"/>
    <dgm:cxn modelId="{21E83FFA-FA5E-C649-8C93-786618169EB9}" type="presParOf" srcId="{A65EF88F-48CD-A147-8C06-C16AB1D96E59}" destId="{6BF919E0-3EAF-084F-8A01-0F9EC342A534}" srcOrd="0" destOrd="0" presId="urn:microsoft.com/office/officeart/2005/8/layout/chevron1"/>
    <dgm:cxn modelId="{065E0CC1-6CD4-2B40-AE98-3A127B5F0D47}" type="presParOf" srcId="{A65EF88F-48CD-A147-8C06-C16AB1D96E59}" destId="{14D211B9-2A23-A440-BD31-1195659BBCD6}" srcOrd="1" destOrd="0" presId="urn:microsoft.com/office/officeart/2005/8/layout/chevron1"/>
    <dgm:cxn modelId="{C7EF03B9-1364-2342-AF1F-212C79D66BBF}" type="presParOf" srcId="{F55E8C28-4637-DA40-A052-0184B73368FE}" destId="{E142F10A-B0E4-6046-A0A8-996CAAC4D496}" srcOrd="3" destOrd="0" presId="urn:microsoft.com/office/officeart/2005/8/layout/chevron1"/>
    <dgm:cxn modelId="{42C94F9E-9919-7B4B-A5E8-74F0748D32D1}" type="presParOf" srcId="{F55E8C28-4637-DA40-A052-0184B73368FE}" destId="{16F990C6-6A2F-1D4E-895C-68F76EDE9018}" srcOrd="4" destOrd="0" presId="urn:microsoft.com/office/officeart/2005/8/layout/chevron1"/>
    <dgm:cxn modelId="{4DD51478-3C77-314B-8D26-0CB2B4FFB468}" type="presParOf" srcId="{16F990C6-6A2F-1D4E-895C-68F76EDE9018}" destId="{CB7C874E-15B1-C141-B06C-E63B938C2F95}" srcOrd="0" destOrd="0" presId="urn:microsoft.com/office/officeart/2005/8/layout/chevron1"/>
    <dgm:cxn modelId="{8CD5916C-3A37-AB44-AE9A-57D336D9A6BA}" type="presParOf" srcId="{16F990C6-6A2F-1D4E-895C-68F76EDE9018}" destId="{0AB6FBCE-ABAC-A241-92FA-9BDD028C9A0C}" srcOrd="1" destOrd="0" presId="urn:microsoft.com/office/officeart/2005/8/layout/chevron1"/>
    <dgm:cxn modelId="{20084EDA-67CB-E945-B22C-61C4E37E6BC2}" type="presParOf" srcId="{F55E8C28-4637-DA40-A052-0184B73368FE}" destId="{30AA028E-EE5A-1649-8AB9-6D5B0DD3765B}" srcOrd="5" destOrd="0" presId="urn:microsoft.com/office/officeart/2005/8/layout/chevron1"/>
    <dgm:cxn modelId="{0C7AFB9E-A9DD-8A40-A512-588FBD497226}" type="presParOf" srcId="{F55E8C28-4637-DA40-A052-0184B73368FE}" destId="{5D577B89-4729-B54B-B416-4E96C5AEA8DA}" srcOrd="6" destOrd="0" presId="urn:microsoft.com/office/officeart/2005/8/layout/chevron1"/>
    <dgm:cxn modelId="{3E2AAE4B-BDDD-9642-A691-ADBDB893C095}" type="presParOf" srcId="{5D577B89-4729-B54B-B416-4E96C5AEA8DA}" destId="{EFCB369D-3A31-344E-9A28-F22436FD8225}" srcOrd="0" destOrd="0" presId="urn:microsoft.com/office/officeart/2005/8/layout/chevron1"/>
    <dgm:cxn modelId="{0642B5A6-C107-E244-B176-064799920E0B}" type="presParOf" srcId="{5D577B89-4729-B54B-B416-4E96C5AEA8DA}" destId="{B5AE4521-F9EC-3C4E-88DC-6F71F979FD16}" srcOrd="1" destOrd="0" presId="urn:microsoft.com/office/officeart/2005/8/layout/chevron1"/>
    <dgm:cxn modelId="{EB9F568D-FBF5-EE4E-876B-7494D9D494B8}" type="presParOf" srcId="{F55E8C28-4637-DA40-A052-0184B73368FE}" destId="{892D53C9-0CFC-2D45-8BC2-E79EA096F775}" srcOrd="7" destOrd="0" presId="urn:microsoft.com/office/officeart/2005/8/layout/chevron1"/>
    <dgm:cxn modelId="{A77FE0EE-613C-5643-9723-256BAF8CB11B}" type="presParOf" srcId="{F55E8C28-4637-DA40-A052-0184B73368FE}" destId="{32188B4F-2D94-794D-AF6C-055B7C91ECCC}" srcOrd="8" destOrd="0" presId="urn:microsoft.com/office/officeart/2005/8/layout/chevron1"/>
    <dgm:cxn modelId="{1D29D65C-D67F-0541-8F4E-A49AD2F582C5}" type="presParOf" srcId="{32188B4F-2D94-794D-AF6C-055B7C91ECCC}" destId="{968E0F3F-2986-2A43-98A2-BC1748EFD9F6}" srcOrd="0" destOrd="0" presId="urn:microsoft.com/office/officeart/2005/8/layout/chevron1"/>
    <dgm:cxn modelId="{724EF5F5-710D-DB44-A227-4330FA835468}" type="presParOf" srcId="{32188B4F-2D94-794D-AF6C-055B7C91ECCC}" destId="{3512413A-B2E5-FA48-9B1A-63055F43B64E}" srcOrd="1" destOrd="0" presId="urn:microsoft.com/office/officeart/2005/8/layout/chevron1"/>
    <dgm:cxn modelId="{5B1B3801-CC73-1543-9ED1-F06313106D24}" type="presParOf" srcId="{F55E8C28-4637-DA40-A052-0184B73368FE}" destId="{AFD0A25E-4B85-2B4F-8398-931B0559655B}" srcOrd="9" destOrd="0" presId="urn:microsoft.com/office/officeart/2005/8/layout/chevron1"/>
    <dgm:cxn modelId="{1012EB7A-08ED-5642-AF75-3A8AA49C3AFD}" type="presParOf" srcId="{F55E8C28-4637-DA40-A052-0184B73368FE}" destId="{FA2FFEA5-615E-594A-ADB1-45C7E47B9452}" srcOrd="10" destOrd="0" presId="urn:microsoft.com/office/officeart/2005/8/layout/chevron1"/>
    <dgm:cxn modelId="{834C5809-C42B-6B4E-9420-D4397BDEF555}" type="presParOf" srcId="{FA2FFEA5-615E-594A-ADB1-45C7E47B9452}" destId="{594CF0A9-653C-C74B-A45C-B4DBB5AFC229}" srcOrd="0" destOrd="0" presId="urn:microsoft.com/office/officeart/2005/8/layout/chevron1"/>
    <dgm:cxn modelId="{9FC29630-1C02-4C48-A1F3-E77A6A886676}" type="presParOf" srcId="{FA2FFEA5-615E-594A-ADB1-45C7E47B9452}" destId="{95EDD046-71A5-B84E-9797-FC30D4E1DB12}" srcOrd="1" destOrd="0" presId="urn:microsoft.com/office/officeart/2005/8/layout/chevron1"/>
    <dgm:cxn modelId="{39297343-2E6C-BD46-8747-F1286254F4DA}" type="presParOf" srcId="{F55E8C28-4637-DA40-A052-0184B73368FE}" destId="{47F50158-392C-0948-8656-E3930F13267B}" srcOrd="11" destOrd="0" presId="urn:microsoft.com/office/officeart/2005/8/layout/chevron1"/>
    <dgm:cxn modelId="{D9AD42C9-C98C-FD46-958C-4DA17143E1FB}" type="presParOf" srcId="{F55E8C28-4637-DA40-A052-0184B73368FE}" destId="{2F4E4BDB-7986-934E-BB1E-41028DCEFF61}" srcOrd="12" destOrd="0" presId="urn:microsoft.com/office/officeart/2005/8/layout/chevron1"/>
    <dgm:cxn modelId="{FE62925F-0B29-6F4F-BC58-78B0353B94CD}" type="presParOf" srcId="{2F4E4BDB-7986-934E-BB1E-41028DCEFF61}" destId="{555EE5B3-9996-1E4E-AC7A-69EC86E8DE6A}" srcOrd="0" destOrd="0" presId="urn:microsoft.com/office/officeart/2005/8/layout/chevron1"/>
    <dgm:cxn modelId="{15C8728D-59EE-4942-A823-6DC1D0ABEAEE}" type="presParOf" srcId="{2F4E4BDB-7986-934E-BB1E-41028DCEFF61}" destId="{777305C0-53D7-0E46-B459-04264EF35897}" srcOrd="1" destOrd="0" presId="urn:microsoft.com/office/officeart/2005/8/layout/chevron1"/>
  </dgm:cxnLst>
  <dgm:bg/>
  <dgm:whol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D90796-4E8D-C14D-A1A9-32FD9815FD47}" type="doc">
      <dgm:prSet loTypeId="urn:microsoft.com/office/officeart/2005/8/layout/vList6" loCatId="" qsTypeId="urn:microsoft.com/office/officeart/2005/8/quickstyle/simple1" qsCatId="simple" csTypeId="urn:microsoft.com/office/officeart/2005/8/colors/accent1_2" csCatId="accent1" phldr="1"/>
      <dgm:spPr/>
      <dgm:t>
        <a:bodyPr/>
        <a:lstStyle/>
        <a:p>
          <a:endParaRPr lang="en-US"/>
        </a:p>
      </dgm:t>
    </dgm:pt>
    <dgm:pt modelId="{400284E5-7887-3D43-8C83-A8A55120CBFA}">
      <dgm:prSet phldrT="[Text]" custT="1">
        <dgm:style>
          <a:lnRef idx="0">
            <a:scrgbClr r="0" g="0" b="0"/>
          </a:lnRef>
          <a:fillRef idx="0">
            <a:scrgbClr r="0" g="0" b="0"/>
          </a:fillRef>
          <a:effectRef idx="0">
            <a:scrgbClr r="0" g="0" b="0"/>
          </a:effectRef>
          <a:fontRef idx="minor">
            <a:schemeClr val="lt1"/>
          </a:fontRef>
        </dgm:style>
      </dgm:prSet>
      <dgm:spPr>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dgm:spPr>
      <dgm:t>
        <a:bodyPr/>
        <a:lstStyle/>
        <a:p>
          <a:r>
            <a:rPr lang="en-US" sz="2400" b="1" dirty="0"/>
            <a:t>Programming languages</a:t>
          </a:r>
          <a:endParaRPr lang="en-US" sz="2000" dirty="0"/>
        </a:p>
      </dgm:t>
    </dgm:pt>
    <dgm:pt modelId="{D4730EC4-A92A-D647-8E88-F84D217D5007}" type="parTrans" cxnId="{56F3AF71-91BD-C946-BCE4-AC7FE4362D9D}">
      <dgm:prSet/>
      <dgm:spPr/>
      <dgm:t>
        <a:bodyPr/>
        <a:lstStyle/>
        <a:p>
          <a:endParaRPr lang="en-US" sz="1000"/>
        </a:p>
      </dgm:t>
    </dgm:pt>
    <dgm:pt modelId="{DA52C75A-7EE3-8B47-AC41-026A2445A8B6}" type="sibTrans" cxnId="{56F3AF71-91BD-C946-BCE4-AC7FE4362D9D}">
      <dgm:prSet/>
      <dgm:spPr/>
      <dgm:t>
        <a:bodyPr/>
        <a:lstStyle/>
        <a:p>
          <a:endParaRPr lang="en-US" sz="1000"/>
        </a:p>
      </dgm:t>
    </dgm:pt>
    <dgm:pt modelId="{B430292B-AD25-2B47-A793-8A2D6229224F}">
      <dgm:prSet phldrT="[Text]" custT="1"/>
      <dgm:spPr>
        <a:noFill/>
        <a:ln w="12700">
          <a:solidFill>
            <a:schemeClr val="accent6"/>
          </a:solidFill>
        </a:ln>
      </dgm:spPr>
      <dgm:t>
        <a:bodyPr anchor="ctr"/>
        <a:lstStyle/>
        <a:p>
          <a:pPr algn="l"/>
          <a:r>
            <a:rPr lang="en-US" sz="1800" dirty="0"/>
            <a:t>Python programming language. Libraries such as pandas, </a:t>
          </a:r>
          <a:r>
            <a:rPr lang="en-US" sz="1800" dirty="0" err="1"/>
            <a:t>numpy</a:t>
          </a:r>
          <a:r>
            <a:rPr lang="en-US" sz="1800" dirty="0"/>
            <a:t>, and scikit-learn will be used for data preprocessing and feature extraction.</a:t>
          </a:r>
        </a:p>
      </dgm:t>
    </dgm:pt>
    <dgm:pt modelId="{46A55479-34F0-8F4B-AD8E-36F906D20BA6}" type="parTrans" cxnId="{52B2946D-D3F6-484C-B764-449C2CA304CC}">
      <dgm:prSet/>
      <dgm:spPr/>
      <dgm:t>
        <a:bodyPr/>
        <a:lstStyle/>
        <a:p>
          <a:endParaRPr lang="en-US" sz="1000"/>
        </a:p>
      </dgm:t>
    </dgm:pt>
    <dgm:pt modelId="{C3E0D12E-F770-7B43-BA46-97C08C567E77}" type="sibTrans" cxnId="{52B2946D-D3F6-484C-B764-449C2CA304CC}">
      <dgm:prSet/>
      <dgm:spPr/>
      <dgm:t>
        <a:bodyPr/>
        <a:lstStyle/>
        <a:p>
          <a:endParaRPr lang="en-US" sz="1000"/>
        </a:p>
      </dgm:t>
    </dgm:pt>
    <dgm:pt modelId="{AFED11F7-D88C-FD49-A081-DC8CA52B1A4D}">
      <dgm:prSet phldrT="[Text]" custT="1">
        <dgm:style>
          <a:lnRef idx="0">
            <a:scrgbClr r="0" g="0" b="0"/>
          </a:lnRef>
          <a:fillRef idx="0">
            <a:scrgbClr r="0" g="0" b="0"/>
          </a:fillRef>
          <a:effectRef idx="0">
            <a:scrgbClr r="0" g="0" b="0"/>
          </a:effectRef>
          <a:fontRef idx="minor">
            <a:schemeClr val="lt1"/>
          </a:fontRef>
        </dgm:style>
      </dgm:prSet>
      <dgm:spPr>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dgm:spPr>
      <dgm:t>
        <a:bodyPr spcFirstLastPara="0" vert="horz" wrap="square" lIns="91440" tIns="45720" rIns="91440" bIns="45720" numCol="1" spcCol="1270" anchor="ctr" anchorCtr="0"/>
        <a:lstStyle/>
        <a:p>
          <a:pPr marL="0" lvl="0" indent="0" algn="ctr" defTabSz="1066800">
            <a:lnSpc>
              <a:spcPct val="90000"/>
            </a:lnSpc>
            <a:spcBef>
              <a:spcPct val="0"/>
            </a:spcBef>
            <a:spcAft>
              <a:spcPct val="35000"/>
            </a:spcAft>
            <a:buNone/>
          </a:pPr>
          <a:r>
            <a:rPr lang="en-US" sz="2400" b="1" kern="1200" dirty="0">
              <a:solidFill>
                <a:prstClr val="white"/>
              </a:solidFill>
              <a:latin typeface="Calibri" panose="020F0502020204030204"/>
              <a:ea typeface="+mn-ea"/>
              <a:cs typeface="+mn-cs"/>
            </a:rPr>
            <a:t>Machine learning libraries</a:t>
          </a:r>
        </a:p>
      </dgm:t>
    </dgm:pt>
    <dgm:pt modelId="{917454FE-606F-3B4C-A4CF-5B17362C9CEE}" type="parTrans" cxnId="{0283FA8C-020E-3F43-B91A-6CC2A5C8D53D}">
      <dgm:prSet/>
      <dgm:spPr/>
      <dgm:t>
        <a:bodyPr/>
        <a:lstStyle/>
        <a:p>
          <a:endParaRPr lang="en-US" sz="1000"/>
        </a:p>
      </dgm:t>
    </dgm:pt>
    <dgm:pt modelId="{6A25FF44-F064-9145-83C0-AB1FD737D25A}" type="sibTrans" cxnId="{0283FA8C-020E-3F43-B91A-6CC2A5C8D53D}">
      <dgm:prSet/>
      <dgm:spPr/>
      <dgm:t>
        <a:bodyPr/>
        <a:lstStyle/>
        <a:p>
          <a:endParaRPr lang="en-US" sz="1000"/>
        </a:p>
      </dgm:t>
    </dgm:pt>
    <dgm:pt modelId="{377BD01B-E080-3F40-8CD1-E13C232F8DC8}">
      <dgm:prSet phldrT="[Text]" custT="1"/>
      <dgm:spPr>
        <a:noFill/>
        <a:ln w="12700" cap="flat" cmpd="sng" algn="ctr">
          <a:solidFill>
            <a:schemeClr val="accent4">
              <a:lumMod val="60000"/>
              <a:lumOff val="40000"/>
            </a:schemeClr>
          </a:solidFill>
          <a:prstDash val="solid"/>
          <a:miter lim="800000"/>
        </a:ln>
        <a:effectLst/>
      </dgm:spPr>
      <dgm:t>
        <a:bodyPr spcFirstLastPara="0" vert="horz" wrap="square" lIns="11430" tIns="11430" rIns="11430" bIns="11430" numCol="1" spcCol="1270" anchor="ctr" anchorCtr="0"/>
        <a:lstStyle/>
        <a:p>
          <a:r>
            <a:rPr lang="en-US" sz="1800" kern="1200" dirty="0"/>
            <a:t>Scikit-learn </a:t>
          </a:r>
          <a:r>
            <a:rPr lang="en-US" sz="1800" kern="1200" dirty="0">
              <a:solidFill>
                <a:prstClr val="black">
                  <a:hueOff val="0"/>
                  <a:satOff val="0"/>
                  <a:lumOff val="0"/>
                  <a:alphaOff val="0"/>
                </a:prstClr>
              </a:solidFill>
              <a:latin typeface="Calibri" panose="020F0502020204030204"/>
              <a:ea typeface="+mn-ea"/>
              <a:cs typeface="+mn-cs"/>
            </a:rPr>
            <a:t>for developing and training machine learning mode.</a:t>
          </a:r>
        </a:p>
      </dgm:t>
    </dgm:pt>
    <dgm:pt modelId="{78B07460-B28B-C847-A481-4BF98A974D33}" type="parTrans" cxnId="{388FD82D-D5AB-2F43-B050-9297045D8024}">
      <dgm:prSet/>
      <dgm:spPr/>
      <dgm:t>
        <a:bodyPr/>
        <a:lstStyle/>
        <a:p>
          <a:endParaRPr lang="en-US" sz="1000"/>
        </a:p>
      </dgm:t>
    </dgm:pt>
    <dgm:pt modelId="{937A36A9-CBA7-1945-B270-55813E58606D}" type="sibTrans" cxnId="{388FD82D-D5AB-2F43-B050-9297045D8024}">
      <dgm:prSet/>
      <dgm:spPr/>
      <dgm:t>
        <a:bodyPr/>
        <a:lstStyle/>
        <a:p>
          <a:endParaRPr lang="en-US" sz="1000"/>
        </a:p>
      </dgm:t>
    </dgm:pt>
    <dgm:pt modelId="{60B2DED1-01CB-CD4A-8D12-D96C8A64524C}">
      <dgm:prSet phldrT="[Text]" custT="1">
        <dgm:style>
          <a:lnRef idx="0">
            <a:scrgbClr r="0" g="0" b="0"/>
          </a:lnRef>
          <a:fillRef idx="0">
            <a:scrgbClr r="0" g="0" b="0"/>
          </a:fillRef>
          <a:effectRef idx="0">
            <a:scrgbClr r="0" g="0" b="0"/>
          </a:effectRef>
          <a:fontRef idx="minor">
            <a:schemeClr val="lt1"/>
          </a:fontRef>
        </dgm:style>
      </dgm:prSet>
      <dgm:spPr>
        <a:solidFill>
          <a:schemeClr val="accent5"/>
        </a:solidFill>
        <a:ln>
          <a:noFill/>
        </a:ln>
      </dgm:spPr>
      <dgm:t>
        <a:bodyPr spcFirstLastPara="0" vert="horz" wrap="square" lIns="91440" tIns="45720" rIns="91440" bIns="45720" numCol="1" spcCol="1270" anchor="ctr" anchorCtr="0"/>
        <a:lstStyle/>
        <a:p>
          <a:pPr marL="0" lvl="0" indent="0" algn="ctr" defTabSz="1066800">
            <a:lnSpc>
              <a:spcPct val="90000"/>
            </a:lnSpc>
            <a:spcBef>
              <a:spcPct val="0"/>
            </a:spcBef>
            <a:spcAft>
              <a:spcPct val="35000"/>
            </a:spcAft>
            <a:buNone/>
          </a:pPr>
          <a:r>
            <a:rPr lang="en-US" sz="2400" b="1" kern="1200" dirty="0">
              <a:solidFill>
                <a:prstClr val="white"/>
              </a:solidFill>
              <a:latin typeface="Calibri" panose="020F0502020204030204"/>
              <a:ea typeface="+mn-ea"/>
              <a:cs typeface="+mn-cs"/>
            </a:rPr>
            <a:t>Google Trends API</a:t>
          </a:r>
        </a:p>
      </dgm:t>
    </dgm:pt>
    <dgm:pt modelId="{F4FC60D2-AA9A-EB47-AD01-3D1676CA52A5}" type="parTrans" cxnId="{C0728B8D-F221-4A43-818A-AA7790D7405C}">
      <dgm:prSet/>
      <dgm:spPr/>
      <dgm:t>
        <a:bodyPr/>
        <a:lstStyle/>
        <a:p>
          <a:endParaRPr lang="en-US" sz="1000"/>
        </a:p>
      </dgm:t>
    </dgm:pt>
    <dgm:pt modelId="{DDAF33A5-C802-5F4A-B6FA-CF51B09B7325}" type="sibTrans" cxnId="{C0728B8D-F221-4A43-818A-AA7790D7405C}">
      <dgm:prSet/>
      <dgm:spPr/>
      <dgm:t>
        <a:bodyPr/>
        <a:lstStyle/>
        <a:p>
          <a:endParaRPr lang="en-US" sz="1000"/>
        </a:p>
      </dgm:t>
    </dgm:pt>
    <dgm:pt modelId="{282C9058-03D6-FE4E-B313-BF9F8E1AB8F9}">
      <dgm:prSet custT="1">
        <dgm:style>
          <a:lnRef idx="0">
            <a:scrgbClr r="0" g="0" b="0"/>
          </a:lnRef>
          <a:fillRef idx="0">
            <a:scrgbClr r="0" g="0" b="0"/>
          </a:fillRef>
          <a:effectRef idx="0">
            <a:scrgbClr r="0" g="0" b="0"/>
          </a:effectRef>
          <a:fontRef idx="minor">
            <a:schemeClr val="lt1"/>
          </a:fontRef>
        </dgm:style>
      </dgm:prSet>
      <dgm:spPr>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dgm:spPr>
      <dgm:t>
        <a:bodyPr spcFirstLastPara="0" vert="horz" wrap="square" lIns="91440" tIns="45720" rIns="91440" bIns="45720" numCol="1" spcCol="1270" anchor="ctr" anchorCtr="0"/>
        <a:lstStyle/>
        <a:p>
          <a:pPr marL="0" lvl="0" indent="0" algn="ctr" defTabSz="1066800">
            <a:lnSpc>
              <a:spcPct val="90000"/>
            </a:lnSpc>
            <a:spcBef>
              <a:spcPct val="0"/>
            </a:spcBef>
            <a:spcAft>
              <a:spcPct val="35000"/>
            </a:spcAft>
            <a:buNone/>
          </a:pPr>
          <a:r>
            <a:rPr lang="en-US" sz="2400" b="1" kern="1200" dirty="0">
              <a:solidFill>
                <a:prstClr val="white"/>
              </a:solidFill>
              <a:latin typeface="Calibri" panose="020F0502020204030204"/>
              <a:ea typeface="+mn-ea"/>
              <a:cs typeface="+mn-cs"/>
            </a:rPr>
            <a:t>Performance metrics</a:t>
          </a:r>
        </a:p>
      </dgm:t>
    </dgm:pt>
    <dgm:pt modelId="{0CB87DFA-D409-724D-B98C-22F94B7F22E9}" type="parTrans" cxnId="{5E4AC837-C044-1242-B348-D26E5F2AD53B}">
      <dgm:prSet/>
      <dgm:spPr/>
      <dgm:t>
        <a:bodyPr/>
        <a:lstStyle/>
        <a:p>
          <a:endParaRPr lang="en-US" sz="1000"/>
        </a:p>
      </dgm:t>
    </dgm:pt>
    <dgm:pt modelId="{6DD5AB0D-FC99-E741-BCD9-9659853C1212}" type="sibTrans" cxnId="{5E4AC837-C044-1242-B348-D26E5F2AD53B}">
      <dgm:prSet/>
      <dgm:spPr/>
      <dgm:t>
        <a:bodyPr/>
        <a:lstStyle/>
        <a:p>
          <a:endParaRPr lang="en-US" sz="1000"/>
        </a:p>
      </dgm:t>
    </dgm:pt>
    <dgm:pt modelId="{A28CE699-4955-4C41-923C-EE46F7D1604E}">
      <dgm:prSet custT="1">
        <dgm:style>
          <a:lnRef idx="0">
            <a:scrgbClr r="0" g="0" b="0"/>
          </a:lnRef>
          <a:fillRef idx="0">
            <a:scrgbClr r="0" g="0" b="0"/>
          </a:fillRef>
          <a:effectRef idx="0">
            <a:scrgbClr r="0" g="0" b="0"/>
          </a:effectRef>
          <a:fontRef idx="minor">
            <a:schemeClr val="lt1"/>
          </a:fontRef>
        </dgm:style>
      </dgm:prSet>
      <dgm:spPr>
        <a:solidFill>
          <a:schemeClr val="accent2"/>
        </a:solidFill>
        <a:ln>
          <a:noFill/>
        </a:ln>
      </dgm:spPr>
      <dgm:t>
        <a:bodyPr spcFirstLastPara="0" vert="horz" wrap="square" lIns="91440" tIns="45720" rIns="91440" bIns="45720" numCol="1" spcCol="1270" anchor="ctr" anchorCtr="0"/>
        <a:lstStyle/>
        <a:p>
          <a:pPr marL="0" lvl="0" indent="0" algn="ctr" defTabSz="1066800">
            <a:lnSpc>
              <a:spcPct val="90000"/>
            </a:lnSpc>
            <a:spcBef>
              <a:spcPct val="0"/>
            </a:spcBef>
            <a:spcAft>
              <a:spcPct val="35000"/>
            </a:spcAft>
            <a:buNone/>
          </a:pPr>
          <a:r>
            <a:rPr lang="en-US" sz="2400" b="1" kern="1200" dirty="0">
              <a:solidFill>
                <a:prstClr val="white"/>
              </a:solidFill>
              <a:latin typeface="Calibri" panose="020F0502020204030204"/>
              <a:ea typeface="+mn-ea"/>
              <a:cs typeface="+mn-cs"/>
            </a:rPr>
            <a:t>NLP techniques</a:t>
          </a:r>
        </a:p>
      </dgm:t>
    </dgm:pt>
    <dgm:pt modelId="{0839496E-3D1B-C345-942E-EE9D47D14AC4}" type="parTrans" cxnId="{6F0EC9C3-A74A-6A46-B1B4-0D5FD66C52A3}">
      <dgm:prSet/>
      <dgm:spPr/>
      <dgm:t>
        <a:bodyPr/>
        <a:lstStyle/>
        <a:p>
          <a:endParaRPr lang="en-US" sz="1000"/>
        </a:p>
      </dgm:t>
    </dgm:pt>
    <dgm:pt modelId="{6FF556BE-237B-5245-95CD-0BC4ED44D26A}" type="sibTrans" cxnId="{6F0EC9C3-A74A-6A46-B1B4-0D5FD66C52A3}">
      <dgm:prSet/>
      <dgm:spPr/>
      <dgm:t>
        <a:bodyPr/>
        <a:lstStyle/>
        <a:p>
          <a:endParaRPr lang="en-US" sz="1000"/>
        </a:p>
      </dgm:t>
    </dgm:pt>
    <dgm:pt modelId="{17A45A0B-FE50-2A41-9BF1-DC722D3EFA13}">
      <dgm:prSet custT="1">
        <dgm:style>
          <a:lnRef idx="0">
            <a:scrgbClr r="0" g="0" b="0"/>
          </a:lnRef>
          <a:fillRef idx="0">
            <a:scrgbClr r="0" g="0" b="0"/>
          </a:fillRef>
          <a:effectRef idx="0">
            <a:scrgbClr r="0" g="0" b="0"/>
          </a:effectRef>
          <a:fontRef idx="minor">
            <a:schemeClr val="lt1"/>
          </a:fontRef>
        </dgm:style>
      </dgm:prSet>
      <dgm:spPr>
        <a:solidFill>
          <a:schemeClr val="accent1"/>
        </a:solidFill>
        <a:ln>
          <a:noFill/>
        </a:ln>
      </dgm:spPr>
      <dgm:t>
        <a:bodyPr spcFirstLastPara="0" vert="horz" wrap="square" lIns="91440" tIns="45720" rIns="91440" bIns="45720" numCol="1" spcCol="1270" anchor="ctr" anchorCtr="0"/>
        <a:lstStyle/>
        <a:p>
          <a:pPr marL="0" lvl="0" indent="0" algn="ctr" defTabSz="1066800">
            <a:lnSpc>
              <a:spcPct val="90000"/>
            </a:lnSpc>
            <a:spcBef>
              <a:spcPct val="0"/>
            </a:spcBef>
            <a:spcAft>
              <a:spcPct val="35000"/>
            </a:spcAft>
            <a:buNone/>
          </a:pPr>
          <a:r>
            <a:rPr lang="en-US" sz="2400" b="1" kern="1200" dirty="0">
              <a:solidFill>
                <a:prstClr val="white"/>
              </a:solidFill>
              <a:latin typeface="Calibri" panose="020F0502020204030204"/>
              <a:ea typeface="+mn-ea"/>
              <a:cs typeface="+mn-cs"/>
            </a:rPr>
            <a:t>Data visualization tools</a:t>
          </a:r>
        </a:p>
      </dgm:t>
    </dgm:pt>
    <dgm:pt modelId="{A6D1C90C-9686-1E4D-9BE4-26B7C0EE6CAE}" type="parTrans" cxnId="{B695D2CF-9AFE-994F-ADBF-64EC5D4F8BC2}">
      <dgm:prSet/>
      <dgm:spPr/>
      <dgm:t>
        <a:bodyPr/>
        <a:lstStyle/>
        <a:p>
          <a:endParaRPr lang="en-US" sz="1000"/>
        </a:p>
      </dgm:t>
    </dgm:pt>
    <dgm:pt modelId="{5CC0B4E8-D4AF-0A47-8DA8-CA1D37CA52F3}" type="sibTrans" cxnId="{B695D2CF-9AFE-994F-ADBF-64EC5D4F8BC2}">
      <dgm:prSet/>
      <dgm:spPr/>
      <dgm:t>
        <a:bodyPr/>
        <a:lstStyle/>
        <a:p>
          <a:endParaRPr lang="en-US" sz="1000"/>
        </a:p>
      </dgm:t>
    </dgm:pt>
    <dgm:pt modelId="{92DB9A86-A2BF-774D-A0F1-C9EBE250A789}">
      <dgm:prSet custT="1"/>
      <dgm:spPr>
        <a:noFill/>
        <a:ln w="12700">
          <a:solidFill>
            <a:schemeClr val="accent1">
              <a:lumMod val="60000"/>
              <a:lumOff val="40000"/>
            </a:schemeClr>
          </a:solidFill>
        </a:ln>
      </dgm:spPr>
      <dgm:t>
        <a:bodyPr anchor="ctr"/>
        <a:lstStyle/>
        <a:p>
          <a:pPr marL="171450" lvl="1" indent="-171450" algn="l" defTabSz="800100">
            <a:lnSpc>
              <a:spcPct val="90000"/>
            </a:lnSpc>
            <a:spcBef>
              <a:spcPct val="0"/>
            </a:spcBef>
            <a:spcAft>
              <a:spcPct val="15000"/>
            </a:spcAft>
            <a:buChar char="•"/>
          </a:pPr>
          <a:r>
            <a:rPr lang="en-US" sz="1800" kern="1200" dirty="0">
              <a:solidFill>
                <a:prstClr val="black">
                  <a:hueOff val="0"/>
                  <a:satOff val="0"/>
                  <a:lumOff val="0"/>
                  <a:alphaOff val="0"/>
                </a:prstClr>
              </a:solidFill>
              <a:latin typeface="Calibri" panose="020F0502020204030204"/>
              <a:ea typeface="+mn-ea"/>
              <a:cs typeface="+mn-cs"/>
            </a:rPr>
            <a:t>The Google Trends API will be used to extract historical data on search trends and incorporate it into the model as a feature.</a:t>
          </a:r>
        </a:p>
      </dgm:t>
    </dgm:pt>
    <dgm:pt modelId="{51230493-7ABB-FA45-8916-07158F972B69}" type="parTrans" cxnId="{EA4A59BA-13BD-7C48-B8B5-5D5A9943E5F3}">
      <dgm:prSet/>
      <dgm:spPr/>
      <dgm:t>
        <a:bodyPr/>
        <a:lstStyle/>
        <a:p>
          <a:endParaRPr lang="en-US" sz="1000"/>
        </a:p>
      </dgm:t>
    </dgm:pt>
    <dgm:pt modelId="{7266EDD6-7F82-CA44-8431-4E1E9333E04E}" type="sibTrans" cxnId="{EA4A59BA-13BD-7C48-B8B5-5D5A9943E5F3}">
      <dgm:prSet/>
      <dgm:spPr/>
      <dgm:t>
        <a:bodyPr/>
        <a:lstStyle/>
        <a:p>
          <a:endParaRPr lang="en-US" sz="1000"/>
        </a:p>
      </dgm:t>
    </dgm:pt>
    <dgm:pt modelId="{9B263DE2-50B5-2849-BD85-C7A13CD0F986}">
      <dgm:prSet custT="1"/>
      <dgm:spPr>
        <a:noFill/>
        <a:ln w="12700">
          <a:solidFill>
            <a:srgbClr val="C00000"/>
          </a:solidFill>
        </a:ln>
      </dgm:spPr>
      <dgm:t>
        <a:bodyPr anchor="ctr"/>
        <a:lstStyle/>
        <a:p>
          <a:pPr marL="171450" lvl="1" indent="-171450" algn="l" defTabSz="800100">
            <a:lnSpc>
              <a:spcPct val="90000"/>
            </a:lnSpc>
            <a:spcBef>
              <a:spcPct val="0"/>
            </a:spcBef>
            <a:spcAft>
              <a:spcPct val="15000"/>
            </a:spcAft>
            <a:buChar char="•"/>
          </a:pPr>
          <a:r>
            <a:rPr lang="en-US" sz="1800" kern="1200" dirty="0">
              <a:solidFill>
                <a:prstClr val="black">
                  <a:hueOff val="0"/>
                  <a:satOff val="0"/>
                  <a:lumOff val="0"/>
                  <a:alphaOff val="0"/>
                </a:prstClr>
              </a:solidFill>
              <a:latin typeface="Calibri" panose="020F0502020204030204"/>
              <a:ea typeface="+mn-ea"/>
              <a:cs typeface="+mn-cs"/>
            </a:rPr>
            <a:t>Tokenization to process the email text data and extract relevant features.</a:t>
          </a:r>
        </a:p>
      </dgm:t>
    </dgm:pt>
    <dgm:pt modelId="{119C4935-D080-A04D-858E-9EBB83463D7B}" type="parTrans" cxnId="{F63997C0-E5E5-C24D-A4CE-763CB4CC0368}">
      <dgm:prSet/>
      <dgm:spPr/>
      <dgm:t>
        <a:bodyPr/>
        <a:lstStyle/>
        <a:p>
          <a:endParaRPr lang="en-US" sz="1000"/>
        </a:p>
      </dgm:t>
    </dgm:pt>
    <dgm:pt modelId="{A7398133-64E3-D84F-BE8C-024EFA4B70E8}" type="sibTrans" cxnId="{F63997C0-E5E5-C24D-A4CE-763CB4CC0368}">
      <dgm:prSet/>
      <dgm:spPr/>
      <dgm:t>
        <a:bodyPr/>
        <a:lstStyle/>
        <a:p>
          <a:endParaRPr lang="en-US" sz="1000"/>
        </a:p>
      </dgm:t>
    </dgm:pt>
    <dgm:pt modelId="{8A139F07-E2A7-5A47-B8F3-22C31910746C}">
      <dgm:prSet custT="1"/>
      <dgm:spPr>
        <a:noFill/>
        <a:ln w="12700">
          <a:solidFill>
            <a:schemeClr val="accent1">
              <a:lumMod val="75000"/>
            </a:schemeClr>
          </a:solidFill>
        </a:ln>
      </dgm:spPr>
      <dgm:t>
        <a:bodyPr anchor="ctr"/>
        <a:lstStyle/>
        <a:p>
          <a:pPr marL="171450" lvl="1" indent="-171450" algn="l" defTabSz="800100">
            <a:lnSpc>
              <a:spcPct val="90000"/>
            </a:lnSpc>
            <a:spcBef>
              <a:spcPct val="0"/>
            </a:spcBef>
            <a:spcAft>
              <a:spcPct val="15000"/>
            </a:spcAft>
            <a:buChar char="•"/>
          </a:pPr>
          <a:r>
            <a:rPr lang="en-US" sz="1800" kern="1200" dirty="0">
              <a:solidFill>
                <a:prstClr val="black">
                  <a:hueOff val="0"/>
                  <a:satOff val="0"/>
                  <a:lumOff val="0"/>
                  <a:alphaOff val="0"/>
                </a:prstClr>
              </a:solidFill>
              <a:latin typeface="Calibri" panose="020F0502020204030204"/>
              <a:ea typeface="+mn-ea"/>
              <a:cs typeface="+mn-cs"/>
            </a:rPr>
            <a:t>Data visualization tools such as </a:t>
          </a:r>
          <a:r>
            <a:rPr lang="en-US" sz="1800" kern="1200" dirty="0"/>
            <a:t>pandas and </a:t>
          </a:r>
          <a:r>
            <a:rPr lang="en-US" sz="1800" kern="1200" dirty="0">
              <a:solidFill>
                <a:prstClr val="black">
                  <a:hueOff val="0"/>
                  <a:satOff val="0"/>
                  <a:lumOff val="0"/>
                  <a:alphaOff val="0"/>
                </a:prstClr>
              </a:solidFill>
              <a:latin typeface="Calibri" panose="020F0502020204030204"/>
              <a:ea typeface="+mn-ea"/>
              <a:cs typeface="+mn-cs"/>
            </a:rPr>
            <a:t>Matplotlib to visualize the data and understand patterns in the dataset.</a:t>
          </a:r>
        </a:p>
      </dgm:t>
    </dgm:pt>
    <dgm:pt modelId="{E8B3AAA7-C439-D543-84D0-EC9EBE45BCB2}" type="parTrans" cxnId="{7B4A7B03-35B5-BB4C-8057-736378265AF6}">
      <dgm:prSet/>
      <dgm:spPr/>
      <dgm:t>
        <a:bodyPr/>
        <a:lstStyle/>
        <a:p>
          <a:endParaRPr lang="en-US" sz="1000"/>
        </a:p>
      </dgm:t>
    </dgm:pt>
    <dgm:pt modelId="{13DF36A9-1CFE-8646-BA23-76E834419285}" type="sibTrans" cxnId="{7B4A7B03-35B5-BB4C-8057-736378265AF6}">
      <dgm:prSet/>
      <dgm:spPr/>
      <dgm:t>
        <a:bodyPr/>
        <a:lstStyle/>
        <a:p>
          <a:endParaRPr lang="en-US" sz="1000"/>
        </a:p>
      </dgm:t>
    </dgm:pt>
    <dgm:pt modelId="{0CA78C89-2005-7A49-8E72-26BF65CF0F62}">
      <dgm:prSet custT="1"/>
      <dgm:spPr>
        <a:noFill/>
        <a:ln>
          <a:solidFill>
            <a:srgbClr val="FFC000"/>
          </a:solidFill>
        </a:ln>
      </dgm:spPr>
      <dgm:t>
        <a:bodyPr anchor="ctr"/>
        <a:lstStyle/>
        <a:p>
          <a:r>
            <a:rPr lang="en-US" sz="1800" kern="1200" dirty="0">
              <a:solidFill>
                <a:prstClr val="black">
                  <a:hueOff val="0"/>
                  <a:satOff val="0"/>
                  <a:lumOff val="0"/>
                  <a:alphaOff val="0"/>
                </a:prstClr>
              </a:solidFill>
              <a:latin typeface="Calibri" panose="020F0502020204030204"/>
              <a:ea typeface="+mn-ea"/>
              <a:cs typeface="+mn-cs"/>
            </a:rPr>
            <a:t>Standard performance metrics such as accuracy, precision, recall, and F1-score will be used to evaluate the model's performance</a:t>
          </a:r>
          <a:r>
            <a:rPr lang="en-US" sz="1400" kern="1200" dirty="0"/>
            <a:t>.</a:t>
          </a:r>
        </a:p>
      </dgm:t>
    </dgm:pt>
    <dgm:pt modelId="{610DBDE4-5257-7C47-A283-C8D8ED6AD352}" type="sibTrans" cxnId="{3A136051-F426-284E-834B-D282469E3132}">
      <dgm:prSet/>
      <dgm:spPr/>
      <dgm:t>
        <a:bodyPr/>
        <a:lstStyle/>
        <a:p>
          <a:endParaRPr lang="en-US" sz="1000"/>
        </a:p>
      </dgm:t>
    </dgm:pt>
    <dgm:pt modelId="{E3D6DA9A-867B-A949-8DC5-8587FA206A9B}" type="parTrans" cxnId="{3A136051-F426-284E-834B-D282469E3132}">
      <dgm:prSet/>
      <dgm:spPr/>
      <dgm:t>
        <a:bodyPr/>
        <a:lstStyle/>
        <a:p>
          <a:endParaRPr lang="en-US" sz="1000"/>
        </a:p>
      </dgm:t>
    </dgm:pt>
    <dgm:pt modelId="{3D982F78-5502-AF40-91CF-BFCEACE28B15}" type="pres">
      <dgm:prSet presAssocID="{A5D90796-4E8D-C14D-A1A9-32FD9815FD47}" presName="Name0" presStyleCnt="0">
        <dgm:presLayoutVars>
          <dgm:dir/>
          <dgm:animLvl val="lvl"/>
          <dgm:resizeHandles/>
        </dgm:presLayoutVars>
      </dgm:prSet>
      <dgm:spPr/>
    </dgm:pt>
    <dgm:pt modelId="{C87ABA73-688E-5440-957C-4AF5E7B24678}" type="pres">
      <dgm:prSet presAssocID="{400284E5-7887-3D43-8C83-A8A55120CBFA}" presName="linNode" presStyleCnt="0"/>
      <dgm:spPr/>
    </dgm:pt>
    <dgm:pt modelId="{B0161E90-C1AE-7A45-BF85-4D2A1E959E84}" type="pres">
      <dgm:prSet presAssocID="{400284E5-7887-3D43-8C83-A8A55120CBFA}" presName="parentShp" presStyleLbl="node1" presStyleIdx="0" presStyleCnt="6">
        <dgm:presLayoutVars>
          <dgm:bulletEnabled val="1"/>
        </dgm:presLayoutVars>
      </dgm:prSet>
      <dgm:spPr/>
    </dgm:pt>
    <dgm:pt modelId="{973D521A-F739-CD41-8713-22315D67C97C}" type="pres">
      <dgm:prSet presAssocID="{400284E5-7887-3D43-8C83-A8A55120CBFA}" presName="childShp" presStyleLbl="bgAccFollowNode1" presStyleIdx="0" presStyleCnt="6" custScaleY="122514" custLinFactNeighborY="4758">
        <dgm:presLayoutVars>
          <dgm:bulletEnabled val="1"/>
        </dgm:presLayoutVars>
      </dgm:prSet>
      <dgm:spPr/>
    </dgm:pt>
    <dgm:pt modelId="{BC79D3A0-D3E0-EE46-8935-1C5FA0A6D7DE}" type="pres">
      <dgm:prSet presAssocID="{DA52C75A-7EE3-8B47-AC41-026A2445A8B6}" presName="spacing" presStyleCnt="0"/>
      <dgm:spPr/>
    </dgm:pt>
    <dgm:pt modelId="{8417BCB1-0871-DF47-8D13-B7DE6DC3B301}" type="pres">
      <dgm:prSet presAssocID="{AFED11F7-D88C-FD49-A081-DC8CA52B1A4D}" presName="linNode" presStyleCnt="0"/>
      <dgm:spPr/>
    </dgm:pt>
    <dgm:pt modelId="{90C93E70-432B-0F4C-83D4-D9299ECD1683}" type="pres">
      <dgm:prSet presAssocID="{AFED11F7-D88C-FD49-A081-DC8CA52B1A4D}" presName="parentShp" presStyleLbl="node1" presStyleIdx="1" presStyleCnt="6">
        <dgm:presLayoutVars>
          <dgm:bulletEnabled val="1"/>
        </dgm:presLayoutVars>
      </dgm:prSet>
      <dgm:spPr>
        <a:xfrm>
          <a:off x="0" y="975356"/>
          <a:ext cx="4796329" cy="886048"/>
        </a:xfrm>
        <a:prstGeom prst="roundRect">
          <a:avLst/>
        </a:prstGeom>
      </dgm:spPr>
    </dgm:pt>
    <dgm:pt modelId="{AA7FA367-3953-7C42-A852-FBBAFA94E285}" type="pres">
      <dgm:prSet presAssocID="{AFED11F7-D88C-FD49-A081-DC8CA52B1A4D}" presName="childShp" presStyleLbl="bgAccFollowNode1" presStyleIdx="1" presStyleCnt="6">
        <dgm:presLayoutVars>
          <dgm:bulletEnabled val="1"/>
        </dgm:presLayoutVars>
      </dgm:prSet>
      <dgm:spPr>
        <a:xfrm>
          <a:off x="4796329" y="975356"/>
          <a:ext cx="7194493" cy="886048"/>
        </a:xfrm>
        <a:prstGeom prst="rightArrow">
          <a:avLst>
            <a:gd name="adj1" fmla="val 75000"/>
            <a:gd name="adj2" fmla="val 50000"/>
          </a:avLst>
        </a:prstGeom>
      </dgm:spPr>
    </dgm:pt>
    <dgm:pt modelId="{196A4510-5B0B-EF4E-9526-E67038EBFE53}" type="pres">
      <dgm:prSet presAssocID="{6A25FF44-F064-9145-83C0-AB1FD737D25A}" presName="spacing" presStyleCnt="0"/>
      <dgm:spPr/>
    </dgm:pt>
    <dgm:pt modelId="{6CC828C0-2DE1-3D42-8725-A557E82B88D0}" type="pres">
      <dgm:prSet presAssocID="{17A45A0B-FE50-2A41-9BF1-DC722D3EFA13}" presName="linNode" presStyleCnt="0"/>
      <dgm:spPr/>
    </dgm:pt>
    <dgm:pt modelId="{3BCCE76E-752B-AB4B-868A-A6FDD5A11167}" type="pres">
      <dgm:prSet presAssocID="{17A45A0B-FE50-2A41-9BF1-DC722D3EFA13}" presName="parentShp" presStyleLbl="node1" presStyleIdx="2" presStyleCnt="6">
        <dgm:presLayoutVars>
          <dgm:bulletEnabled val="1"/>
        </dgm:presLayoutVars>
      </dgm:prSet>
      <dgm:spPr>
        <a:xfrm>
          <a:off x="0" y="1950009"/>
          <a:ext cx="4796329" cy="886048"/>
        </a:xfrm>
        <a:prstGeom prst="roundRect">
          <a:avLst/>
        </a:prstGeom>
      </dgm:spPr>
    </dgm:pt>
    <dgm:pt modelId="{BC2DCE2B-DADF-B64F-8B12-0734BF5BFDB3}" type="pres">
      <dgm:prSet presAssocID="{17A45A0B-FE50-2A41-9BF1-DC722D3EFA13}" presName="childShp" presStyleLbl="bgAccFollowNode1" presStyleIdx="2" presStyleCnt="6">
        <dgm:presLayoutVars>
          <dgm:bulletEnabled val="1"/>
        </dgm:presLayoutVars>
      </dgm:prSet>
      <dgm:spPr/>
    </dgm:pt>
    <dgm:pt modelId="{F07B68E6-8B38-F541-BDF3-0EB53701464A}" type="pres">
      <dgm:prSet presAssocID="{5CC0B4E8-D4AF-0A47-8DA8-CA1D37CA52F3}" presName="spacing" presStyleCnt="0"/>
      <dgm:spPr/>
    </dgm:pt>
    <dgm:pt modelId="{5DB2D092-0F85-304C-8609-C6E5C96024E1}" type="pres">
      <dgm:prSet presAssocID="{A28CE699-4955-4C41-923C-EE46F7D1604E}" presName="linNode" presStyleCnt="0"/>
      <dgm:spPr/>
    </dgm:pt>
    <dgm:pt modelId="{5F258643-2124-DE49-8872-688827FC2672}" type="pres">
      <dgm:prSet presAssocID="{A28CE699-4955-4C41-923C-EE46F7D1604E}" presName="parentShp" presStyleLbl="node1" presStyleIdx="3" presStyleCnt="6">
        <dgm:presLayoutVars>
          <dgm:bulletEnabled val="1"/>
        </dgm:presLayoutVars>
      </dgm:prSet>
      <dgm:spPr>
        <a:xfrm>
          <a:off x="0" y="2924662"/>
          <a:ext cx="4796329" cy="886048"/>
        </a:xfrm>
        <a:prstGeom prst="roundRect">
          <a:avLst/>
        </a:prstGeom>
      </dgm:spPr>
    </dgm:pt>
    <dgm:pt modelId="{E079B61E-C029-8940-BD73-1D5865124B03}" type="pres">
      <dgm:prSet presAssocID="{A28CE699-4955-4C41-923C-EE46F7D1604E}" presName="childShp" presStyleLbl="bgAccFollowNode1" presStyleIdx="3" presStyleCnt="6">
        <dgm:presLayoutVars>
          <dgm:bulletEnabled val="1"/>
        </dgm:presLayoutVars>
      </dgm:prSet>
      <dgm:spPr/>
    </dgm:pt>
    <dgm:pt modelId="{2088E235-C36E-904F-83D6-1C49CAA4217E}" type="pres">
      <dgm:prSet presAssocID="{6FF556BE-237B-5245-95CD-0BC4ED44D26A}" presName="spacing" presStyleCnt="0"/>
      <dgm:spPr/>
    </dgm:pt>
    <dgm:pt modelId="{BBE89964-3825-C540-9C74-F7C8A782EE1C}" type="pres">
      <dgm:prSet presAssocID="{60B2DED1-01CB-CD4A-8D12-D96C8A64524C}" presName="linNode" presStyleCnt="0"/>
      <dgm:spPr/>
    </dgm:pt>
    <dgm:pt modelId="{7002D216-FE21-B34E-974B-9E18A3A7E291}" type="pres">
      <dgm:prSet presAssocID="{60B2DED1-01CB-CD4A-8D12-D96C8A64524C}" presName="parentShp" presStyleLbl="node1" presStyleIdx="4" presStyleCnt="6">
        <dgm:presLayoutVars>
          <dgm:bulletEnabled val="1"/>
        </dgm:presLayoutVars>
      </dgm:prSet>
      <dgm:spPr>
        <a:xfrm>
          <a:off x="0" y="3899315"/>
          <a:ext cx="4796329" cy="886048"/>
        </a:xfrm>
        <a:prstGeom prst="roundRect">
          <a:avLst/>
        </a:prstGeom>
      </dgm:spPr>
    </dgm:pt>
    <dgm:pt modelId="{FB4BE853-F75E-0241-8DCD-721EFF7E3F79}" type="pres">
      <dgm:prSet presAssocID="{60B2DED1-01CB-CD4A-8D12-D96C8A64524C}" presName="childShp" presStyleLbl="bgAccFollowNode1" presStyleIdx="4" presStyleCnt="6">
        <dgm:presLayoutVars>
          <dgm:bulletEnabled val="1"/>
        </dgm:presLayoutVars>
      </dgm:prSet>
      <dgm:spPr/>
    </dgm:pt>
    <dgm:pt modelId="{43579AE0-D907-1844-AD15-1A1F7473D224}" type="pres">
      <dgm:prSet presAssocID="{DDAF33A5-C802-5F4A-B6FA-CF51B09B7325}" presName="spacing" presStyleCnt="0"/>
      <dgm:spPr/>
    </dgm:pt>
    <dgm:pt modelId="{E88B07ED-B9AF-2543-8A5F-CC6599390FC0}" type="pres">
      <dgm:prSet presAssocID="{282C9058-03D6-FE4E-B313-BF9F8E1AB8F9}" presName="linNode" presStyleCnt="0"/>
      <dgm:spPr/>
    </dgm:pt>
    <dgm:pt modelId="{2B83BA10-4C91-7244-BB47-F19F3CB462E3}" type="pres">
      <dgm:prSet presAssocID="{282C9058-03D6-FE4E-B313-BF9F8E1AB8F9}" presName="parentShp" presStyleLbl="node1" presStyleIdx="5" presStyleCnt="6">
        <dgm:presLayoutVars>
          <dgm:bulletEnabled val="1"/>
        </dgm:presLayoutVars>
      </dgm:prSet>
      <dgm:spPr>
        <a:xfrm>
          <a:off x="0" y="4873968"/>
          <a:ext cx="4796329" cy="886048"/>
        </a:xfrm>
        <a:prstGeom prst="roundRect">
          <a:avLst/>
        </a:prstGeom>
      </dgm:spPr>
    </dgm:pt>
    <dgm:pt modelId="{4C1B948E-DBFE-7A44-87FE-4FD45AAA7A69}" type="pres">
      <dgm:prSet presAssocID="{282C9058-03D6-FE4E-B313-BF9F8E1AB8F9}" presName="childShp" presStyleLbl="bgAccFollowNode1" presStyleIdx="5" presStyleCnt="6">
        <dgm:presLayoutVars>
          <dgm:bulletEnabled val="1"/>
        </dgm:presLayoutVars>
      </dgm:prSet>
      <dgm:spPr/>
    </dgm:pt>
  </dgm:ptLst>
  <dgm:cxnLst>
    <dgm:cxn modelId="{7B4A7B03-35B5-BB4C-8057-736378265AF6}" srcId="{17A45A0B-FE50-2A41-9BF1-DC722D3EFA13}" destId="{8A139F07-E2A7-5A47-B8F3-22C31910746C}" srcOrd="0" destOrd="0" parTransId="{E8B3AAA7-C439-D543-84D0-EC9EBE45BCB2}" sibTransId="{13DF36A9-1CFE-8646-BA23-76E834419285}"/>
    <dgm:cxn modelId="{6495D115-4B4D-D349-BE5F-8E980E4F4633}" type="presOf" srcId="{377BD01B-E080-3F40-8CD1-E13C232F8DC8}" destId="{AA7FA367-3953-7C42-A852-FBBAFA94E285}" srcOrd="0" destOrd="0" presId="urn:microsoft.com/office/officeart/2005/8/layout/vList6"/>
    <dgm:cxn modelId="{58E81818-9C5F-7E4B-AA73-F8EAF0932B9D}" type="presOf" srcId="{A28CE699-4955-4C41-923C-EE46F7D1604E}" destId="{5F258643-2124-DE49-8872-688827FC2672}" srcOrd="0" destOrd="0" presId="urn:microsoft.com/office/officeart/2005/8/layout/vList6"/>
    <dgm:cxn modelId="{388FD82D-D5AB-2F43-B050-9297045D8024}" srcId="{AFED11F7-D88C-FD49-A081-DC8CA52B1A4D}" destId="{377BD01B-E080-3F40-8CD1-E13C232F8DC8}" srcOrd="0" destOrd="0" parTransId="{78B07460-B28B-C847-A481-4BF98A974D33}" sibTransId="{937A36A9-CBA7-1945-B270-55813E58606D}"/>
    <dgm:cxn modelId="{5E4AC837-C044-1242-B348-D26E5F2AD53B}" srcId="{A5D90796-4E8D-C14D-A1A9-32FD9815FD47}" destId="{282C9058-03D6-FE4E-B313-BF9F8E1AB8F9}" srcOrd="5" destOrd="0" parTransId="{0CB87DFA-D409-724D-B98C-22F94B7F22E9}" sibTransId="{6DD5AB0D-FC99-E741-BCD9-9659853C1212}"/>
    <dgm:cxn modelId="{F6EB9C3D-254A-3549-ADFD-B73E9B001CDC}" type="presOf" srcId="{B430292B-AD25-2B47-A793-8A2D6229224F}" destId="{973D521A-F739-CD41-8713-22315D67C97C}" srcOrd="0" destOrd="0" presId="urn:microsoft.com/office/officeart/2005/8/layout/vList6"/>
    <dgm:cxn modelId="{3A136051-F426-284E-834B-D282469E3132}" srcId="{282C9058-03D6-FE4E-B313-BF9F8E1AB8F9}" destId="{0CA78C89-2005-7A49-8E72-26BF65CF0F62}" srcOrd="0" destOrd="0" parTransId="{E3D6DA9A-867B-A949-8DC5-8587FA206A9B}" sibTransId="{610DBDE4-5257-7C47-A283-C8D8ED6AD352}"/>
    <dgm:cxn modelId="{F4284755-5913-F74C-8A6F-5FAE3E7467D3}" type="presOf" srcId="{9B263DE2-50B5-2849-BD85-C7A13CD0F986}" destId="{E079B61E-C029-8940-BD73-1D5865124B03}" srcOrd="0" destOrd="0" presId="urn:microsoft.com/office/officeart/2005/8/layout/vList6"/>
    <dgm:cxn modelId="{8C8E4267-2754-8B4A-A56B-E348258B5787}" type="presOf" srcId="{0CA78C89-2005-7A49-8E72-26BF65CF0F62}" destId="{4C1B948E-DBFE-7A44-87FE-4FD45AAA7A69}" srcOrd="0" destOrd="0" presId="urn:microsoft.com/office/officeart/2005/8/layout/vList6"/>
    <dgm:cxn modelId="{52B2946D-D3F6-484C-B764-449C2CA304CC}" srcId="{400284E5-7887-3D43-8C83-A8A55120CBFA}" destId="{B430292B-AD25-2B47-A793-8A2D6229224F}" srcOrd="0" destOrd="0" parTransId="{46A55479-34F0-8F4B-AD8E-36F906D20BA6}" sibTransId="{C3E0D12E-F770-7B43-BA46-97C08C567E77}"/>
    <dgm:cxn modelId="{A624986D-F9E2-334F-895F-5FDA956E8CBA}" type="presOf" srcId="{A5D90796-4E8D-C14D-A1A9-32FD9815FD47}" destId="{3D982F78-5502-AF40-91CF-BFCEACE28B15}" srcOrd="0" destOrd="0" presId="urn:microsoft.com/office/officeart/2005/8/layout/vList6"/>
    <dgm:cxn modelId="{56F3AF71-91BD-C946-BCE4-AC7FE4362D9D}" srcId="{A5D90796-4E8D-C14D-A1A9-32FD9815FD47}" destId="{400284E5-7887-3D43-8C83-A8A55120CBFA}" srcOrd="0" destOrd="0" parTransId="{D4730EC4-A92A-D647-8E88-F84D217D5007}" sibTransId="{DA52C75A-7EE3-8B47-AC41-026A2445A8B6}"/>
    <dgm:cxn modelId="{0283FA8C-020E-3F43-B91A-6CC2A5C8D53D}" srcId="{A5D90796-4E8D-C14D-A1A9-32FD9815FD47}" destId="{AFED11F7-D88C-FD49-A081-DC8CA52B1A4D}" srcOrd="1" destOrd="0" parTransId="{917454FE-606F-3B4C-A4CF-5B17362C9CEE}" sibTransId="{6A25FF44-F064-9145-83C0-AB1FD737D25A}"/>
    <dgm:cxn modelId="{C0728B8D-F221-4A43-818A-AA7790D7405C}" srcId="{A5D90796-4E8D-C14D-A1A9-32FD9815FD47}" destId="{60B2DED1-01CB-CD4A-8D12-D96C8A64524C}" srcOrd="4" destOrd="0" parTransId="{F4FC60D2-AA9A-EB47-AD01-3D1676CA52A5}" sibTransId="{DDAF33A5-C802-5F4A-B6FA-CF51B09B7325}"/>
    <dgm:cxn modelId="{FFEF1B9C-466E-2648-97E7-607837282ABC}" type="presOf" srcId="{60B2DED1-01CB-CD4A-8D12-D96C8A64524C}" destId="{7002D216-FE21-B34E-974B-9E18A3A7E291}" srcOrd="0" destOrd="0" presId="urn:microsoft.com/office/officeart/2005/8/layout/vList6"/>
    <dgm:cxn modelId="{C3CF58A0-4F5E-314D-B586-7E6B1D16BF62}" type="presOf" srcId="{17A45A0B-FE50-2A41-9BF1-DC722D3EFA13}" destId="{3BCCE76E-752B-AB4B-868A-A6FDD5A11167}" srcOrd="0" destOrd="0" presId="urn:microsoft.com/office/officeart/2005/8/layout/vList6"/>
    <dgm:cxn modelId="{62459BA3-2011-1847-8F9B-330B0338B146}" type="presOf" srcId="{8A139F07-E2A7-5A47-B8F3-22C31910746C}" destId="{BC2DCE2B-DADF-B64F-8B12-0734BF5BFDB3}" srcOrd="0" destOrd="0" presId="urn:microsoft.com/office/officeart/2005/8/layout/vList6"/>
    <dgm:cxn modelId="{00E9C6AA-3F70-0747-995B-5DC384687F96}" type="presOf" srcId="{282C9058-03D6-FE4E-B313-BF9F8E1AB8F9}" destId="{2B83BA10-4C91-7244-BB47-F19F3CB462E3}" srcOrd="0" destOrd="0" presId="urn:microsoft.com/office/officeart/2005/8/layout/vList6"/>
    <dgm:cxn modelId="{EA4A59BA-13BD-7C48-B8B5-5D5A9943E5F3}" srcId="{60B2DED1-01CB-CD4A-8D12-D96C8A64524C}" destId="{92DB9A86-A2BF-774D-A0F1-C9EBE250A789}" srcOrd="0" destOrd="0" parTransId="{51230493-7ABB-FA45-8916-07158F972B69}" sibTransId="{7266EDD6-7F82-CA44-8431-4E1E9333E04E}"/>
    <dgm:cxn modelId="{F63997C0-E5E5-C24D-A4CE-763CB4CC0368}" srcId="{A28CE699-4955-4C41-923C-EE46F7D1604E}" destId="{9B263DE2-50B5-2849-BD85-C7A13CD0F986}" srcOrd="0" destOrd="0" parTransId="{119C4935-D080-A04D-858E-9EBB83463D7B}" sibTransId="{A7398133-64E3-D84F-BE8C-024EFA4B70E8}"/>
    <dgm:cxn modelId="{6F0EC9C3-A74A-6A46-B1B4-0D5FD66C52A3}" srcId="{A5D90796-4E8D-C14D-A1A9-32FD9815FD47}" destId="{A28CE699-4955-4C41-923C-EE46F7D1604E}" srcOrd="3" destOrd="0" parTransId="{0839496E-3D1B-C345-942E-EE9D47D14AC4}" sibTransId="{6FF556BE-237B-5245-95CD-0BC4ED44D26A}"/>
    <dgm:cxn modelId="{B695D2CF-9AFE-994F-ADBF-64EC5D4F8BC2}" srcId="{A5D90796-4E8D-C14D-A1A9-32FD9815FD47}" destId="{17A45A0B-FE50-2A41-9BF1-DC722D3EFA13}" srcOrd="2" destOrd="0" parTransId="{A6D1C90C-9686-1E4D-9BE4-26B7C0EE6CAE}" sibTransId="{5CC0B4E8-D4AF-0A47-8DA8-CA1D37CA52F3}"/>
    <dgm:cxn modelId="{692972E3-8795-FE4D-91CD-CA070E8D7DD3}" type="presOf" srcId="{AFED11F7-D88C-FD49-A081-DC8CA52B1A4D}" destId="{90C93E70-432B-0F4C-83D4-D9299ECD1683}" srcOrd="0" destOrd="0" presId="urn:microsoft.com/office/officeart/2005/8/layout/vList6"/>
    <dgm:cxn modelId="{E8BDD8E8-D999-404E-8886-5F15BCECF282}" type="presOf" srcId="{400284E5-7887-3D43-8C83-A8A55120CBFA}" destId="{B0161E90-C1AE-7A45-BF85-4D2A1E959E84}" srcOrd="0" destOrd="0" presId="urn:microsoft.com/office/officeart/2005/8/layout/vList6"/>
    <dgm:cxn modelId="{B72D97F9-3B56-2C49-AFA1-D6500EE6586F}" type="presOf" srcId="{92DB9A86-A2BF-774D-A0F1-C9EBE250A789}" destId="{FB4BE853-F75E-0241-8DCD-721EFF7E3F79}" srcOrd="0" destOrd="0" presId="urn:microsoft.com/office/officeart/2005/8/layout/vList6"/>
    <dgm:cxn modelId="{75D6B1BD-ACE2-E849-A115-423011E16F5B}" type="presParOf" srcId="{3D982F78-5502-AF40-91CF-BFCEACE28B15}" destId="{C87ABA73-688E-5440-957C-4AF5E7B24678}" srcOrd="0" destOrd="0" presId="urn:microsoft.com/office/officeart/2005/8/layout/vList6"/>
    <dgm:cxn modelId="{BC2E558D-2A07-E341-90C0-E8B976F6658D}" type="presParOf" srcId="{C87ABA73-688E-5440-957C-4AF5E7B24678}" destId="{B0161E90-C1AE-7A45-BF85-4D2A1E959E84}" srcOrd="0" destOrd="0" presId="urn:microsoft.com/office/officeart/2005/8/layout/vList6"/>
    <dgm:cxn modelId="{A3B75A6D-1729-F34D-85DE-D4D461EB40E0}" type="presParOf" srcId="{C87ABA73-688E-5440-957C-4AF5E7B24678}" destId="{973D521A-F739-CD41-8713-22315D67C97C}" srcOrd="1" destOrd="0" presId="urn:microsoft.com/office/officeart/2005/8/layout/vList6"/>
    <dgm:cxn modelId="{1C167F20-2137-CD4F-A0DB-72B5E278B501}" type="presParOf" srcId="{3D982F78-5502-AF40-91CF-BFCEACE28B15}" destId="{BC79D3A0-D3E0-EE46-8935-1C5FA0A6D7DE}" srcOrd="1" destOrd="0" presId="urn:microsoft.com/office/officeart/2005/8/layout/vList6"/>
    <dgm:cxn modelId="{4D76CE4E-FBF3-AC49-9608-98BC52DD3346}" type="presParOf" srcId="{3D982F78-5502-AF40-91CF-BFCEACE28B15}" destId="{8417BCB1-0871-DF47-8D13-B7DE6DC3B301}" srcOrd="2" destOrd="0" presId="urn:microsoft.com/office/officeart/2005/8/layout/vList6"/>
    <dgm:cxn modelId="{C6701513-C9D0-3B48-AC5C-4901E49CB033}" type="presParOf" srcId="{8417BCB1-0871-DF47-8D13-B7DE6DC3B301}" destId="{90C93E70-432B-0F4C-83D4-D9299ECD1683}" srcOrd="0" destOrd="0" presId="urn:microsoft.com/office/officeart/2005/8/layout/vList6"/>
    <dgm:cxn modelId="{D8E3E52F-F0CD-BE49-BC88-A7A1174A523D}" type="presParOf" srcId="{8417BCB1-0871-DF47-8D13-B7DE6DC3B301}" destId="{AA7FA367-3953-7C42-A852-FBBAFA94E285}" srcOrd="1" destOrd="0" presId="urn:microsoft.com/office/officeart/2005/8/layout/vList6"/>
    <dgm:cxn modelId="{1EC980CE-0BA1-D749-BF48-99844E5FCF83}" type="presParOf" srcId="{3D982F78-5502-AF40-91CF-BFCEACE28B15}" destId="{196A4510-5B0B-EF4E-9526-E67038EBFE53}" srcOrd="3" destOrd="0" presId="urn:microsoft.com/office/officeart/2005/8/layout/vList6"/>
    <dgm:cxn modelId="{4EAD5BE2-113D-744B-ACD0-33765701B2D2}" type="presParOf" srcId="{3D982F78-5502-AF40-91CF-BFCEACE28B15}" destId="{6CC828C0-2DE1-3D42-8725-A557E82B88D0}" srcOrd="4" destOrd="0" presId="urn:microsoft.com/office/officeart/2005/8/layout/vList6"/>
    <dgm:cxn modelId="{41586675-74BB-564C-B2F1-C3DAA8562F82}" type="presParOf" srcId="{6CC828C0-2DE1-3D42-8725-A557E82B88D0}" destId="{3BCCE76E-752B-AB4B-868A-A6FDD5A11167}" srcOrd="0" destOrd="0" presId="urn:microsoft.com/office/officeart/2005/8/layout/vList6"/>
    <dgm:cxn modelId="{C16AED3A-02E7-4F48-B395-E4CEBAD7AB6D}" type="presParOf" srcId="{6CC828C0-2DE1-3D42-8725-A557E82B88D0}" destId="{BC2DCE2B-DADF-B64F-8B12-0734BF5BFDB3}" srcOrd="1" destOrd="0" presId="urn:microsoft.com/office/officeart/2005/8/layout/vList6"/>
    <dgm:cxn modelId="{92EE3832-03AD-C346-ABC9-180170AAD874}" type="presParOf" srcId="{3D982F78-5502-AF40-91CF-BFCEACE28B15}" destId="{F07B68E6-8B38-F541-BDF3-0EB53701464A}" srcOrd="5" destOrd="0" presId="urn:microsoft.com/office/officeart/2005/8/layout/vList6"/>
    <dgm:cxn modelId="{1CA388DD-7ACE-9A4A-83B1-B407C6FF3B2A}" type="presParOf" srcId="{3D982F78-5502-AF40-91CF-BFCEACE28B15}" destId="{5DB2D092-0F85-304C-8609-C6E5C96024E1}" srcOrd="6" destOrd="0" presId="urn:microsoft.com/office/officeart/2005/8/layout/vList6"/>
    <dgm:cxn modelId="{F0F2382F-D3E9-FB4E-9FBC-D60440A196D7}" type="presParOf" srcId="{5DB2D092-0F85-304C-8609-C6E5C96024E1}" destId="{5F258643-2124-DE49-8872-688827FC2672}" srcOrd="0" destOrd="0" presId="urn:microsoft.com/office/officeart/2005/8/layout/vList6"/>
    <dgm:cxn modelId="{5CE16B1C-DB5F-B64B-93F6-AC61082DF8C4}" type="presParOf" srcId="{5DB2D092-0F85-304C-8609-C6E5C96024E1}" destId="{E079B61E-C029-8940-BD73-1D5865124B03}" srcOrd="1" destOrd="0" presId="urn:microsoft.com/office/officeart/2005/8/layout/vList6"/>
    <dgm:cxn modelId="{4CAE6F93-592E-FE47-8702-3CF510337755}" type="presParOf" srcId="{3D982F78-5502-AF40-91CF-BFCEACE28B15}" destId="{2088E235-C36E-904F-83D6-1C49CAA4217E}" srcOrd="7" destOrd="0" presId="urn:microsoft.com/office/officeart/2005/8/layout/vList6"/>
    <dgm:cxn modelId="{3D805129-61B2-B340-AABA-77BCD1EF861E}" type="presParOf" srcId="{3D982F78-5502-AF40-91CF-BFCEACE28B15}" destId="{BBE89964-3825-C540-9C74-F7C8A782EE1C}" srcOrd="8" destOrd="0" presId="urn:microsoft.com/office/officeart/2005/8/layout/vList6"/>
    <dgm:cxn modelId="{B5A1BB1A-A3C6-3041-8845-52D14089142A}" type="presParOf" srcId="{BBE89964-3825-C540-9C74-F7C8A782EE1C}" destId="{7002D216-FE21-B34E-974B-9E18A3A7E291}" srcOrd="0" destOrd="0" presId="urn:microsoft.com/office/officeart/2005/8/layout/vList6"/>
    <dgm:cxn modelId="{0F595A77-FFCB-E44C-9D91-DA63EBDAA0C2}" type="presParOf" srcId="{BBE89964-3825-C540-9C74-F7C8A782EE1C}" destId="{FB4BE853-F75E-0241-8DCD-721EFF7E3F79}" srcOrd="1" destOrd="0" presId="urn:microsoft.com/office/officeart/2005/8/layout/vList6"/>
    <dgm:cxn modelId="{AA00EEEB-DA4A-8842-AF59-CA98661DC377}" type="presParOf" srcId="{3D982F78-5502-AF40-91CF-BFCEACE28B15}" destId="{43579AE0-D907-1844-AD15-1A1F7473D224}" srcOrd="9" destOrd="0" presId="urn:microsoft.com/office/officeart/2005/8/layout/vList6"/>
    <dgm:cxn modelId="{DCF0D600-22D9-4143-B76D-5B703142C3CF}" type="presParOf" srcId="{3D982F78-5502-AF40-91CF-BFCEACE28B15}" destId="{E88B07ED-B9AF-2543-8A5F-CC6599390FC0}" srcOrd="10" destOrd="0" presId="urn:microsoft.com/office/officeart/2005/8/layout/vList6"/>
    <dgm:cxn modelId="{652723C3-0688-7E4A-A22B-D1A92285A40A}" type="presParOf" srcId="{E88B07ED-B9AF-2543-8A5F-CC6599390FC0}" destId="{2B83BA10-4C91-7244-BB47-F19F3CB462E3}" srcOrd="0" destOrd="0" presId="urn:microsoft.com/office/officeart/2005/8/layout/vList6"/>
    <dgm:cxn modelId="{1DD21F83-8F55-2847-9345-4F552B7227B6}" type="presParOf" srcId="{E88B07ED-B9AF-2543-8A5F-CC6599390FC0}" destId="{4C1B948E-DBFE-7A44-87FE-4FD45AAA7A69}" srcOrd="1" destOrd="0" presId="urn:microsoft.com/office/officeart/2005/8/layout/vList6"/>
  </dgm:cxnLst>
  <dgm:bg/>
  <dgm:whol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DF8744-0E17-7D46-BB88-3AA6B7B7FB2F}">
      <dsp:nvSpPr>
        <dsp:cNvPr id="0" name=""/>
        <dsp:cNvSpPr/>
      </dsp:nvSpPr>
      <dsp:spPr>
        <a:xfrm>
          <a:off x="199252" y="460359"/>
          <a:ext cx="1510562" cy="604225"/>
        </a:xfrm>
        <a:prstGeom prst="chevron">
          <a:avLst/>
        </a:prstGeom>
        <a:solidFill>
          <a:schemeClr val="accent6"/>
        </a:solidFill>
        <a:ln w="12700" cap="flat" cmpd="sng" algn="ctr">
          <a:noFill/>
          <a:prstDash val="solid"/>
          <a:miter lim="800000"/>
        </a:ln>
        <a:effectLst>
          <a:innerShdw blurRad="114300">
            <a:prstClr val="black"/>
          </a:innerShdw>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Data Collection</a:t>
          </a:r>
        </a:p>
      </dsp:txBody>
      <dsp:txXfrm>
        <a:off x="501365" y="460359"/>
        <a:ext cx="906337" cy="604225"/>
      </dsp:txXfrm>
    </dsp:sp>
    <dsp:sp modelId="{1D9AE098-BA13-BD44-B3F6-718EEFF70012}">
      <dsp:nvSpPr>
        <dsp:cNvPr id="0" name=""/>
        <dsp:cNvSpPr/>
      </dsp:nvSpPr>
      <dsp:spPr>
        <a:xfrm>
          <a:off x="10728" y="1264171"/>
          <a:ext cx="1585498" cy="4160247"/>
        </a:xfrm>
        <a:prstGeom prst="rect">
          <a:avLst/>
        </a:prstGeom>
        <a:noFill/>
        <a:ln w="12700">
          <a:solidFill>
            <a:schemeClr val="accent6"/>
          </a:solid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14300" lvl="1" indent="-114300" algn="ctr" defTabSz="622300">
            <a:lnSpc>
              <a:spcPct val="90000"/>
            </a:lnSpc>
            <a:spcBef>
              <a:spcPct val="0"/>
            </a:spcBef>
            <a:spcAft>
              <a:spcPct val="15000"/>
            </a:spcAft>
            <a:buChar char="•"/>
          </a:pPr>
          <a:r>
            <a:rPr lang="en-US" sz="1400" kern="1200" dirty="0"/>
            <a:t>Collect and preprocess the Enron dataset, including the email timing features (day of the week and time of day), email context-based features</a:t>
          </a:r>
          <a:endParaRPr lang="en-US" sz="1100" kern="1200" dirty="0"/>
        </a:p>
      </dsp:txBody>
      <dsp:txXfrm>
        <a:off x="10728" y="1264171"/>
        <a:ext cx="1585498" cy="4160247"/>
      </dsp:txXfrm>
    </dsp:sp>
    <dsp:sp modelId="{6BF919E0-3EAF-084F-8A01-0F9EC342A534}">
      <dsp:nvSpPr>
        <dsp:cNvPr id="0" name=""/>
        <dsp:cNvSpPr/>
      </dsp:nvSpPr>
      <dsp:spPr>
        <a:xfrm>
          <a:off x="1560204" y="460359"/>
          <a:ext cx="1969985" cy="604225"/>
        </a:xfrm>
        <a:prstGeom prst="chevron">
          <a:avLst/>
        </a:prstGeom>
        <a:solidFill>
          <a:srgbClr val="FFC000"/>
        </a:solidFill>
        <a:ln w="12700" cap="flat" cmpd="sng" algn="ctr">
          <a:noFill/>
          <a:prstDash val="solid"/>
          <a:miter lim="800000"/>
        </a:ln>
        <a:effectLst>
          <a:innerShdw blurRad="114300">
            <a:prstClr val="black"/>
          </a:innerShdw>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Data Preprocessing</a:t>
          </a:r>
        </a:p>
      </dsp:txBody>
      <dsp:txXfrm>
        <a:off x="1862317" y="460359"/>
        <a:ext cx="1365760" cy="604225"/>
      </dsp:txXfrm>
    </dsp:sp>
    <dsp:sp modelId="{14D211B9-2A23-A440-BD31-1195659BBCD6}">
      <dsp:nvSpPr>
        <dsp:cNvPr id="0" name=""/>
        <dsp:cNvSpPr/>
      </dsp:nvSpPr>
      <dsp:spPr>
        <a:xfrm>
          <a:off x="1757472" y="1264171"/>
          <a:ext cx="1494586" cy="4160247"/>
        </a:xfrm>
        <a:prstGeom prst="rect">
          <a:avLst/>
        </a:prstGeom>
        <a:noFill/>
        <a:ln w="12700">
          <a:solidFill>
            <a:schemeClr val="accent4"/>
          </a:solid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solidFill>
                <a:prstClr val="black">
                  <a:hueOff val="0"/>
                  <a:satOff val="0"/>
                  <a:lumOff val="0"/>
                  <a:alphaOff val="0"/>
                </a:prstClr>
              </a:solidFill>
              <a:latin typeface="Calibri" panose="020F0502020204030204"/>
              <a:ea typeface="+mn-ea"/>
              <a:cs typeface="+mn-cs"/>
            </a:rPr>
            <a:t>Clean and preprocess the collected data to remove irrelevant or missing information. This step will also involve normalizing the data and converting it into a format that the machine-learning model can use.</a:t>
          </a:r>
        </a:p>
      </dsp:txBody>
      <dsp:txXfrm>
        <a:off x="1757472" y="1264171"/>
        <a:ext cx="1494586" cy="4160247"/>
      </dsp:txXfrm>
    </dsp:sp>
    <dsp:sp modelId="{CB7C874E-15B1-C141-B06C-E63B938C2F95}">
      <dsp:nvSpPr>
        <dsp:cNvPr id="0" name=""/>
        <dsp:cNvSpPr/>
      </dsp:nvSpPr>
      <dsp:spPr>
        <a:xfrm>
          <a:off x="3664897" y="460359"/>
          <a:ext cx="1510562" cy="604225"/>
        </a:xfrm>
        <a:prstGeom prst="chevron">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Feature Extraction</a:t>
          </a:r>
        </a:p>
      </dsp:txBody>
      <dsp:txXfrm>
        <a:off x="3967010" y="460359"/>
        <a:ext cx="906337" cy="604225"/>
      </dsp:txXfrm>
    </dsp:sp>
    <dsp:sp modelId="{0AB6FBCE-ABAC-A241-92FA-9BDD028C9A0C}">
      <dsp:nvSpPr>
        <dsp:cNvPr id="0" name=""/>
        <dsp:cNvSpPr/>
      </dsp:nvSpPr>
      <dsp:spPr>
        <a:xfrm>
          <a:off x="3314181" y="1264171"/>
          <a:ext cx="2042643" cy="4160247"/>
        </a:xfrm>
        <a:prstGeom prst="rect">
          <a:avLst/>
        </a:prstGeom>
        <a:noFill/>
        <a:ln w="12700">
          <a:solidFill>
            <a:srgbClr val="7030A0"/>
          </a:solid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Extract relevant features from the preprocessed data to train the machine learning model. These features can include email timing features (day of the week and time of day), email context-based features, and Google Trends API data.</a:t>
          </a:r>
        </a:p>
      </dsp:txBody>
      <dsp:txXfrm>
        <a:off x="3314181" y="1264171"/>
        <a:ext cx="2042643" cy="4160247"/>
      </dsp:txXfrm>
    </dsp:sp>
    <dsp:sp modelId="{EFCB369D-3A31-344E-9A28-F22436FD8225}">
      <dsp:nvSpPr>
        <dsp:cNvPr id="0" name=""/>
        <dsp:cNvSpPr/>
      </dsp:nvSpPr>
      <dsp:spPr>
        <a:xfrm>
          <a:off x="5074444" y="460359"/>
          <a:ext cx="2023519" cy="604225"/>
        </a:xfrm>
        <a:prstGeom prst="chevron">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Model Development</a:t>
          </a:r>
        </a:p>
      </dsp:txBody>
      <dsp:txXfrm>
        <a:off x="5376557" y="460359"/>
        <a:ext cx="1419294" cy="604225"/>
      </dsp:txXfrm>
    </dsp:sp>
    <dsp:sp modelId="{B5AE4521-F9EC-3C4E-88DC-6F71F979FD16}">
      <dsp:nvSpPr>
        <dsp:cNvPr id="0" name=""/>
        <dsp:cNvSpPr/>
      </dsp:nvSpPr>
      <dsp:spPr>
        <a:xfrm>
          <a:off x="5338451" y="1264171"/>
          <a:ext cx="1577970" cy="4160247"/>
        </a:xfrm>
        <a:prstGeom prst="rect">
          <a:avLst/>
        </a:prstGeom>
        <a:noFill/>
        <a:ln w="12700">
          <a:solidFill>
            <a:srgbClr val="C00000"/>
          </a:solid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Develop a machine learning model that can analyze the extracted features and identify patterns associated with BEC attacks. This model will be based on algorithms such as Random Forest, SVM, Naive Bayes, and NLP</a:t>
          </a:r>
        </a:p>
      </dsp:txBody>
      <dsp:txXfrm>
        <a:off x="5338451" y="1264171"/>
        <a:ext cx="1577970" cy="4160247"/>
      </dsp:txXfrm>
    </dsp:sp>
    <dsp:sp modelId="{968E0F3F-2986-2A43-98A2-BC1748EFD9F6}">
      <dsp:nvSpPr>
        <dsp:cNvPr id="0" name=""/>
        <dsp:cNvSpPr/>
      </dsp:nvSpPr>
      <dsp:spPr>
        <a:xfrm>
          <a:off x="7190219" y="460359"/>
          <a:ext cx="1809427" cy="604225"/>
        </a:xfrm>
        <a:prstGeom prst="chevron">
          <a:avLst/>
        </a:prstGeom>
        <a:solidFill>
          <a:srgbClr val="005F8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Model evaluation</a:t>
          </a:r>
        </a:p>
      </dsp:txBody>
      <dsp:txXfrm>
        <a:off x="7492332" y="460359"/>
        <a:ext cx="1205202" cy="604225"/>
      </dsp:txXfrm>
    </dsp:sp>
    <dsp:sp modelId="{3512413A-B2E5-FA48-9B1A-63055F43B64E}">
      <dsp:nvSpPr>
        <dsp:cNvPr id="0" name=""/>
        <dsp:cNvSpPr/>
      </dsp:nvSpPr>
      <dsp:spPr>
        <a:xfrm>
          <a:off x="7054336" y="1264171"/>
          <a:ext cx="2123826" cy="4160247"/>
        </a:xfrm>
        <a:prstGeom prst="rect">
          <a:avLst/>
        </a:prstGeom>
        <a:noFill/>
        <a:ln w="12700">
          <a:solidFill>
            <a:schemeClr val="accent5">
              <a:lumMod val="50000"/>
            </a:schemeClr>
          </a:solid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Evaluate the performance of the developed model using standard performance metrics such as accuracy, precision, recall, and F1-score. The model will be trained and tested using the preprocessed dataset, and the model will be fine-tuned if necessary.</a:t>
          </a:r>
        </a:p>
      </dsp:txBody>
      <dsp:txXfrm>
        <a:off x="7054336" y="1264171"/>
        <a:ext cx="2123826" cy="4160247"/>
      </dsp:txXfrm>
    </dsp:sp>
    <dsp:sp modelId="{594CF0A9-653C-C74B-A45C-B4DBB5AFC229}">
      <dsp:nvSpPr>
        <dsp:cNvPr id="0" name=""/>
        <dsp:cNvSpPr/>
      </dsp:nvSpPr>
      <dsp:spPr>
        <a:xfrm>
          <a:off x="8789790" y="460359"/>
          <a:ext cx="1767116" cy="604225"/>
        </a:xfrm>
        <a:prstGeom prst="chevron">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Continual monitoring</a:t>
          </a:r>
        </a:p>
      </dsp:txBody>
      <dsp:txXfrm>
        <a:off x="9091903" y="460359"/>
        <a:ext cx="1162891" cy="604225"/>
      </dsp:txXfrm>
    </dsp:sp>
    <dsp:sp modelId="{95EDD046-71A5-B84E-9797-FC30D4E1DB12}">
      <dsp:nvSpPr>
        <dsp:cNvPr id="0" name=""/>
        <dsp:cNvSpPr/>
      </dsp:nvSpPr>
      <dsp:spPr>
        <a:xfrm>
          <a:off x="9181413" y="1264171"/>
          <a:ext cx="1208450" cy="4160247"/>
        </a:xfrm>
        <a:prstGeom prst="rect">
          <a:avLst/>
        </a:prstGeom>
        <a:noFill/>
        <a:ln w="12700">
          <a:solidFill>
            <a:schemeClr val="accent6">
              <a:lumMod val="50000"/>
            </a:schemeClr>
          </a:solid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Continual monitoring of the performance of the deployed model and fine-tuning it to improve the performance based on feedback received.</a:t>
          </a:r>
        </a:p>
      </dsp:txBody>
      <dsp:txXfrm>
        <a:off x="9181413" y="1264171"/>
        <a:ext cx="1208450" cy="4160247"/>
      </dsp:txXfrm>
    </dsp:sp>
    <dsp:sp modelId="{555EE5B3-9996-1E4E-AC7A-69EC86E8DE6A}">
      <dsp:nvSpPr>
        <dsp:cNvPr id="0" name=""/>
        <dsp:cNvSpPr/>
      </dsp:nvSpPr>
      <dsp:spPr>
        <a:xfrm>
          <a:off x="10340907" y="460359"/>
          <a:ext cx="1639187" cy="604225"/>
        </a:xfrm>
        <a:prstGeom prst="chevron">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Reporting</a:t>
          </a:r>
        </a:p>
      </dsp:txBody>
      <dsp:txXfrm>
        <a:off x="10643020" y="460359"/>
        <a:ext cx="1034962" cy="604225"/>
      </dsp:txXfrm>
    </dsp:sp>
    <dsp:sp modelId="{777305C0-53D7-0E46-B459-04264EF35897}">
      <dsp:nvSpPr>
        <dsp:cNvPr id="0" name=""/>
        <dsp:cNvSpPr/>
      </dsp:nvSpPr>
      <dsp:spPr>
        <a:xfrm>
          <a:off x="10405219" y="1264171"/>
          <a:ext cx="1208450" cy="4160247"/>
        </a:xfrm>
        <a:prstGeom prst="rect">
          <a:avLst/>
        </a:prstGeom>
        <a:noFill/>
        <a:ln w="12700">
          <a:solidFill>
            <a:schemeClr val="accent2">
              <a:lumMod val="75000"/>
            </a:schemeClr>
          </a:solid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The study's results, including the model's performance, the challenges faced, and the conclusion will be documented.</a:t>
          </a:r>
        </a:p>
      </dsp:txBody>
      <dsp:txXfrm>
        <a:off x="10405219" y="1264171"/>
        <a:ext cx="1208450" cy="41602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D521A-F739-CD41-8713-22315D67C97C}">
      <dsp:nvSpPr>
        <dsp:cNvPr id="0" name=""/>
        <dsp:cNvSpPr/>
      </dsp:nvSpPr>
      <dsp:spPr>
        <a:xfrm>
          <a:off x="4687112" y="38687"/>
          <a:ext cx="7022088" cy="989503"/>
        </a:xfrm>
        <a:prstGeom prst="rightArrow">
          <a:avLst>
            <a:gd name="adj1" fmla="val 75000"/>
            <a:gd name="adj2" fmla="val 50000"/>
          </a:avLst>
        </a:prstGeom>
        <a:noFill/>
        <a:ln w="12700" cap="flat" cmpd="sng" algn="ctr">
          <a:solidFill>
            <a:schemeClr val="accent6"/>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Python programming language. Libraries such as pandas, </a:t>
          </a:r>
          <a:r>
            <a:rPr lang="en-US" sz="1800" kern="1200" dirty="0" err="1"/>
            <a:t>numpy</a:t>
          </a:r>
          <a:r>
            <a:rPr lang="en-US" sz="1800" kern="1200" dirty="0"/>
            <a:t>, and scikit-learn will be used for data preprocessing and feature extraction.</a:t>
          </a:r>
        </a:p>
      </dsp:txBody>
      <dsp:txXfrm>
        <a:off x="4687112" y="162375"/>
        <a:ext cx="6651024" cy="742127"/>
      </dsp:txXfrm>
    </dsp:sp>
    <dsp:sp modelId="{B0161E90-C1AE-7A45-BF85-4D2A1E959E84}">
      <dsp:nvSpPr>
        <dsp:cNvPr id="0" name=""/>
        <dsp:cNvSpPr/>
      </dsp:nvSpPr>
      <dsp:spPr>
        <a:xfrm>
          <a:off x="5720" y="91177"/>
          <a:ext cx="4681392" cy="807666"/>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t>Programming languages</a:t>
          </a:r>
          <a:endParaRPr lang="en-US" sz="2000" kern="1200" dirty="0"/>
        </a:p>
      </dsp:txBody>
      <dsp:txXfrm>
        <a:off x="45147" y="130604"/>
        <a:ext cx="4602538" cy="728812"/>
      </dsp:txXfrm>
    </dsp:sp>
    <dsp:sp modelId="{AA7FA367-3953-7C42-A852-FBBAFA94E285}">
      <dsp:nvSpPr>
        <dsp:cNvPr id="0" name=""/>
        <dsp:cNvSpPr/>
      </dsp:nvSpPr>
      <dsp:spPr>
        <a:xfrm>
          <a:off x="4685968" y="1070529"/>
          <a:ext cx="7028953" cy="807666"/>
        </a:xfrm>
        <a:prstGeom prst="rightArrow">
          <a:avLst>
            <a:gd name="adj1" fmla="val 75000"/>
            <a:gd name="adj2" fmla="val 50000"/>
          </a:avLst>
        </a:prstGeom>
        <a:noFill/>
        <a:ln w="12700" cap="flat" cmpd="sng" algn="ctr">
          <a:solidFill>
            <a:schemeClr val="accent4">
              <a:lumMod val="60000"/>
              <a:lumOff val="4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Scikit-learn </a:t>
          </a:r>
          <a:r>
            <a:rPr lang="en-US" sz="1800" kern="1200" dirty="0">
              <a:solidFill>
                <a:prstClr val="black">
                  <a:hueOff val="0"/>
                  <a:satOff val="0"/>
                  <a:lumOff val="0"/>
                  <a:alphaOff val="0"/>
                </a:prstClr>
              </a:solidFill>
              <a:latin typeface="Calibri" panose="020F0502020204030204"/>
              <a:ea typeface="+mn-ea"/>
              <a:cs typeface="+mn-cs"/>
            </a:rPr>
            <a:t>for developing and training machine learning mode.</a:t>
          </a:r>
        </a:p>
      </dsp:txBody>
      <dsp:txXfrm>
        <a:off x="4685968" y="1171487"/>
        <a:ext cx="6726078" cy="605750"/>
      </dsp:txXfrm>
    </dsp:sp>
    <dsp:sp modelId="{90C93E70-432B-0F4C-83D4-D9299ECD1683}">
      <dsp:nvSpPr>
        <dsp:cNvPr id="0" name=""/>
        <dsp:cNvSpPr/>
      </dsp:nvSpPr>
      <dsp:spPr>
        <a:xfrm>
          <a:off x="0" y="1070529"/>
          <a:ext cx="4685968" cy="807666"/>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prstClr val="white"/>
              </a:solidFill>
              <a:latin typeface="Calibri" panose="020F0502020204030204"/>
              <a:ea typeface="+mn-ea"/>
              <a:cs typeface="+mn-cs"/>
            </a:rPr>
            <a:t>Machine learning libraries</a:t>
          </a:r>
        </a:p>
      </dsp:txBody>
      <dsp:txXfrm>
        <a:off x="39427" y="1109956"/>
        <a:ext cx="4607114" cy="728812"/>
      </dsp:txXfrm>
    </dsp:sp>
    <dsp:sp modelId="{BC2DCE2B-DADF-B64F-8B12-0734BF5BFDB3}">
      <dsp:nvSpPr>
        <dsp:cNvPr id="0" name=""/>
        <dsp:cNvSpPr/>
      </dsp:nvSpPr>
      <dsp:spPr>
        <a:xfrm>
          <a:off x="4685968" y="1958961"/>
          <a:ext cx="7028953" cy="807666"/>
        </a:xfrm>
        <a:prstGeom prst="rightArrow">
          <a:avLst>
            <a:gd name="adj1" fmla="val 75000"/>
            <a:gd name="adj2" fmla="val 50000"/>
          </a:avLst>
        </a:prstGeom>
        <a:noFill/>
        <a:ln w="12700" cap="flat" cmpd="sng" algn="ctr">
          <a:solidFill>
            <a:schemeClr val="accent1">
              <a:lumMod val="75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solidFill>
                <a:prstClr val="black">
                  <a:hueOff val="0"/>
                  <a:satOff val="0"/>
                  <a:lumOff val="0"/>
                  <a:alphaOff val="0"/>
                </a:prstClr>
              </a:solidFill>
              <a:latin typeface="Calibri" panose="020F0502020204030204"/>
              <a:ea typeface="+mn-ea"/>
              <a:cs typeface="+mn-cs"/>
            </a:rPr>
            <a:t>Data visualization tools such as </a:t>
          </a:r>
          <a:r>
            <a:rPr lang="en-US" sz="1800" kern="1200" dirty="0"/>
            <a:t>pandas and </a:t>
          </a:r>
          <a:r>
            <a:rPr lang="en-US" sz="1800" kern="1200" dirty="0">
              <a:solidFill>
                <a:prstClr val="black">
                  <a:hueOff val="0"/>
                  <a:satOff val="0"/>
                  <a:lumOff val="0"/>
                  <a:alphaOff val="0"/>
                </a:prstClr>
              </a:solidFill>
              <a:latin typeface="Calibri" panose="020F0502020204030204"/>
              <a:ea typeface="+mn-ea"/>
              <a:cs typeface="+mn-cs"/>
            </a:rPr>
            <a:t>Matplotlib to visualize the data and understand patterns in the dataset.</a:t>
          </a:r>
        </a:p>
      </dsp:txBody>
      <dsp:txXfrm>
        <a:off x="4685968" y="2059919"/>
        <a:ext cx="6726078" cy="605750"/>
      </dsp:txXfrm>
    </dsp:sp>
    <dsp:sp modelId="{3BCCE76E-752B-AB4B-868A-A6FDD5A11167}">
      <dsp:nvSpPr>
        <dsp:cNvPr id="0" name=""/>
        <dsp:cNvSpPr/>
      </dsp:nvSpPr>
      <dsp:spPr>
        <a:xfrm>
          <a:off x="0" y="1958961"/>
          <a:ext cx="4685968" cy="807666"/>
        </a:xfrm>
        <a:prstGeom prst="roundRect">
          <a:avLst/>
        </a:prstGeom>
        <a:solidFill>
          <a:schemeClr val="accent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prstClr val="white"/>
              </a:solidFill>
              <a:latin typeface="Calibri" panose="020F0502020204030204"/>
              <a:ea typeface="+mn-ea"/>
              <a:cs typeface="+mn-cs"/>
            </a:rPr>
            <a:t>Data visualization tools</a:t>
          </a:r>
        </a:p>
      </dsp:txBody>
      <dsp:txXfrm>
        <a:off x="39427" y="1998388"/>
        <a:ext cx="4607114" cy="728812"/>
      </dsp:txXfrm>
    </dsp:sp>
    <dsp:sp modelId="{E079B61E-C029-8940-BD73-1D5865124B03}">
      <dsp:nvSpPr>
        <dsp:cNvPr id="0" name=""/>
        <dsp:cNvSpPr/>
      </dsp:nvSpPr>
      <dsp:spPr>
        <a:xfrm>
          <a:off x="4685968" y="2847394"/>
          <a:ext cx="7028953" cy="807666"/>
        </a:xfrm>
        <a:prstGeom prst="rightArrow">
          <a:avLst>
            <a:gd name="adj1" fmla="val 75000"/>
            <a:gd name="adj2" fmla="val 50000"/>
          </a:avLst>
        </a:prstGeom>
        <a:noFill/>
        <a:ln w="12700" cap="flat" cmpd="sng" algn="ctr">
          <a:solidFill>
            <a:srgbClr val="C00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solidFill>
                <a:prstClr val="black">
                  <a:hueOff val="0"/>
                  <a:satOff val="0"/>
                  <a:lumOff val="0"/>
                  <a:alphaOff val="0"/>
                </a:prstClr>
              </a:solidFill>
              <a:latin typeface="Calibri" panose="020F0502020204030204"/>
              <a:ea typeface="+mn-ea"/>
              <a:cs typeface="+mn-cs"/>
            </a:rPr>
            <a:t>Tokenization to process the email text data and extract relevant features.</a:t>
          </a:r>
        </a:p>
      </dsp:txBody>
      <dsp:txXfrm>
        <a:off x="4685968" y="2948352"/>
        <a:ext cx="6726078" cy="605750"/>
      </dsp:txXfrm>
    </dsp:sp>
    <dsp:sp modelId="{5F258643-2124-DE49-8872-688827FC2672}">
      <dsp:nvSpPr>
        <dsp:cNvPr id="0" name=""/>
        <dsp:cNvSpPr/>
      </dsp:nvSpPr>
      <dsp:spPr>
        <a:xfrm>
          <a:off x="0" y="2847394"/>
          <a:ext cx="4685968" cy="807666"/>
        </a:xfrm>
        <a:prstGeom prst="roundRect">
          <a:avLst/>
        </a:prstGeom>
        <a:solidFill>
          <a:schemeClr val="accent2"/>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prstClr val="white"/>
              </a:solidFill>
              <a:latin typeface="Calibri" panose="020F0502020204030204"/>
              <a:ea typeface="+mn-ea"/>
              <a:cs typeface="+mn-cs"/>
            </a:rPr>
            <a:t>NLP techniques</a:t>
          </a:r>
        </a:p>
      </dsp:txBody>
      <dsp:txXfrm>
        <a:off x="39427" y="2886821"/>
        <a:ext cx="4607114" cy="728812"/>
      </dsp:txXfrm>
    </dsp:sp>
    <dsp:sp modelId="{FB4BE853-F75E-0241-8DCD-721EFF7E3F79}">
      <dsp:nvSpPr>
        <dsp:cNvPr id="0" name=""/>
        <dsp:cNvSpPr/>
      </dsp:nvSpPr>
      <dsp:spPr>
        <a:xfrm>
          <a:off x="4685968" y="3735826"/>
          <a:ext cx="7028953" cy="807666"/>
        </a:xfrm>
        <a:prstGeom prst="rightArrow">
          <a:avLst>
            <a:gd name="adj1" fmla="val 75000"/>
            <a:gd name="adj2" fmla="val 50000"/>
          </a:avLst>
        </a:prstGeom>
        <a:noFill/>
        <a:ln w="12700" cap="flat" cmpd="sng" algn="ctr">
          <a:solidFill>
            <a:schemeClr val="accent1">
              <a:lumMod val="60000"/>
              <a:lumOff val="4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solidFill>
                <a:prstClr val="black">
                  <a:hueOff val="0"/>
                  <a:satOff val="0"/>
                  <a:lumOff val="0"/>
                  <a:alphaOff val="0"/>
                </a:prstClr>
              </a:solidFill>
              <a:latin typeface="Calibri" panose="020F0502020204030204"/>
              <a:ea typeface="+mn-ea"/>
              <a:cs typeface="+mn-cs"/>
            </a:rPr>
            <a:t>The Google Trends API will be used to extract historical data on search trends and incorporate it into the model as a feature.</a:t>
          </a:r>
        </a:p>
      </dsp:txBody>
      <dsp:txXfrm>
        <a:off x="4685968" y="3836784"/>
        <a:ext cx="6726078" cy="605750"/>
      </dsp:txXfrm>
    </dsp:sp>
    <dsp:sp modelId="{7002D216-FE21-B34E-974B-9E18A3A7E291}">
      <dsp:nvSpPr>
        <dsp:cNvPr id="0" name=""/>
        <dsp:cNvSpPr/>
      </dsp:nvSpPr>
      <dsp:spPr>
        <a:xfrm>
          <a:off x="0" y="3735826"/>
          <a:ext cx="4685968" cy="807666"/>
        </a:xfrm>
        <a:prstGeom prst="roundRect">
          <a:avLst/>
        </a:prstGeom>
        <a:solidFill>
          <a:schemeClr val="accent5"/>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prstClr val="white"/>
              </a:solidFill>
              <a:latin typeface="Calibri" panose="020F0502020204030204"/>
              <a:ea typeface="+mn-ea"/>
              <a:cs typeface="+mn-cs"/>
            </a:rPr>
            <a:t>Google Trends API</a:t>
          </a:r>
        </a:p>
      </dsp:txBody>
      <dsp:txXfrm>
        <a:off x="39427" y="3775253"/>
        <a:ext cx="4607114" cy="728812"/>
      </dsp:txXfrm>
    </dsp:sp>
    <dsp:sp modelId="{4C1B948E-DBFE-7A44-87FE-4FD45AAA7A69}">
      <dsp:nvSpPr>
        <dsp:cNvPr id="0" name=""/>
        <dsp:cNvSpPr/>
      </dsp:nvSpPr>
      <dsp:spPr>
        <a:xfrm>
          <a:off x="4685968" y="4624259"/>
          <a:ext cx="7028953" cy="807666"/>
        </a:xfrm>
        <a:prstGeom prst="rightArrow">
          <a:avLst>
            <a:gd name="adj1" fmla="val 75000"/>
            <a:gd name="adj2" fmla="val 50000"/>
          </a:avLst>
        </a:prstGeom>
        <a:noFill/>
        <a:ln w="12700" cap="flat" cmpd="sng" algn="ctr">
          <a:solidFill>
            <a:srgbClr val="FFC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solidFill>
                <a:prstClr val="black">
                  <a:hueOff val="0"/>
                  <a:satOff val="0"/>
                  <a:lumOff val="0"/>
                  <a:alphaOff val="0"/>
                </a:prstClr>
              </a:solidFill>
              <a:latin typeface="Calibri" panose="020F0502020204030204"/>
              <a:ea typeface="+mn-ea"/>
              <a:cs typeface="+mn-cs"/>
            </a:rPr>
            <a:t>Standard performance metrics such as accuracy, precision, recall, and F1-score will be used to evaluate the model's performance</a:t>
          </a:r>
          <a:r>
            <a:rPr lang="en-US" sz="1400" kern="1200" dirty="0"/>
            <a:t>.</a:t>
          </a:r>
        </a:p>
      </dsp:txBody>
      <dsp:txXfrm>
        <a:off x="4685968" y="4725217"/>
        <a:ext cx="6726078" cy="605750"/>
      </dsp:txXfrm>
    </dsp:sp>
    <dsp:sp modelId="{2B83BA10-4C91-7244-BB47-F19F3CB462E3}">
      <dsp:nvSpPr>
        <dsp:cNvPr id="0" name=""/>
        <dsp:cNvSpPr/>
      </dsp:nvSpPr>
      <dsp:spPr>
        <a:xfrm>
          <a:off x="0" y="4624259"/>
          <a:ext cx="4685968" cy="807666"/>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prstClr val="white"/>
              </a:solidFill>
              <a:latin typeface="Calibri" panose="020F0502020204030204"/>
              <a:ea typeface="+mn-ea"/>
              <a:cs typeface="+mn-cs"/>
            </a:rPr>
            <a:t>Performance metrics</a:t>
          </a:r>
        </a:p>
      </dsp:txBody>
      <dsp:txXfrm>
        <a:off x="39427" y="4663686"/>
        <a:ext cx="4607114" cy="728812"/>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763432-480D-5F43-9645-F9D47296EA24}" type="datetimeFigureOut">
              <a:rPr lang="en-US" smtClean="0"/>
              <a:t>10/10/23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A6BDC2-7B39-7641-BB40-77327356E394}" type="slidenum">
              <a:rPr lang="en-US" smtClean="0"/>
              <a:t>‹#›</a:t>
            </a:fld>
            <a:endParaRPr lang="en-US"/>
          </a:p>
        </p:txBody>
      </p:sp>
    </p:spTree>
    <p:extLst>
      <p:ext uri="{BB962C8B-B14F-4D97-AF65-F5344CB8AC3E}">
        <p14:creationId xmlns:p14="http://schemas.microsoft.com/office/powerpoint/2010/main" val="4046705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A6BDC2-7B39-7641-BB40-77327356E394}" type="slidenum">
              <a:rPr lang="en-US" smtClean="0"/>
              <a:t>1</a:t>
            </a:fld>
            <a:endParaRPr lang="en-US"/>
          </a:p>
        </p:txBody>
      </p:sp>
    </p:spTree>
    <p:extLst>
      <p:ext uri="{BB962C8B-B14F-4D97-AF65-F5344CB8AC3E}">
        <p14:creationId xmlns:p14="http://schemas.microsoft.com/office/powerpoint/2010/main" val="1541018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A6BDC2-7B39-7641-BB40-77327356E394}" type="slidenum">
              <a:rPr lang="en-US" smtClean="0"/>
              <a:t>2</a:t>
            </a:fld>
            <a:endParaRPr lang="en-US"/>
          </a:p>
        </p:txBody>
      </p:sp>
    </p:spTree>
    <p:extLst>
      <p:ext uri="{BB962C8B-B14F-4D97-AF65-F5344CB8AC3E}">
        <p14:creationId xmlns:p14="http://schemas.microsoft.com/office/powerpoint/2010/main" val="3840477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A6BDC2-7B39-7641-BB40-77327356E394}" type="slidenum">
              <a:rPr lang="en-US" smtClean="0"/>
              <a:t>3</a:t>
            </a:fld>
            <a:endParaRPr lang="en-US"/>
          </a:p>
        </p:txBody>
      </p:sp>
    </p:spTree>
    <p:extLst>
      <p:ext uri="{BB962C8B-B14F-4D97-AF65-F5344CB8AC3E}">
        <p14:creationId xmlns:p14="http://schemas.microsoft.com/office/powerpoint/2010/main" val="34938130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A6BDC2-7B39-7641-BB40-77327356E394}" type="slidenum">
              <a:rPr lang="en-US" smtClean="0"/>
              <a:t>4</a:t>
            </a:fld>
            <a:endParaRPr lang="en-US"/>
          </a:p>
        </p:txBody>
      </p:sp>
    </p:spTree>
    <p:extLst>
      <p:ext uri="{BB962C8B-B14F-4D97-AF65-F5344CB8AC3E}">
        <p14:creationId xmlns:p14="http://schemas.microsoft.com/office/powerpoint/2010/main" val="1582788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A1418-69F5-AB5B-86DD-BA2FD6830C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57880FB-2D38-D46D-E750-7DEDFF52B0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315ED5-B93C-59AE-32A7-25818DF8609D}"/>
              </a:ext>
            </a:extLst>
          </p:cNvPr>
          <p:cNvSpPr>
            <a:spLocks noGrp="1"/>
          </p:cNvSpPr>
          <p:nvPr>
            <p:ph type="dt" sz="half" idx="10"/>
          </p:nvPr>
        </p:nvSpPr>
        <p:spPr/>
        <p:txBody>
          <a:bodyPr/>
          <a:lstStyle/>
          <a:p>
            <a:fld id="{9D1CA036-9718-437A-A4D0-E062B6CB1022}" type="datetimeFigureOut">
              <a:rPr lang="en-US" smtClean="0"/>
              <a:t>10/10/23</a:t>
            </a:fld>
            <a:endParaRPr lang="en-US"/>
          </a:p>
        </p:txBody>
      </p:sp>
      <p:sp>
        <p:nvSpPr>
          <p:cNvPr id="5" name="Footer Placeholder 4">
            <a:extLst>
              <a:ext uri="{FF2B5EF4-FFF2-40B4-BE49-F238E27FC236}">
                <a16:creationId xmlns:a16="http://schemas.microsoft.com/office/drawing/2014/main" id="{D147DC6A-4A1E-3A33-8625-6AC5660BA2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E49577-129A-A007-0F0B-8790D55151FB}"/>
              </a:ext>
            </a:extLst>
          </p:cNvPr>
          <p:cNvSpPr>
            <a:spLocks noGrp="1"/>
          </p:cNvSpPr>
          <p:nvPr>
            <p:ph type="sldNum" sz="quarter" idx="12"/>
          </p:nvPr>
        </p:nvSpPr>
        <p:spPr/>
        <p:txBody>
          <a:bodyPr/>
          <a:lstStyle/>
          <a:p>
            <a:fld id="{C10DEC1C-0F05-48F9-A2D3-70D527E740A3}" type="slidenum">
              <a:rPr lang="en-US" smtClean="0"/>
              <a:t>‹#›</a:t>
            </a:fld>
            <a:endParaRPr lang="en-US"/>
          </a:p>
        </p:txBody>
      </p:sp>
    </p:spTree>
    <p:extLst>
      <p:ext uri="{BB962C8B-B14F-4D97-AF65-F5344CB8AC3E}">
        <p14:creationId xmlns:p14="http://schemas.microsoft.com/office/powerpoint/2010/main" val="3884266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44364-9F56-3AA7-AE9E-F5EE818E8E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AC3784-7BAC-A641-5AAD-17C0F81DD6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7CC7A8-7E9F-8603-BCB8-636CDD43382C}"/>
              </a:ext>
            </a:extLst>
          </p:cNvPr>
          <p:cNvSpPr>
            <a:spLocks noGrp="1"/>
          </p:cNvSpPr>
          <p:nvPr>
            <p:ph type="dt" sz="half" idx="10"/>
          </p:nvPr>
        </p:nvSpPr>
        <p:spPr/>
        <p:txBody>
          <a:bodyPr/>
          <a:lstStyle/>
          <a:p>
            <a:fld id="{9D1CA036-9718-437A-A4D0-E062B6CB1022}" type="datetimeFigureOut">
              <a:rPr lang="en-US" smtClean="0"/>
              <a:t>10/10/23</a:t>
            </a:fld>
            <a:endParaRPr lang="en-US"/>
          </a:p>
        </p:txBody>
      </p:sp>
      <p:sp>
        <p:nvSpPr>
          <p:cNvPr id="5" name="Footer Placeholder 4">
            <a:extLst>
              <a:ext uri="{FF2B5EF4-FFF2-40B4-BE49-F238E27FC236}">
                <a16:creationId xmlns:a16="http://schemas.microsoft.com/office/drawing/2014/main" id="{87268FD6-2813-22E8-7B23-F127BF1412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A3691-EE97-E2AB-7EC8-3AAC0FA02BF5}"/>
              </a:ext>
            </a:extLst>
          </p:cNvPr>
          <p:cNvSpPr>
            <a:spLocks noGrp="1"/>
          </p:cNvSpPr>
          <p:nvPr>
            <p:ph type="sldNum" sz="quarter" idx="12"/>
          </p:nvPr>
        </p:nvSpPr>
        <p:spPr/>
        <p:txBody>
          <a:bodyPr/>
          <a:lstStyle/>
          <a:p>
            <a:fld id="{C10DEC1C-0F05-48F9-A2D3-70D527E740A3}" type="slidenum">
              <a:rPr lang="en-US" smtClean="0"/>
              <a:t>‹#›</a:t>
            </a:fld>
            <a:endParaRPr lang="en-US"/>
          </a:p>
        </p:txBody>
      </p:sp>
    </p:spTree>
    <p:extLst>
      <p:ext uri="{BB962C8B-B14F-4D97-AF65-F5344CB8AC3E}">
        <p14:creationId xmlns:p14="http://schemas.microsoft.com/office/powerpoint/2010/main" val="3423659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2BF973-360D-6CB8-97A4-5337799EBE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452ACE5-37E5-8D8A-8E35-D08A10E30E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2AD258-C0FE-9337-0764-99F775ACEE0F}"/>
              </a:ext>
            </a:extLst>
          </p:cNvPr>
          <p:cNvSpPr>
            <a:spLocks noGrp="1"/>
          </p:cNvSpPr>
          <p:nvPr>
            <p:ph type="dt" sz="half" idx="10"/>
          </p:nvPr>
        </p:nvSpPr>
        <p:spPr/>
        <p:txBody>
          <a:bodyPr/>
          <a:lstStyle/>
          <a:p>
            <a:fld id="{9D1CA036-9718-437A-A4D0-E062B6CB1022}" type="datetimeFigureOut">
              <a:rPr lang="en-US" smtClean="0"/>
              <a:t>10/10/23</a:t>
            </a:fld>
            <a:endParaRPr lang="en-US"/>
          </a:p>
        </p:txBody>
      </p:sp>
      <p:sp>
        <p:nvSpPr>
          <p:cNvPr id="5" name="Footer Placeholder 4">
            <a:extLst>
              <a:ext uri="{FF2B5EF4-FFF2-40B4-BE49-F238E27FC236}">
                <a16:creationId xmlns:a16="http://schemas.microsoft.com/office/drawing/2014/main" id="{DA95CA3C-7DEC-7A02-EADB-9CDA708F1E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CA4727-BB0B-A9C4-4BD6-AF9267C62E3C}"/>
              </a:ext>
            </a:extLst>
          </p:cNvPr>
          <p:cNvSpPr>
            <a:spLocks noGrp="1"/>
          </p:cNvSpPr>
          <p:nvPr>
            <p:ph type="sldNum" sz="quarter" idx="12"/>
          </p:nvPr>
        </p:nvSpPr>
        <p:spPr/>
        <p:txBody>
          <a:bodyPr/>
          <a:lstStyle/>
          <a:p>
            <a:fld id="{C10DEC1C-0F05-48F9-A2D3-70D527E740A3}" type="slidenum">
              <a:rPr lang="en-US" smtClean="0"/>
              <a:t>‹#›</a:t>
            </a:fld>
            <a:endParaRPr lang="en-US"/>
          </a:p>
        </p:txBody>
      </p:sp>
    </p:spTree>
    <p:extLst>
      <p:ext uri="{BB962C8B-B14F-4D97-AF65-F5344CB8AC3E}">
        <p14:creationId xmlns:p14="http://schemas.microsoft.com/office/powerpoint/2010/main" val="1903545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576A4-931F-9380-F996-DFE7FBD2A3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9CA428-CDA1-2193-DED8-53DDBD8588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06ECDE-B80D-7DD1-35BE-3650A33F3820}"/>
              </a:ext>
            </a:extLst>
          </p:cNvPr>
          <p:cNvSpPr>
            <a:spLocks noGrp="1"/>
          </p:cNvSpPr>
          <p:nvPr>
            <p:ph type="dt" sz="half" idx="10"/>
          </p:nvPr>
        </p:nvSpPr>
        <p:spPr/>
        <p:txBody>
          <a:bodyPr/>
          <a:lstStyle/>
          <a:p>
            <a:fld id="{9D1CA036-9718-437A-A4D0-E062B6CB1022}" type="datetimeFigureOut">
              <a:rPr lang="en-US" smtClean="0"/>
              <a:t>10/10/23</a:t>
            </a:fld>
            <a:endParaRPr lang="en-US"/>
          </a:p>
        </p:txBody>
      </p:sp>
      <p:sp>
        <p:nvSpPr>
          <p:cNvPr id="5" name="Footer Placeholder 4">
            <a:extLst>
              <a:ext uri="{FF2B5EF4-FFF2-40B4-BE49-F238E27FC236}">
                <a16:creationId xmlns:a16="http://schemas.microsoft.com/office/drawing/2014/main" id="{940E73D5-B872-9F01-C064-8F373913AA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F3D0D1-F94E-A082-356E-1BA8BD3A9BEF}"/>
              </a:ext>
            </a:extLst>
          </p:cNvPr>
          <p:cNvSpPr>
            <a:spLocks noGrp="1"/>
          </p:cNvSpPr>
          <p:nvPr>
            <p:ph type="sldNum" sz="quarter" idx="12"/>
          </p:nvPr>
        </p:nvSpPr>
        <p:spPr/>
        <p:txBody>
          <a:bodyPr/>
          <a:lstStyle/>
          <a:p>
            <a:fld id="{C10DEC1C-0F05-48F9-A2D3-70D527E740A3}" type="slidenum">
              <a:rPr lang="en-US" smtClean="0"/>
              <a:t>‹#›</a:t>
            </a:fld>
            <a:endParaRPr lang="en-US"/>
          </a:p>
        </p:txBody>
      </p:sp>
    </p:spTree>
    <p:extLst>
      <p:ext uri="{BB962C8B-B14F-4D97-AF65-F5344CB8AC3E}">
        <p14:creationId xmlns:p14="http://schemas.microsoft.com/office/powerpoint/2010/main" val="4111383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A030F-AB68-B83E-5B23-952C5DAA85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EE4303-0A0E-0378-6B17-75148D3552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2AE7BE-C027-8257-C8FF-B834F0B28736}"/>
              </a:ext>
            </a:extLst>
          </p:cNvPr>
          <p:cNvSpPr>
            <a:spLocks noGrp="1"/>
          </p:cNvSpPr>
          <p:nvPr>
            <p:ph type="dt" sz="half" idx="10"/>
          </p:nvPr>
        </p:nvSpPr>
        <p:spPr/>
        <p:txBody>
          <a:bodyPr/>
          <a:lstStyle/>
          <a:p>
            <a:fld id="{9D1CA036-9718-437A-A4D0-E062B6CB1022}" type="datetimeFigureOut">
              <a:rPr lang="en-US" smtClean="0"/>
              <a:t>10/10/23</a:t>
            </a:fld>
            <a:endParaRPr lang="en-US"/>
          </a:p>
        </p:txBody>
      </p:sp>
      <p:sp>
        <p:nvSpPr>
          <p:cNvPr id="5" name="Footer Placeholder 4">
            <a:extLst>
              <a:ext uri="{FF2B5EF4-FFF2-40B4-BE49-F238E27FC236}">
                <a16:creationId xmlns:a16="http://schemas.microsoft.com/office/drawing/2014/main" id="{7F683B46-C524-6F4F-8192-8ACD6B3921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8A521B-46C3-259A-6DDC-5244DF1EBC27}"/>
              </a:ext>
            </a:extLst>
          </p:cNvPr>
          <p:cNvSpPr>
            <a:spLocks noGrp="1"/>
          </p:cNvSpPr>
          <p:nvPr>
            <p:ph type="sldNum" sz="quarter" idx="12"/>
          </p:nvPr>
        </p:nvSpPr>
        <p:spPr/>
        <p:txBody>
          <a:bodyPr/>
          <a:lstStyle/>
          <a:p>
            <a:fld id="{C10DEC1C-0F05-48F9-A2D3-70D527E740A3}" type="slidenum">
              <a:rPr lang="en-US" smtClean="0"/>
              <a:t>‹#›</a:t>
            </a:fld>
            <a:endParaRPr lang="en-US"/>
          </a:p>
        </p:txBody>
      </p:sp>
    </p:spTree>
    <p:extLst>
      <p:ext uri="{BB962C8B-B14F-4D97-AF65-F5344CB8AC3E}">
        <p14:creationId xmlns:p14="http://schemas.microsoft.com/office/powerpoint/2010/main" val="3049245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F8362-2627-A939-9711-4A97E01ADE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DB5282-3566-3C66-BC06-E788F24830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990076-AD0F-4E25-6484-C97D2A82A2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89934C-1885-4A9A-C9C5-4EA2FC95544D}"/>
              </a:ext>
            </a:extLst>
          </p:cNvPr>
          <p:cNvSpPr>
            <a:spLocks noGrp="1"/>
          </p:cNvSpPr>
          <p:nvPr>
            <p:ph type="dt" sz="half" idx="10"/>
          </p:nvPr>
        </p:nvSpPr>
        <p:spPr/>
        <p:txBody>
          <a:bodyPr/>
          <a:lstStyle/>
          <a:p>
            <a:fld id="{9D1CA036-9718-437A-A4D0-E062B6CB1022}" type="datetimeFigureOut">
              <a:rPr lang="en-US" smtClean="0"/>
              <a:t>10/10/23</a:t>
            </a:fld>
            <a:endParaRPr lang="en-US"/>
          </a:p>
        </p:txBody>
      </p:sp>
      <p:sp>
        <p:nvSpPr>
          <p:cNvPr id="6" name="Footer Placeholder 5">
            <a:extLst>
              <a:ext uri="{FF2B5EF4-FFF2-40B4-BE49-F238E27FC236}">
                <a16:creationId xmlns:a16="http://schemas.microsoft.com/office/drawing/2014/main" id="{8E72716E-456F-A2F6-4F95-72B188B41F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94584E-0F51-CB92-80AB-038311B9C909}"/>
              </a:ext>
            </a:extLst>
          </p:cNvPr>
          <p:cNvSpPr>
            <a:spLocks noGrp="1"/>
          </p:cNvSpPr>
          <p:nvPr>
            <p:ph type="sldNum" sz="quarter" idx="12"/>
          </p:nvPr>
        </p:nvSpPr>
        <p:spPr/>
        <p:txBody>
          <a:bodyPr/>
          <a:lstStyle/>
          <a:p>
            <a:fld id="{C10DEC1C-0F05-48F9-A2D3-70D527E740A3}" type="slidenum">
              <a:rPr lang="en-US" smtClean="0"/>
              <a:t>‹#›</a:t>
            </a:fld>
            <a:endParaRPr lang="en-US"/>
          </a:p>
        </p:txBody>
      </p:sp>
    </p:spTree>
    <p:extLst>
      <p:ext uri="{BB962C8B-B14F-4D97-AF65-F5344CB8AC3E}">
        <p14:creationId xmlns:p14="http://schemas.microsoft.com/office/powerpoint/2010/main" val="3476722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75F2F-69A1-7F41-B286-7639425870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309D72-930F-FFD6-9873-57212B0473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83FA4-B1CA-C02D-0E24-B93BA32F29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981217-458B-0DCB-1A95-3503F28547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349296-FA87-233B-39A3-33488C8C4D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DFB9BB-6D58-2337-3F2D-89007F80D81C}"/>
              </a:ext>
            </a:extLst>
          </p:cNvPr>
          <p:cNvSpPr>
            <a:spLocks noGrp="1"/>
          </p:cNvSpPr>
          <p:nvPr>
            <p:ph type="dt" sz="half" idx="10"/>
          </p:nvPr>
        </p:nvSpPr>
        <p:spPr/>
        <p:txBody>
          <a:bodyPr/>
          <a:lstStyle/>
          <a:p>
            <a:fld id="{9D1CA036-9718-437A-A4D0-E062B6CB1022}" type="datetimeFigureOut">
              <a:rPr lang="en-US" smtClean="0"/>
              <a:t>10/10/23</a:t>
            </a:fld>
            <a:endParaRPr lang="en-US"/>
          </a:p>
        </p:txBody>
      </p:sp>
      <p:sp>
        <p:nvSpPr>
          <p:cNvPr id="8" name="Footer Placeholder 7">
            <a:extLst>
              <a:ext uri="{FF2B5EF4-FFF2-40B4-BE49-F238E27FC236}">
                <a16:creationId xmlns:a16="http://schemas.microsoft.com/office/drawing/2014/main" id="{B84641C5-48BF-5806-AF97-52223A3E859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D936E66-6690-59A0-456B-EF913ED0D691}"/>
              </a:ext>
            </a:extLst>
          </p:cNvPr>
          <p:cNvSpPr>
            <a:spLocks noGrp="1"/>
          </p:cNvSpPr>
          <p:nvPr>
            <p:ph type="sldNum" sz="quarter" idx="12"/>
          </p:nvPr>
        </p:nvSpPr>
        <p:spPr/>
        <p:txBody>
          <a:bodyPr/>
          <a:lstStyle/>
          <a:p>
            <a:fld id="{C10DEC1C-0F05-48F9-A2D3-70D527E740A3}" type="slidenum">
              <a:rPr lang="en-US" smtClean="0"/>
              <a:t>‹#›</a:t>
            </a:fld>
            <a:endParaRPr lang="en-US"/>
          </a:p>
        </p:txBody>
      </p:sp>
    </p:spTree>
    <p:extLst>
      <p:ext uri="{BB962C8B-B14F-4D97-AF65-F5344CB8AC3E}">
        <p14:creationId xmlns:p14="http://schemas.microsoft.com/office/powerpoint/2010/main" val="65244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A7B62-584E-FBA4-47A7-0F3AADB5C0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56E2FB-E46A-41C4-0E51-AA1DCB5BE372}"/>
              </a:ext>
            </a:extLst>
          </p:cNvPr>
          <p:cNvSpPr>
            <a:spLocks noGrp="1"/>
          </p:cNvSpPr>
          <p:nvPr>
            <p:ph type="dt" sz="half" idx="10"/>
          </p:nvPr>
        </p:nvSpPr>
        <p:spPr/>
        <p:txBody>
          <a:bodyPr/>
          <a:lstStyle/>
          <a:p>
            <a:fld id="{9D1CA036-9718-437A-A4D0-E062B6CB1022}" type="datetimeFigureOut">
              <a:rPr lang="en-US" smtClean="0"/>
              <a:t>10/10/23</a:t>
            </a:fld>
            <a:endParaRPr lang="en-US"/>
          </a:p>
        </p:txBody>
      </p:sp>
      <p:sp>
        <p:nvSpPr>
          <p:cNvPr id="4" name="Footer Placeholder 3">
            <a:extLst>
              <a:ext uri="{FF2B5EF4-FFF2-40B4-BE49-F238E27FC236}">
                <a16:creationId xmlns:a16="http://schemas.microsoft.com/office/drawing/2014/main" id="{99BA9778-FBFD-645D-43C9-4F1D05FF5B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35EC363-3CBD-3B2F-7C98-542F7378CED7}"/>
              </a:ext>
            </a:extLst>
          </p:cNvPr>
          <p:cNvSpPr>
            <a:spLocks noGrp="1"/>
          </p:cNvSpPr>
          <p:nvPr>
            <p:ph type="sldNum" sz="quarter" idx="12"/>
          </p:nvPr>
        </p:nvSpPr>
        <p:spPr/>
        <p:txBody>
          <a:bodyPr/>
          <a:lstStyle/>
          <a:p>
            <a:fld id="{C10DEC1C-0F05-48F9-A2D3-70D527E740A3}" type="slidenum">
              <a:rPr lang="en-US" smtClean="0"/>
              <a:t>‹#›</a:t>
            </a:fld>
            <a:endParaRPr lang="en-US"/>
          </a:p>
        </p:txBody>
      </p:sp>
    </p:spTree>
    <p:extLst>
      <p:ext uri="{BB962C8B-B14F-4D97-AF65-F5344CB8AC3E}">
        <p14:creationId xmlns:p14="http://schemas.microsoft.com/office/powerpoint/2010/main" val="1444286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9C769B-D8C6-FD17-EF45-6E2A091D26E7}"/>
              </a:ext>
            </a:extLst>
          </p:cNvPr>
          <p:cNvSpPr>
            <a:spLocks noGrp="1"/>
          </p:cNvSpPr>
          <p:nvPr>
            <p:ph type="dt" sz="half" idx="10"/>
          </p:nvPr>
        </p:nvSpPr>
        <p:spPr/>
        <p:txBody>
          <a:bodyPr/>
          <a:lstStyle/>
          <a:p>
            <a:fld id="{9D1CA036-9718-437A-A4D0-E062B6CB1022}" type="datetimeFigureOut">
              <a:rPr lang="en-US" smtClean="0"/>
              <a:t>10/10/23</a:t>
            </a:fld>
            <a:endParaRPr lang="en-US"/>
          </a:p>
        </p:txBody>
      </p:sp>
      <p:sp>
        <p:nvSpPr>
          <p:cNvPr id="3" name="Footer Placeholder 2">
            <a:extLst>
              <a:ext uri="{FF2B5EF4-FFF2-40B4-BE49-F238E27FC236}">
                <a16:creationId xmlns:a16="http://schemas.microsoft.com/office/drawing/2014/main" id="{718D0674-D80F-F56F-A3B3-8AE973F7816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A665CD-3793-CFC5-27E7-EEBA7A848188}"/>
              </a:ext>
            </a:extLst>
          </p:cNvPr>
          <p:cNvSpPr>
            <a:spLocks noGrp="1"/>
          </p:cNvSpPr>
          <p:nvPr>
            <p:ph type="sldNum" sz="quarter" idx="12"/>
          </p:nvPr>
        </p:nvSpPr>
        <p:spPr/>
        <p:txBody>
          <a:bodyPr/>
          <a:lstStyle/>
          <a:p>
            <a:fld id="{C10DEC1C-0F05-48F9-A2D3-70D527E740A3}" type="slidenum">
              <a:rPr lang="en-US" smtClean="0"/>
              <a:t>‹#›</a:t>
            </a:fld>
            <a:endParaRPr lang="en-US"/>
          </a:p>
        </p:txBody>
      </p:sp>
    </p:spTree>
    <p:extLst>
      <p:ext uri="{BB962C8B-B14F-4D97-AF65-F5344CB8AC3E}">
        <p14:creationId xmlns:p14="http://schemas.microsoft.com/office/powerpoint/2010/main" val="384107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E18E5-C07C-EAD1-822D-6B88A1CCC3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58D707-B66D-1FF9-CB8F-03047BB4B4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4E86AE9-70E4-5800-3F81-26D2BB1DE1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79C851-DD93-A394-A1BC-38A7EC39EFFE}"/>
              </a:ext>
            </a:extLst>
          </p:cNvPr>
          <p:cNvSpPr>
            <a:spLocks noGrp="1"/>
          </p:cNvSpPr>
          <p:nvPr>
            <p:ph type="dt" sz="half" idx="10"/>
          </p:nvPr>
        </p:nvSpPr>
        <p:spPr/>
        <p:txBody>
          <a:bodyPr/>
          <a:lstStyle/>
          <a:p>
            <a:fld id="{9D1CA036-9718-437A-A4D0-E062B6CB1022}" type="datetimeFigureOut">
              <a:rPr lang="en-US" smtClean="0"/>
              <a:t>10/10/23</a:t>
            </a:fld>
            <a:endParaRPr lang="en-US"/>
          </a:p>
        </p:txBody>
      </p:sp>
      <p:sp>
        <p:nvSpPr>
          <p:cNvPr id="6" name="Footer Placeholder 5">
            <a:extLst>
              <a:ext uri="{FF2B5EF4-FFF2-40B4-BE49-F238E27FC236}">
                <a16:creationId xmlns:a16="http://schemas.microsoft.com/office/drawing/2014/main" id="{DD1FEB01-C80F-8F2F-06F2-730D7487B7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0AD28-9034-82E9-F739-36CD0114D043}"/>
              </a:ext>
            </a:extLst>
          </p:cNvPr>
          <p:cNvSpPr>
            <a:spLocks noGrp="1"/>
          </p:cNvSpPr>
          <p:nvPr>
            <p:ph type="sldNum" sz="quarter" idx="12"/>
          </p:nvPr>
        </p:nvSpPr>
        <p:spPr/>
        <p:txBody>
          <a:bodyPr/>
          <a:lstStyle/>
          <a:p>
            <a:fld id="{C10DEC1C-0F05-48F9-A2D3-70D527E740A3}" type="slidenum">
              <a:rPr lang="en-US" smtClean="0"/>
              <a:t>‹#›</a:t>
            </a:fld>
            <a:endParaRPr lang="en-US"/>
          </a:p>
        </p:txBody>
      </p:sp>
    </p:spTree>
    <p:extLst>
      <p:ext uri="{BB962C8B-B14F-4D97-AF65-F5344CB8AC3E}">
        <p14:creationId xmlns:p14="http://schemas.microsoft.com/office/powerpoint/2010/main" val="2448047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9F0DE-CB8C-89D6-1E51-7DB38F97CB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51FACB-DE58-197B-44D6-C6BF8995CB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334C1661-2F8A-1351-0252-D6A8FDF225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230690-55DC-9660-5A80-B5EE38510498}"/>
              </a:ext>
            </a:extLst>
          </p:cNvPr>
          <p:cNvSpPr>
            <a:spLocks noGrp="1"/>
          </p:cNvSpPr>
          <p:nvPr>
            <p:ph type="dt" sz="half" idx="10"/>
          </p:nvPr>
        </p:nvSpPr>
        <p:spPr/>
        <p:txBody>
          <a:bodyPr/>
          <a:lstStyle/>
          <a:p>
            <a:fld id="{9D1CA036-9718-437A-A4D0-E062B6CB1022}" type="datetimeFigureOut">
              <a:rPr lang="en-US" smtClean="0"/>
              <a:t>10/10/23</a:t>
            </a:fld>
            <a:endParaRPr lang="en-US"/>
          </a:p>
        </p:txBody>
      </p:sp>
      <p:sp>
        <p:nvSpPr>
          <p:cNvPr id="6" name="Footer Placeholder 5">
            <a:extLst>
              <a:ext uri="{FF2B5EF4-FFF2-40B4-BE49-F238E27FC236}">
                <a16:creationId xmlns:a16="http://schemas.microsoft.com/office/drawing/2014/main" id="{6504EBA4-E4E3-720B-A1CD-7FD6AD9A67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CDDA6D-F220-A2A8-25CF-8828570DB653}"/>
              </a:ext>
            </a:extLst>
          </p:cNvPr>
          <p:cNvSpPr>
            <a:spLocks noGrp="1"/>
          </p:cNvSpPr>
          <p:nvPr>
            <p:ph type="sldNum" sz="quarter" idx="12"/>
          </p:nvPr>
        </p:nvSpPr>
        <p:spPr/>
        <p:txBody>
          <a:bodyPr/>
          <a:lstStyle/>
          <a:p>
            <a:fld id="{C10DEC1C-0F05-48F9-A2D3-70D527E740A3}" type="slidenum">
              <a:rPr lang="en-US" smtClean="0"/>
              <a:t>‹#›</a:t>
            </a:fld>
            <a:endParaRPr lang="en-US"/>
          </a:p>
        </p:txBody>
      </p:sp>
    </p:spTree>
    <p:extLst>
      <p:ext uri="{BB962C8B-B14F-4D97-AF65-F5344CB8AC3E}">
        <p14:creationId xmlns:p14="http://schemas.microsoft.com/office/powerpoint/2010/main" val="2811291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D85D1D-B96E-BBE7-5D31-33087B3B0C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CC3846D-11CB-AAEF-9DC5-C800B5F6A3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72AC93-2DC3-2E0B-0CE3-F196B48D6E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1CA036-9718-437A-A4D0-E062B6CB1022}" type="datetimeFigureOut">
              <a:rPr lang="en-US" smtClean="0"/>
              <a:t>10/10/23</a:t>
            </a:fld>
            <a:endParaRPr lang="en-US"/>
          </a:p>
        </p:txBody>
      </p:sp>
      <p:sp>
        <p:nvSpPr>
          <p:cNvPr id="5" name="Footer Placeholder 4">
            <a:extLst>
              <a:ext uri="{FF2B5EF4-FFF2-40B4-BE49-F238E27FC236}">
                <a16:creationId xmlns:a16="http://schemas.microsoft.com/office/drawing/2014/main" id="{A99AB141-EB9F-216D-3CF8-03552DFAF6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8CC4BDF-FD44-5A4D-EDB0-0D478C18B9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0DEC1C-0F05-48F9-A2D3-70D527E740A3}" type="slidenum">
              <a:rPr lang="en-US" smtClean="0"/>
              <a:t>‹#›</a:t>
            </a:fld>
            <a:endParaRPr lang="en-US"/>
          </a:p>
        </p:txBody>
      </p:sp>
    </p:spTree>
    <p:extLst>
      <p:ext uri="{BB962C8B-B14F-4D97-AF65-F5344CB8AC3E}">
        <p14:creationId xmlns:p14="http://schemas.microsoft.com/office/powerpoint/2010/main" val="24522428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slideLayout" Target="../slideLayouts/slideLayout3.xml"/><Relationship Id="rId7" Type="http://schemas.openxmlformats.org/officeDocument/2006/relationships/diagramQuickStyle" Target="../diagrams/quickStyle2.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diagramLayout" Target="../diagrams/layout2.xml"/><Relationship Id="rId5" Type="http://schemas.openxmlformats.org/officeDocument/2006/relationships/diagramData" Target="../diagrams/data2.xml"/><Relationship Id="rId10" Type="http://schemas.openxmlformats.org/officeDocument/2006/relationships/image" Target="../media/image1.png"/><Relationship Id="rId4" Type="http://schemas.openxmlformats.org/officeDocument/2006/relationships/notesSlide" Target="../notesSlides/notesSlide4.xml"/><Relationship Id="rId9" Type="http://schemas.microsoft.com/office/2007/relationships/diagramDrawing" Target="../diagrams/drawin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8200" y="384343"/>
            <a:ext cx="10515600" cy="837519"/>
          </a:xfrm>
        </p:spPr>
        <p:txBody>
          <a:bodyPr>
            <a:normAutofit/>
          </a:bodyPr>
          <a:lstStyle/>
          <a:p>
            <a:pPr algn="ctr"/>
            <a:r>
              <a:rPr lang="en-US" sz="2800" b="1" dirty="0"/>
              <a:t>PURPOSE STATEMENT</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p:txBody>
          <a:bodyPr/>
          <a:lstStyle/>
          <a:p>
            <a:fld id="{A49DFD55-3C28-40EF-9E31-A92D2E4017FF}" type="slidenum">
              <a:rPr lang="en-US" smtClean="0"/>
              <a:pPr/>
              <a:t>1</a:t>
            </a:fld>
            <a:endParaRPr lang="en-US" dirty="0"/>
          </a:p>
        </p:txBody>
      </p:sp>
      <p:sp>
        <p:nvSpPr>
          <p:cNvPr id="9" name="TextBox 8">
            <a:extLst>
              <a:ext uri="{FF2B5EF4-FFF2-40B4-BE49-F238E27FC236}">
                <a16:creationId xmlns:a16="http://schemas.microsoft.com/office/drawing/2014/main" id="{A0535CD1-CCA0-5C72-0955-08158031CAEE}"/>
              </a:ext>
            </a:extLst>
          </p:cNvPr>
          <p:cNvSpPr txBox="1"/>
          <p:nvPr/>
        </p:nvSpPr>
        <p:spPr>
          <a:xfrm>
            <a:off x="838200" y="1531052"/>
            <a:ext cx="10740208" cy="5201424"/>
          </a:xfrm>
          <a:prstGeom prst="rect">
            <a:avLst/>
          </a:prstGeom>
          <a:noFill/>
        </p:spPr>
        <p:txBody>
          <a:bodyPr wrap="square">
            <a:spAutoFit/>
          </a:bodyPr>
          <a:lstStyle/>
          <a:p>
            <a:pPr algn="just">
              <a:spcBef>
                <a:spcPts val="0"/>
              </a:spcBef>
              <a:spcAft>
                <a:spcPts val="0"/>
              </a:spcAft>
            </a:pPr>
            <a:endParaRPr lang="en-US" sz="2400" dirty="0">
              <a:solidFill>
                <a:srgbClr val="0E101A"/>
              </a:solidFill>
              <a:effectLst/>
            </a:endParaRPr>
          </a:p>
          <a:p>
            <a:pPr marL="457200" indent="-457200" algn="just">
              <a:buFont typeface="Arial" panose="020B0604020202020204" pitchFamily="34" charset="0"/>
              <a:buChar char="•"/>
            </a:pPr>
            <a:r>
              <a:rPr lang="en-US" sz="2800" dirty="0"/>
              <a:t>The study's goal is to design a Novel BEC detection model that </a:t>
            </a:r>
            <a:r>
              <a:rPr lang="en-US" sz="2800" dirty="0">
                <a:solidFill>
                  <a:srgbClr val="0E101A"/>
                </a:solidFill>
                <a:effectLst/>
              </a:rPr>
              <a:t>adapts to the changing tactics and techniques use by attackers.</a:t>
            </a:r>
            <a:endParaRPr lang="en-US" sz="2800" dirty="0"/>
          </a:p>
          <a:p>
            <a:pPr algn="just"/>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Research Question</a:t>
            </a:r>
            <a:r>
              <a:rPr lang="en-US" sz="2800" b="1" kern="100" dirty="0">
                <a:latin typeface="Calibri" panose="020F0502020204030204" pitchFamily="34" charset="0"/>
                <a:ea typeface="Calibri" panose="020F0502020204030204" pitchFamily="34" charset="0"/>
                <a:cs typeface="Times New Roman" panose="02020603050405020304" pitchFamily="18" charset="0"/>
              </a:rPr>
              <a:t>:</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gn="just">
              <a:buFont typeface="Arial" panose="020B0604020202020204" pitchFamily="34" charset="0"/>
              <a:buChar char="•"/>
            </a:pPr>
            <a:r>
              <a:rPr lang="en-US" sz="2800" kern="100" dirty="0">
                <a:latin typeface="Calibri" panose="020F0502020204030204" pitchFamily="34" charset="0"/>
                <a:cs typeface="Times New Roman" panose="02020603050405020304" pitchFamily="18" charset="0"/>
              </a:rPr>
              <a:t>Will new and dynamic features added to the existing models improve the accuracy of BEC detection?</a:t>
            </a:r>
          </a:p>
          <a:p>
            <a:pPr marL="457200" indent="-457200" algn="just">
              <a:buFont typeface="Arial" panose="020B0604020202020204" pitchFamily="34" charset="0"/>
              <a:buChar char="•"/>
            </a:pP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0"/>
              </a:spcBef>
              <a:spcAft>
                <a:spcPts val="0"/>
              </a:spcAft>
            </a:pPr>
            <a:endParaRPr lang="en-US" sz="2800" dirty="0">
              <a:solidFill>
                <a:srgbClr val="0E101A"/>
              </a:solidFill>
            </a:endParaRPr>
          </a:p>
          <a:p>
            <a:pPr algn="just"/>
            <a:endParaRPr lang="en-US" sz="2800" dirty="0">
              <a:solidFill>
                <a:srgbClr val="0E101A"/>
              </a:solidFill>
              <a:effectLst/>
            </a:endParaRPr>
          </a:p>
          <a:p>
            <a:pPr algn="just">
              <a:spcBef>
                <a:spcPts val="0"/>
              </a:spcBef>
              <a:spcAft>
                <a:spcPts val="0"/>
              </a:spcAft>
            </a:pPr>
            <a:endParaRPr lang="en-US" sz="2800" dirty="0"/>
          </a:p>
        </p:txBody>
      </p:sp>
    </p:spTree>
    <p:extLst>
      <p:ext uri="{BB962C8B-B14F-4D97-AF65-F5344CB8AC3E}">
        <p14:creationId xmlns:p14="http://schemas.microsoft.com/office/powerpoint/2010/main" val="3728629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8200" y="384343"/>
            <a:ext cx="10515600" cy="837519"/>
          </a:xfrm>
        </p:spPr>
        <p:txBody>
          <a:bodyPr>
            <a:normAutofit/>
          </a:bodyPr>
          <a:lstStyle/>
          <a:p>
            <a:pPr algn="ctr"/>
            <a:r>
              <a:rPr lang="en-US" sz="2800" dirty="0"/>
              <a:t>METHODOLOGY / </a:t>
            </a:r>
            <a:r>
              <a:rPr lang="en-US" sz="2800" b="1" kern="0" dirty="0">
                <a:solidFill>
                  <a:srgbClr val="0E101A"/>
                </a:solidFill>
              </a:rPr>
              <a:t>RESEARCH DESIGN</a:t>
            </a:r>
            <a:endParaRPr lang="en-US" sz="2800" b="1" dirty="0"/>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p:txBody>
          <a:bodyPr/>
          <a:lstStyle/>
          <a:p>
            <a:fld id="{A49DFD55-3C28-40EF-9E31-A92D2E4017FF}" type="slidenum">
              <a:rPr lang="en-US" smtClean="0"/>
              <a:pPr/>
              <a:t>2</a:t>
            </a:fld>
            <a:endParaRPr lang="en-US" dirty="0"/>
          </a:p>
        </p:txBody>
      </p:sp>
      <p:sp>
        <p:nvSpPr>
          <p:cNvPr id="9" name="TextBox 8">
            <a:extLst>
              <a:ext uri="{FF2B5EF4-FFF2-40B4-BE49-F238E27FC236}">
                <a16:creationId xmlns:a16="http://schemas.microsoft.com/office/drawing/2014/main" id="{A0535CD1-CCA0-5C72-0955-08158031CAEE}"/>
              </a:ext>
            </a:extLst>
          </p:cNvPr>
          <p:cNvSpPr txBox="1"/>
          <p:nvPr/>
        </p:nvSpPr>
        <p:spPr>
          <a:xfrm>
            <a:off x="725896" y="1087567"/>
            <a:ext cx="10740208" cy="5755422"/>
          </a:xfrm>
          <a:prstGeom prst="rect">
            <a:avLst/>
          </a:prstGeom>
          <a:noFill/>
        </p:spPr>
        <p:txBody>
          <a:bodyPr wrap="square">
            <a:spAutoFit/>
          </a:bodyPr>
          <a:lstStyle/>
          <a:p>
            <a:r>
              <a:rPr lang="en-US" sz="2400" kern="100" dirty="0">
                <a:effectLst/>
                <a:latin typeface="Calibri" panose="020F0502020204030204" pitchFamily="34" charset="0"/>
                <a:ea typeface="Calibri" panose="020F0502020204030204" pitchFamily="34" charset="0"/>
                <a:cs typeface="Times New Roman" panose="02020603050405020304" pitchFamily="18" charset="0"/>
              </a:rPr>
              <a:t>The methodology for this study is a Quantitative research approach. </a:t>
            </a:r>
          </a:p>
          <a:p>
            <a:pPr marL="342900" indent="-342900">
              <a:buFont typeface="Arial" panose="020B0604020202020204" pitchFamily="34" charset="0"/>
              <a:buChar char="•"/>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It will involve training a model on labeled data to make predictions and classifying new data based on patterns identified in the training data. Using features such as : </a:t>
            </a: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sender_email</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 []</a:t>
            </a:r>
          </a:p>
          <a:p>
            <a:pPr marL="342900" indent="-342900">
              <a:buFont typeface="Arial" panose="020B0604020202020204" pitchFamily="34" charset="0"/>
              <a:buChar char="•"/>
            </a:pP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recipient_email</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 []</a:t>
            </a:r>
          </a:p>
          <a:p>
            <a:pPr marL="342900" indent="-342900">
              <a:buFont typeface="Arial" panose="020B0604020202020204" pitchFamily="34" charset="0"/>
              <a:buChar char="•"/>
            </a:pP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sender_domain</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 []</a:t>
            </a:r>
          </a:p>
          <a:p>
            <a:pPr marL="342900" indent="-342900">
              <a:buFont typeface="Arial" panose="020B0604020202020204" pitchFamily="34" charset="0"/>
              <a:buChar char="•"/>
            </a:pP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recipient_domain</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 []</a:t>
            </a:r>
          </a:p>
          <a:p>
            <a:pPr marL="342900" indent="-342900">
              <a:buFont typeface="Arial" panose="020B0604020202020204" pitchFamily="34" charset="0"/>
              <a:buChar char="•"/>
            </a:pP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sender_job_title</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 []</a:t>
            </a:r>
          </a:p>
          <a:p>
            <a:pPr marL="342900" indent="-342900">
              <a:buFont typeface="Arial" panose="020B0604020202020204" pitchFamily="34" charset="0"/>
              <a:buChar char="•"/>
            </a:pP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recipient_job_title</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 []</a:t>
            </a:r>
          </a:p>
          <a:p>
            <a:pPr marL="342900" indent="-342900">
              <a:buFont typeface="Arial" panose="020B0604020202020204" pitchFamily="34" charset="0"/>
              <a:buChar char="•"/>
            </a:pP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email_timestamp</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 []</a:t>
            </a:r>
          </a:p>
          <a:p>
            <a:pPr marL="342900" indent="-342900">
              <a:buFont typeface="Arial" panose="020B0604020202020204" pitchFamily="34" charset="0"/>
              <a:buChar char="•"/>
            </a:pP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email_size</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 []</a:t>
            </a:r>
          </a:p>
          <a:p>
            <a:pPr marL="342900" indent="-342900">
              <a:buFont typeface="Arial" panose="020B0604020202020204" pitchFamily="34" charset="0"/>
              <a:buChar char="•"/>
            </a:pP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num_attachments</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 []</a:t>
            </a:r>
          </a:p>
          <a:p>
            <a:pPr marL="342900" indent="-342900">
              <a:buFont typeface="Arial" panose="020B0604020202020204" pitchFamily="34" charset="0"/>
              <a:buChar char="•"/>
            </a:pP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num_recipients</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 []</a:t>
            </a:r>
          </a:p>
          <a:p>
            <a:pPr marL="342900" indent="-342900">
              <a:buFont typeface="Arial" panose="020B0604020202020204" pitchFamily="34" charset="0"/>
              <a:buChar char="•"/>
            </a:pP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subject_line</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 []</a:t>
            </a:r>
          </a:p>
          <a:p>
            <a:pPr marL="342900" indent="-342900">
              <a:buFont typeface="Arial" panose="020B0604020202020204" pitchFamily="34" charset="0"/>
              <a:buChar char="•"/>
            </a:pP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email_body</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 []</a:t>
            </a:r>
          </a:p>
          <a:p>
            <a:pPr marL="342900" indent="-342900">
              <a:buFont typeface="Arial" panose="020B0604020202020204" pitchFamily="34" charset="0"/>
              <a:buChar char="•"/>
            </a:pP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date_header</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 []  </a:t>
            </a:r>
          </a:p>
          <a:p>
            <a:pPr marL="342900" indent="-342900">
              <a:buFont typeface="Arial" panose="020B0604020202020204" pitchFamily="34" charset="0"/>
              <a:buChar char="•"/>
            </a:pP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time_header</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 []  </a:t>
            </a:r>
          </a:p>
          <a:p>
            <a:pPr marL="342900" indent="-342900">
              <a:buFont typeface="Arial" panose="020B0604020202020204" pitchFamily="34" charset="0"/>
              <a:buChar char="•"/>
            </a:pP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IPAddress_header</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 []  </a:t>
            </a:r>
          </a:p>
          <a:p>
            <a:pPr marL="342900" indent="-342900">
              <a:buFont typeface="Arial" panose="020B0604020202020204" pitchFamily="34" charset="0"/>
              <a:buChar char="•"/>
            </a:pP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Day_Of_The_Week_header</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 []</a:t>
            </a:r>
          </a:p>
          <a:p>
            <a:pPr marL="342900" indent="-342900">
              <a:buFont typeface="Arial" panose="020B0604020202020204" pitchFamily="34" charset="0"/>
              <a:buChar char="•"/>
            </a:pPr>
            <a:r>
              <a:rPr lang="en-US" sz="1400" kern="100" dirty="0">
                <a:latin typeface="Calibri" panose="020F0502020204030204" pitchFamily="34" charset="0"/>
                <a:ea typeface="Calibri" panose="020F0502020204030204" pitchFamily="34" charset="0"/>
                <a:cs typeface="Times New Roman" panose="02020603050405020304" pitchFamily="18" charset="0"/>
              </a:rPr>
              <a:t>Feature from Google Trend API ( for real </a:t>
            </a:r>
            <a:r>
              <a:rPr lang="en-US" sz="1400" kern="100">
                <a:latin typeface="Calibri" panose="020F0502020204030204" pitchFamily="34" charset="0"/>
                <a:ea typeface="Calibri" panose="020F0502020204030204" pitchFamily="34" charset="0"/>
                <a:cs typeface="Times New Roman" panose="02020603050405020304" pitchFamily="18" charset="0"/>
              </a:rPr>
              <a:t>time detection)</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The model's success will be measured using quantitative metrics such as accuracy, precision, recall, and F1 score.</a:t>
            </a:r>
          </a:p>
        </p:txBody>
      </p:sp>
    </p:spTree>
    <p:extLst>
      <p:ext uri="{BB962C8B-B14F-4D97-AF65-F5344CB8AC3E}">
        <p14:creationId xmlns:p14="http://schemas.microsoft.com/office/powerpoint/2010/main" val="3779720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938788" y="193762"/>
            <a:ext cx="10515600" cy="569626"/>
          </a:xfrm>
        </p:spPr>
        <p:txBody>
          <a:bodyPr>
            <a:normAutofit/>
          </a:bodyPr>
          <a:lstStyle/>
          <a:p>
            <a:pPr algn="ctr"/>
            <a:r>
              <a:rPr lang="en-US" sz="2800" b="1" dirty="0"/>
              <a:t>METHODOLOGY / </a:t>
            </a:r>
            <a:r>
              <a:rPr lang="en-US" sz="2800" b="1" kern="0" dirty="0">
                <a:solidFill>
                  <a:srgbClr val="0E101A"/>
                </a:solidFill>
              </a:rPr>
              <a:t>RESEARCH DESIGN</a:t>
            </a:r>
            <a:endParaRPr lang="en-US" sz="2800" b="1" dirty="0"/>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p:txBody>
          <a:bodyPr/>
          <a:lstStyle/>
          <a:p>
            <a:fld id="{A49DFD55-3C28-40EF-9E31-A92D2E4017FF}" type="slidenum">
              <a:rPr lang="en-US" smtClean="0"/>
              <a:pPr/>
              <a:t>3</a:t>
            </a:fld>
            <a:endParaRPr lang="en-US" dirty="0"/>
          </a:p>
        </p:txBody>
      </p:sp>
      <p:graphicFrame>
        <p:nvGraphicFramePr>
          <p:cNvPr id="9" name="Diagram 8">
            <a:extLst>
              <a:ext uri="{FF2B5EF4-FFF2-40B4-BE49-F238E27FC236}">
                <a16:creationId xmlns:a16="http://schemas.microsoft.com/office/drawing/2014/main" id="{F7C056DF-B84D-265B-C122-A2E474399E4A}"/>
              </a:ext>
            </a:extLst>
          </p:cNvPr>
          <p:cNvGraphicFramePr/>
          <p:nvPr>
            <p:extLst>
              <p:ext uri="{D42A27DB-BD31-4B8C-83A1-F6EECF244321}">
                <p14:modId xmlns:p14="http://schemas.microsoft.com/office/powerpoint/2010/main" val="1095307423"/>
              </p:ext>
            </p:extLst>
          </p:nvPr>
        </p:nvGraphicFramePr>
        <p:xfrm>
          <a:off x="201177" y="719665"/>
          <a:ext cx="11990823" cy="5760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65418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997226" y="88989"/>
            <a:ext cx="10515600" cy="569626"/>
          </a:xfrm>
        </p:spPr>
        <p:txBody>
          <a:bodyPr>
            <a:normAutofit/>
          </a:bodyPr>
          <a:lstStyle/>
          <a:p>
            <a:pPr algn="ctr"/>
            <a:r>
              <a:rPr lang="en-US" sz="2800" b="1" kern="0" dirty="0">
                <a:solidFill>
                  <a:srgbClr val="0E101A"/>
                </a:solidFill>
              </a:rPr>
              <a:t>TOOLS AND TECHNIQUES</a:t>
            </a:r>
            <a:endParaRPr lang="en-US" sz="2800" b="1" dirty="0"/>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p:txBody>
          <a:bodyPr/>
          <a:lstStyle/>
          <a:p>
            <a:fld id="{A49DFD55-3C28-40EF-9E31-A92D2E4017FF}" type="slidenum">
              <a:rPr lang="en-US" smtClean="0"/>
              <a:pPr/>
              <a:t>4</a:t>
            </a:fld>
            <a:endParaRPr lang="en-US" dirty="0"/>
          </a:p>
        </p:txBody>
      </p:sp>
      <p:graphicFrame>
        <p:nvGraphicFramePr>
          <p:cNvPr id="9" name="Diagram 8">
            <a:extLst>
              <a:ext uri="{FF2B5EF4-FFF2-40B4-BE49-F238E27FC236}">
                <a16:creationId xmlns:a16="http://schemas.microsoft.com/office/drawing/2014/main" id="{F7C056DF-B84D-265B-C122-A2E474399E4A}"/>
              </a:ext>
            </a:extLst>
          </p:cNvPr>
          <p:cNvGraphicFramePr/>
          <p:nvPr>
            <p:extLst>
              <p:ext uri="{D42A27DB-BD31-4B8C-83A1-F6EECF244321}">
                <p14:modId xmlns:p14="http://schemas.microsoft.com/office/powerpoint/2010/main" val="2694274398"/>
              </p:ext>
            </p:extLst>
          </p:nvPr>
        </p:nvGraphicFramePr>
        <p:xfrm>
          <a:off x="477078" y="719665"/>
          <a:ext cx="11714922" cy="543218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3" name="Audio Recording Apr 17, 2023 at 7:23:55 AM">
            <a:hlinkClick r:id="" action="ppaction://media"/>
            <a:extLst>
              <a:ext uri="{FF2B5EF4-FFF2-40B4-BE49-F238E27FC236}">
                <a16:creationId xmlns:a16="http://schemas.microsoft.com/office/drawing/2014/main" id="{3891243D-A3BA-DFE0-30E5-B85B4E4DB769}"/>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9358824" y="5111048"/>
            <a:ext cx="812800" cy="812800"/>
          </a:xfrm>
          <a:prstGeom prst="rect">
            <a:avLst/>
          </a:prstGeom>
        </p:spPr>
      </p:pic>
    </p:spTree>
    <p:extLst>
      <p:ext uri="{BB962C8B-B14F-4D97-AF65-F5344CB8AC3E}">
        <p14:creationId xmlns:p14="http://schemas.microsoft.com/office/powerpoint/2010/main" val="2618571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78976"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9AC8E7C3-9BE9-4E1E-8D84-2F5B2E5C9938}" vid="{8DADACA2-C688-4E7C-B5B4-74188B1749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12919</TotalTime>
  <Words>586</Words>
  <Application>Microsoft Macintosh PowerPoint</Application>
  <PresentationFormat>Widescreen</PresentationFormat>
  <Paragraphs>65</Paragraphs>
  <Slides>4</Slides>
  <Notes>4</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PURPOSE STATEMENT</vt:lpstr>
      <vt:lpstr>METHODOLOGY / RESEARCH DESIGN</vt:lpstr>
      <vt:lpstr>METHODOLOGY / RESEARCH DESIGN</vt:lpstr>
      <vt:lpstr>TOOLS AND TECHNIQUES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Jerry Pantuvo</dc:creator>
  <cp:lastModifiedBy>Pantuvo, Salome J</cp:lastModifiedBy>
  <cp:revision>269</cp:revision>
  <dcterms:created xsi:type="dcterms:W3CDTF">2023-01-19T13:40:29Z</dcterms:created>
  <dcterms:modified xsi:type="dcterms:W3CDTF">2023-10-10T20:00:46Z</dcterms:modified>
</cp:coreProperties>
</file>