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 snapToObjects="1">
      <p:cViewPr>
        <p:scale>
          <a:sx n="117" d="100"/>
          <a:sy n="117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Applications/SCHOOL%20WORK/MATH%205230(RISK)/PROJ4.Yeni/Plots%20&amp;%20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Applications\SCHOOL%20WORK\MATH%205230(RISK)\PROJ4.Yeni\Plots%20&amp;%20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Applications/SCHOOL%20WORK/MATH%205230(RISK)/PROJ4.Yeni/Plots%20&amp;%20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Applications/SCHOOL%20WORK/MATH%205230(RISK)/PROJ4.Yeni/Plots%20&amp;%20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Applications/SCHOOL%20WORK/MATH%205230(RISK)/PROJ4.Yeni/Plots%20&amp;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Relationship between Fed Funds Rate &amp; Prime Rate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'/Applications/SCHOOL WORK/MATH 5230(RISK)/PROJ4.Yeni/[FFER&amp;PR.xls]FRB_H15-2'!$B$1:$B$6</c:f>
              <c:strCache>
                <c:ptCount val="1"/>
                <c:pt idx="0">
                  <c:v>Average majority prime rate charged by banks   on short-term loans to business,   quoted on an investment basis Percent:_Per_Year 1 NA H15/H15/RIFSPBLP_N.M RIFSPBLP_N.M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'[1]FRB_H15-2'!$A$7:$A$246</c:f>
              <c:strCache>
                <c:ptCount val="240"/>
                <c:pt idx="0">
                  <c:v>2001-11</c:v>
                </c:pt>
                <c:pt idx="1">
                  <c:v>2001-12</c:v>
                </c:pt>
                <c:pt idx="2">
                  <c:v>2002-01</c:v>
                </c:pt>
                <c:pt idx="3">
                  <c:v>2002-02</c:v>
                </c:pt>
                <c:pt idx="4">
                  <c:v>2002-03</c:v>
                </c:pt>
                <c:pt idx="5">
                  <c:v>2002-04</c:v>
                </c:pt>
                <c:pt idx="6">
                  <c:v>2002-05</c:v>
                </c:pt>
                <c:pt idx="7">
                  <c:v>2002-06</c:v>
                </c:pt>
                <c:pt idx="8">
                  <c:v>2002-07</c:v>
                </c:pt>
                <c:pt idx="9">
                  <c:v>2002-08</c:v>
                </c:pt>
                <c:pt idx="10">
                  <c:v>2002-09</c:v>
                </c:pt>
                <c:pt idx="11">
                  <c:v>2002-10</c:v>
                </c:pt>
                <c:pt idx="12">
                  <c:v>2002-11</c:v>
                </c:pt>
                <c:pt idx="13">
                  <c:v>2002-12</c:v>
                </c:pt>
                <c:pt idx="14">
                  <c:v>2003-01</c:v>
                </c:pt>
                <c:pt idx="15">
                  <c:v>2003-02</c:v>
                </c:pt>
                <c:pt idx="16">
                  <c:v>2003-03</c:v>
                </c:pt>
                <c:pt idx="17">
                  <c:v>2003-04</c:v>
                </c:pt>
                <c:pt idx="18">
                  <c:v>2003-05</c:v>
                </c:pt>
                <c:pt idx="19">
                  <c:v>2003-06</c:v>
                </c:pt>
                <c:pt idx="20">
                  <c:v>2003-07</c:v>
                </c:pt>
                <c:pt idx="21">
                  <c:v>2003-08</c:v>
                </c:pt>
                <c:pt idx="22">
                  <c:v>2003-09</c:v>
                </c:pt>
                <c:pt idx="23">
                  <c:v>2003-10</c:v>
                </c:pt>
                <c:pt idx="24">
                  <c:v>2003-11</c:v>
                </c:pt>
                <c:pt idx="25">
                  <c:v>2003-12</c:v>
                </c:pt>
                <c:pt idx="26">
                  <c:v>2004-01</c:v>
                </c:pt>
                <c:pt idx="27">
                  <c:v>2004-02</c:v>
                </c:pt>
                <c:pt idx="28">
                  <c:v>2004-03</c:v>
                </c:pt>
                <c:pt idx="29">
                  <c:v>2004-04</c:v>
                </c:pt>
                <c:pt idx="30">
                  <c:v>2004-05</c:v>
                </c:pt>
                <c:pt idx="31">
                  <c:v>2004-06</c:v>
                </c:pt>
                <c:pt idx="32">
                  <c:v>2004-07</c:v>
                </c:pt>
                <c:pt idx="33">
                  <c:v>2004-08</c:v>
                </c:pt>
                <c:pt idx="34">
                  <c:v>2004-09</c:v>
                </c:pt>
                <c:pt idx="35">
                  <c:v>2004-10</c:v>
                </c:pt>
                <c:pt idx="36">
                  <c:v>2004-11</c:v>
                </c:pt>
                <c:pt idx="37">
                  <c:v>2004-12</c:v>
                </c:pt>
                <c:pt idx="38">
                  <c:v>2005-01</c:v>
                </c:pt>
                <c:pt idx="39">
                  <c:v>2005-02</c:v>
                </c:pt>
                <c:pt idx="40">
                  <c:v>2005-03</c:v>
                </c:pt>
                <c:pt idx="41">
                  <c:v>2005-04</c:v>
                </c:pt>
                <c:pt idx="42">
                  <c:v>2005-05</c:v>
                </c:pt>
                <c:pt idx="43">
                  <c:v>2005-06</c:v>
                </c:pt>
                <c:pt idx="44">
                  <c:v>2005-07</c:v>
                </c:pt>
                <c:pt idx="45">
                  <c:v>2005-08</c:v>
                </c:pt>
                <c:pt idx="46">
                  <c:v>2005-09</c:v>
                </c:pt>
                <c:pt idx="47">
                  <c:v>2005-10</c:v>
                </c:pt>
                <c:pt idx="48">
                  <c:v>2005-11</c:v>
                </c:pt>
                <c:pt idx="49">
                  <c:v>2005-12</c:v>
                </c:pt>
                <c:pt idx="50">
                  <c:v>2006-01</c:v>
                </c:pt>
                <c:pt idx="51">
                  <c:v>2006-02</c:v>
                </c:pt>
                <c:pt idx="52">
                  <c:v>2006-03</c:v>
                </c:pt>
                <c:pt idx="53">
                  <c:v>2006-04</c:v>
                </c:pt>
                <c:pt idx="54">
                  <c:v>2006-05</c:v>
                </c:pt>
                <c:pt idx="55">
                  <c:v>2006-06</c:v>
                </c:pt>
                <c:pt idx="56">
                  <c:v>2006-07</c:v>
                </c:pt>
                <c:pt idx="57">
                  <c:v>2006-08</c:v>
                </c:pt>
                <c:pt idx="58">
                  <c:v>2006-09</c:v>
                </c:pt>
                <c:pt idx="59">
                  <c:v>2006-10</c:v>
                </c:pt>
                <c:pt idx="60">
                  <c:v>2006-11</c:v>
                </c:pt>
                <c:pt idx="61">
                  <c:v>2006-12</c:v>
                </c:pt>
                <c:pt idx="62">
                  <c:v>2007-01</c:v>
                </c:pt>
                <c:pt idx="63">
                  <c:v>2007-02</c:v>
                </c:pt>
                <c:pt idx="64">
                  <c:v>2007-03</c:v>
                </c:pt>
                <c:pt idx="65">
                  <c:v>2007-04</c:v>
                </c:pt>
                <c:pt idx="66">
                  <c:v>2007-05</c:v>
                </c:pt>
                <c:pt idx="67">
                  <c:v>2007-06</c:v>
                </c:pt>
                <c:pt idx="68">
                  <c:v>2007-07</c:v>
                </c:pt>
                <c:pt idx="69">
                  <c:v>2007-08</c:v>
                </c:pt>
                <c:pt idx="70">
                  <c:v>2007-09</c:v>
                </c:pt>
                <c:pt idx="71">
                  <c:v>2007-10</c:v>
                </c:pt>
                <c:pt idx="72">
                  <c:v>2007-11</c:v>
                </c:pt>
                <c:pt idx="73">
                  <c:v>2007-12</c:v>
                </c:pt>
                <c:pt idx="74">
                  <c:v>2008-01</c:v>
                </c:pt>
                <c:pt idx="75">
                  <c:v>2008-02</c:v>
                </c:pt>
                <c:pt idx="76">
                  <c:v>2008-03</c:v>
                </c:pt>
                <c:pt idx="77">
                  <c:v>2008-04</c:v>
                </c:pt>
                <c:pt idx="78">
                  <c:v>2008-05</c:v>
                </c:pt>
                <c:pt idx="79">
                  <c:v>2008-06</c:v>
                </c:pt>
                <c:pt idx="80">
                  <c:v>2008-07</c:v>
                </c:pt>
                <c:pt idx="81">
                  <c:v>2008-08</c:v>
                </c:pt>
                <c:pt idx="82">
                  <c:v>2008-09</c:v>
                </c:pt>
                <c:pt idx="83">
                  <c:v>2008-10</c:v>
                </c:pt>
                <c:pt idx="84">
                  <c:v>2008-11</c:v>
                </c:pt>
                <c:pt idx="85">
                  <c:v>2008-12</c:v>
                </c:pt>
                <c:pt idx="86">
                  <c:v>2009-01</c:v>
                </c:pt>
                <c:pt idx="87">
                  <c:v>2009-02</c:v>
                </c:pt>
                <c:pt idx="88">
                  <c:v>2009-03</c:v>
                </c:pt>
                <c:pt idx="89">
                  <c:v>2009-04</c:v>
                </c:pt>
                <c:pt idx="90">
                  <c:v>2009-05</c:v>
                </c:pt>
                <c:pt idx="91">
                  <c:v>2009-06</c:v>
                </c:pt>
                <c:pt idx="92">
                  <c:v>2009-07</c:v>
                </c:pt>
                <c:pt idx="93">
                  <c:v>2009-08</c:v>
                </c:pt>
                <c:pt idx="94">
                  <c:v>2009-09</c:v>
                </c:pt>
                <c:pt idx="95">
                  <c:v>2009-10</c:v>
                </c:pt>
                <c:pt idx="96">
                  <c:v>2009-11</c:v>
                </c:pt>
                <c:pt idx="97">
                  <c:v>2009-12</c:v>
                </c:pt>
                <c:pt idx="98">
                  <c:v>2010-01</c:v>
                </c:pt>
                <c:pt idx="99">
                  <c:v>2010-02</c:v>
                </c:pt>
                <c:pt idx="100">
                  <c:v>2010-03</c:v>
                </c:pt>
                <c:pt idx="101">
                  <c:v>2010-04</c:v>
                </c:pt>
                <c:pt idx="102">
                  <c:v>2010-05</c:v>
                </c:pt>
                <c:pt idx="103">
                  <c:v>2010-06</c:v>
                </c:pt>
                <c:pt idx="104">
                  <c:v>2010-07</c:v>
                </c:pt>
                <c:pt idx="105">
                  <c:v>2010-08</c:v>
                </c:pt>
                <c:pt idx="106">
                  <c:v>2010-09</c:v>
                </c:pt>
                <c:pt idx="107">
                  <c:v>2010-10</c:v>
                </c:pt>
                <c:pt idx="108">
                  <c:v>2010-11</c:v>
                </c:pt>
                <c:pt idx="109">
                  <c:v>2010-12</c:v>
                </c:pt>
                <c:pt idx="110">
                  <c:v>2011-01</c:v>
                </c:pt>
                <c:pt idx="111">
                  <c:v>2011-02</c:v>
                </c:pt>
                <c:pt idx="112">
                  <c:v>2011-03</c:v>
                </c:pt>
                <c:pt idx="113">
                  <c:v>2011-04</c:v>
                </c:pt>
                <c:pt idx="114">
                  <c:v>2011-05</c:v>
                </c:pt>
                <c:pt idx="115">
                  <c:v>2011-06</c:v>
                </c:pt>
                <c:pt idx="116">
                  <c:v>2011-07</c:v>
                </c:pt>
                <c:pt idx="117">
                  <c:v>2011-08</c:v>
                </c:pt>
                <c:pt idx="118">
                  <c:v>2011-09</c:v>
                </c:pt>
                <c:pt idx="119">
                  <c:v>2011-10</c:v>
                </c:pt>
                <c:pt idx="120">
                  <c:v>2011-11</c:v>
                </c:pt>
                <c:pt idx="121">
                  <c:v>2011-12</c:v>
                </c:pt>
                <c:pt idx="122">
                  <c:v>2012-01</c:v>
                </c:pt>
                <c:pt idx="123">
                  <c:v>2012-02</c:v>
                </c:pt>
                <c:pt idx="124">
                  <c:v>2012-03</c:v>
                </c:pt>
                <c:pt idx="125">
                  <c:v>2012-04</c:v>
                </c:pt>
                <c:pt idx="126">
                  <c:v>2012-05</c:v>
                </c:pt>
                <c:pt idx="127">
                  <c:v>2012-06</c:v>
                </c:pt>
                <c:pt idx="128">
                  <c:v>2012-07</c:v>
                </c:pt>
                <c:pt idx="129">
                  <c:v>2012-08</c:v>
                </c:pt>
                <c:pt idx="130">
                  <c:v>2012-09</c:v>
                </c:pt>
                <c:pt idx="131">
                  <c:v>2012-10</c:v>
                </c:pt>
                <c:pt idx="132">
                  <c:v>2012-11</c:v>
                </c:pt>
                <c:pt idx="133">
                  <c:v>2012-12</c:v>
                </c:pt>
                <c:pt idx="134">
                  <c:v>2013-01</c:v>
                </c:pt>
                <c:pt idx="135">
                  <c:v>2013-02</c:v>
                </c:pt>
                <c:pt idx="136">
                  <c:v>2013-03</c:v>
                </c:pt>
                <c:pt idx="137">
                  <c:v>2013-04</c:v>
                </c:pt>
                <c:pt idx="138">
                  <c:v>2013-05</c:v>
                </c:pt>
                <c:pt idx="139">
                  <c:v>2013-06</c:v>
                </c:pt>
                <c:pt idx="140">
                  <c:v>2013-07</c:v>
                </c:pt>
                <c:pt idx="141">
                  <c:v>2013-08</c:v>
                </c:pt>
                <c:pt idx="142">
                  <c:v>2013-09</c:v>
                </c:pt>
                <c:pt idx="143">
                  <c:v>2013-10</c:v>
                </c:pt>
                <c:pt idx="144">
                  <c:v>2013-11</c:v>
                </c:pt>
                <c:pt idx="145">
                  <c:v>2013-12</c:v>
                </c:pt>
                <c:pt idx="146">
                  <c:v>2014-01</c:v>
                </c:pt>
                <c:pt idx="147">
                  <c:v>2014-02</c:v>
                </c:pt>
                <c:pt idx="148">
                  <c:v>2014-03</c:v>
                </c:pt>
                <c:pt idx="149">
                  <c:v>2014-04</c:v>
                </c:pt>
                <c:pt idx="150">
                  <c:v>2014-05</c:v>
                </c:pt>
                <c:pt idx="151">
                  <c:v>2014-06</c:v>
                </c:pt>
                <c:pt idx="152">
                  <c:v>2014-07</c:v>
                </c:pt>
                <c:pt idx="153">
                  <c:v>2014-08</c:v>
                </c:pt>
                <c:pt idx="154">
                  <c:v>2014-09</c:v>
                </c:pt>
                <c:pt idx="155">
                  <c:v>2014-10</c:v>
                </c:pt>
                <c:pt idx="156">
                  <c:v>2014-11</c:v>
                </c:pt>
                <c:pt idx="157">
                  <c:v>2014-12</c:v>
                </c:pt>
                <c:pt idx="158">
                  <c:v>2015-01</c:v>
                </c:pt>
                <c:pt idx="159">
                  <c:v>2015-02</c:v>
                </c:pt>
                <c:pt idx="160">
                  <c:v>2015-03</c:v>
                </c:pt>
                <c:pt idx="161">
                  <c:v>2015-04</c:v>
                </c:pt>
                <c:pt idx="162">
                  <c:v>2015-05</c:v>
                </c:pt>
                <c:pt idx="163">
                  <c:v>2015-06</c:v>
                </c:pt>
                <c:pt idx="164">
                  <c:v>2015-07</c:v>
                </c:pt>
                <c:pt idx="165">
                  <c:v>2015-08</c:v>
                </c:pt>
                <c:pt idx="166">
                  <c:v>2015-09</c:v>
                </c:pt>
                <c:pt idx="167">
                  <c:v>2015-10</c:v>
                </c:pt>
                <c:pt idx="168">
                  <c:v>2015-11</c:v>
                </c:pt>
                <c:pt idx="169">
                  <c:v>2015-12</c:v>
                </c:pt>
                <c:pt idx="170">
                  <c:v>2016-01</c:v>
                </c:pt>
                <c:pt idx="171">
                  <c:v>2016-02</c:v>
                </c:pt>
                <c:pt idx="172">
                  <c:v>2016-03</c:v>
                </c:pt>
                <c:pt idx="173">
                  <c:v>2016-04</c:v>
                </c:pt>
                <c:pt idx="174">
                  <c:v>2016-05</c:v>
                </c:pt>
                <c:pt idx="175">
                  <c:v>2016-06</c:v>
                </c:pt>
                <c:pt idx="176">
                  <c:v>2016-07</c:v>
                </c:pt>
                <c:pt idx="177">
                  <c:v>2016-08</c:v>
                </c:pt>
                <c:pt idx="178">
                  <c:v>2016-09</c:v>
                </c:pt>
                <c:pt idx="179">
                  <c:v>2016-10</c:v>
                </c:pt>
                <c:pt idx="180">
                  <c:v>2016-11</c:v>
                </c:pt>
                <c:pt idx="181">
                  <c:v>2016-12</c:v>
                </c:pt>
                <c:pt idx="182">
                  <c:v>2017-01</c:v>
                </c:pt>
                <c:pt idx="183">
                  <c:v>2017-02</c:v>
                </c:pt>
                <c:pt idx="184">
                  <c:v>2017-03</c:v>
                </c:pt>
                <c:pt idx="185">
                  <c:v>2017-04</c:v>
                </c:pt>
                <c:pt idx="186">
                  <c:v>2017-05</c:v>
                </c:pt>
                <c:pt idx="187">
                  <c:v>2017-06</c:v>
                </c:pt>
                <c:pt idx="188">
                  <c:v>2017-07</c:v>
                </c:pt>
                <c:pt idx="189">
                  <c:v>2017-08</c:v>
                </c:pt>
                <c:pt idx="190">
                  <c:v>2017-09</c:v>
                </c:pt>
                <c:pt idx="191">
                  <c:v>2017-10</c:v>
                </c:pt>
                <c:pt idx="192">
                  <c:v>2017-11</c:v>
                </c:pt>
                <c:pt idx="193">
                  <c:v>2017-12</c:v>
                </c:pt>
                <c:pt idx="194">
                  <c:v>2018-01</c:v>
                </c:pt>
                <c:pt idx="195">
                  <c:v>2018-02</c:v>
                </c:pt>
                <c:pt idx="196">
                  <c:v>2018-03</c:v>
                </c:pt>
                <c:pt idx="197">
                  <c:v>2018-04</c:v>
                </c:pt>
                <c:pt idx="198">
                  <c:v>2018-05</c:v>
                </c:pt>
                <c:pt idx="199">
                  <c:v>2018-06</c:v>
                </c:pt>
                <c:pt idx="200">
                  <c:v>2018-07</c:v>
                </c:pt>
                <c:pt idx="201">
                  <c:v>2018-08</c:v>
                </c:pt>
                <c:pt idx="202">
                  <c:v>2018-09</c:v>
                </c:pt>
                <c:pt idx="203">
                  <c:v>2018-10</c:v>
                </c:pt>
                <c:pt idx="204">
                  <c:v>2018-11</c:v>
                </c:pt>
                <c:pt idx="205">
                  <c:v>2018-12</c:v>
                </c:pt>
                <c:pt idx="206">
                  <c:v>2019-01</c:v>
                </c:pt>
                <c:pt idx="207">
                  <c:v>2019-02</c:v>
                </c:pt>
                <c:pt idx="208">
                  <c:v>2019-03</c:v>
                </c:pt>
                <c:pt idx="209">
                  <c:v>2019-04</c:v>
                </c:pt>
                <c:pt idx="210">
                  <c:v>2019-05</c:v>
                </c:pt>
                <c:pt idx="211">
                  <c:v>2019-06</c:v>
                </c:pt>
                <c:pt idx="212">
                  <c:v>2019-07</c:v>
                </c:pt>
                <c:pt idx="213">
                  <c:v>2019-08</c:v>
                </c:pt>
                <c:pt idx="214">
                  <c:v>2019-09</c:v>
                </c:pt>
                <c:pt idx="215">
                  <c:v>2019-10</c:v>
                </c:pt>
                <c:pt idx="216">
                  <c:v>2019-11</c:v>
                </c:pt>
                <c:pt idx="217">
                  <c:v>2019-12</c:v>
                </c:pt>
                <c:pt idx="218">
                  <c:v>2020-01</c:v>
                </c:pt>
                <c:pt idx="219">
                  <c:v>2020-02</c:v>
                </c:pt>
                <c:pt idx="220">
                  <c:v>2020-03</c:v>
                </c:pt>
                <c:pt idx="221">
                  <c:v>2020-04</c:v>
                </c:pt>
                <c:pt idx="222">
                  <c:v>2020-05</c:v>
                </c:pt>
                <c:pt idx="223">
                  <c:v>2020-06</c:v>
                </c:pt>
                <c:pt idx="224">
                  <c:v>2020-07</c:v>
                </c:pt>
                <c:pt idx="225">
                  <c:v>2020-08</c:v>
                </c:pt>
                <c:pt idx="226">
                  <c:v>2020-09</c:v>
                </c:pt>
                <c:pt idx="227">
                  <c:v>2020-10</c:v>
                </c:pt>
                <c:pt idx="228">
                  <c:v>2020-11</c:v>
                </c:pt>
                <c:pt idx="229">
                  <c:v>2020-12</c:v>
                </c:pt>
                <c:pt idx="230">
                  <c:v>2021-01</c:v>
                </c:pt>
                <c:pt idx="231">
                  <c:v>2021-02</c:v>
                </c:pt>
                <c:pt idx="232">
                  <c:v>2021-03</c:v>
                </c:pt>
                <c:pt idx="233">
                  <c:v>2021-04</c:v>
                </c:pt>
                <c:pt idx="234">
                  <c:v>2021-05</c:v>
                </c:pt>
                <c:pt idx="235">
                  <c:v>2021-06</c:v>
                </c:pt>
                <c:pt idx="236">
                  <c:v>2021-07</c:v>
                </c:pt>
                <c:pt idx="237">
                  <c:v>2021-08</c:v>
                </c:pt>
                <c:pt idx="238">
                  <c:v>2021-09</c:v>
                </c:pt>
                <c:pt idx="239">
                  <c:v>2021-10</c:v>
                </c:pt>
              </c:strCache>
            </c:strRef>
          </c:cat>
          <c:val>
            <c:numRef>
              <c:f>'[1]FRB_H15-2'!$B$7:$B$246</c:f>
              <c:numCache>
                <c:formatCode>General</c:formatCode>
                <c:ptCount val="240"/>
                <c:pt idx="0">
                  <c:v>5.0999999999999996</c:v>
                </c:pt>
                <c:pt idx="1">
                  <c:v>4.84</c:v>
                </c:pt>
                <c:pt idx="2">
                  <c:v>4.75</c:v>
                </c:pt>
                <c:pt idx="3">
                  <c:v>4.75</c:v>
                </c:pt>
                <c:pt idx="4">
                  <c:v>4.75</c:v>
                </c:pt>
                <c:pt idx="5">
                  <c:v>4.75</c:v>
                </c:pt>
                <c:pt idx="6">
                  <c:v>4.75</c:v>
                </c:pt>
                <c:pt idx="7">
                  <c:v>4.75</c:v>
                </c:pt>
                <c:pt idx="8">
                  <c:v>4.75</c:v>
                </c:pt>
                <c:pt idx="9">
                  <c:v>4.75</c:v>
                </c:pt>
                <c:pt idx="10">
                  <c:v>4.75</c:v>
                </c:pt>
                <c:pt idx="11">
                  <c:v>4.75</c:v>
                </c:pt>
                <c:pt idx="12">
                  <c:v>4.3499999999999996</c:v>
                </c:pt>
                <c:pt idx="13">
                  <c:v>4.25</c:v>
                </c:pt>
                <c:pt idx="14">
                  <c:v>4.25</c:v>
                </c:pt>
                <c:pt idx="15">
                  <c:v>4.25</c:v>
                </c:pt>
                <c:pt idx="16">
                  <c:v>4.25</c:v>
                </c:pt>
                <c:pt idx="17">
                  <c:v>4.25</c:v>
                </c:pt>
                <c:pt idx="18">
                  <c:v>4.25</c:v>
                </c:pt>
                <c:pt idx="19">
                  <c:v>4.22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4.01</c:v>
                </c:pt>
                <c:pt idx="32">
                  <c:v>4.25</c:v>
                </c:pt>
                <c:pt idx="33">
                  <c:v>4.43</c:v>
                </c:pt>
                <c:pt idx="34">
                  <c:v>4.58</c:v>
                </c:pt>
                <c:pt idx="35">
                  <c:v>4.75</c:v>
                </c:pt>
                <c:pt idx="36">
                  <c:v>4.93</c:v>
                </c:pt>
                <c:pt idx="37">
                  <c:v>5.15</c:v>
                </c:pt>
                <c:pt idx="38">
                  <c:v>5.25</c:v>
                </c:pt>
                <c:pt idx="39">
                  <c:v>5.49</c:v>
                </c:pt>
                <c:pt idx="40">
                  <c:v>5.58</c:v>
                </c:pt>
                <c:pt idx="41">
                  <c:v>5.75</c:v>
                </c:pt>
                <c:pt idx="42">
                  <c:v>5.98</c:v>
                </c:pt>
                <c:pt idx="43">
                  <c:v>6.01</c:v>
                </c:pt>
                <c:pt idx="44">
                  <c:v>6.25</c:v>
                </c:pt>
                <c:pt idx="45">
                  <c:v>6.44</c:v>
                </c:pt>
                <c:pt idx="46">
                  <c:v>6.59</c:v>
                </c:pt>
                <c:pt idx="47">
                  <c:v>6.75</c:v>
                </c:pt>
                <c:pt idx="48">
                  <c:v>7</c:v>
                </c:pt>
                <c:pt idx="49">
                  <c:v>7.15</c:v>
                </c:pt>
                <c:pt idx="50">
                  <c:v>7.26</c:v>
                </c:pt>
                <c:pt idx="51">
                  <c:v>7.5</c:v>
                </c:pt>
                <c:pt idx="52">
                  <c:v>7.53</c:v>
                </c:pt>
                <c:pt idx="53">
                  <c:v>7.75</c:v>
                </c:pt>
                <c:pt idx="54">
                  <c:v>7.93</c:v>
                </c:pt>
                <c:pt idx="55">
                  <c:v>8.02</c:v>
                </c:pt>
                <c:pt idx="56">
                  <c:v>8.25</c:v>
                </c:pt>
                <c:pt idx="57">
                  <c:v>8.25</c:v>
                </c:pt>
                <c:pt idx="58">
                  <c:v>8.25</c:v>
                </c:pt>
                <c:pt idx="59">
                  <c:v>8.25</c:v>
                </c:pt>
                <c:pt idx="60">
                  <c:v>8.25</c:v>
                </c:pt>
                <c:pt idx="61">
                  <c:v>8.25</c:v>
                </c:pt>
                <c:pt idx="62">
                  <c:v>8.25</c:v>
                </c:pt>
                <c:pt idx="63">
                  <c:v>8.25</c:v>
                </c:pt>
                <c:pt idx="64">
                  <c:v>8.25</c:v>
                </c:pt>
                <c:pt idx="65">
                  <c:v>8.25</c:v>
                </c:pt>
                <c:pt idx="66">
                  <c:v>8.25</c:v>
                </c:pt>
                <c:pt idx="67">
                  <c:v>8.25</c:v>
                </c:pt>
                <c:pt idx="68">
                  <c:v>8.25</c:v>
                </c:pt>
                <c:pt idx="69">
                  <c:v>8.25</c:v>
                </c:pt>
                <c:pt idx="70">
                  <c:v>8.0299999999999994</c:v>
                </c:pt>
                <c:pt idx="71">
                  <c:v>7.74</c:v>
                </c:pt>
                <c:pt idx="72">
                  <c:v>7.5</c:v>
                </c:pt>
                <c:pt idx="73">
                  <c:v>7.33</c:v>
                </c:pt>
                <c:pt idx="74">
                  <c:v>6.98</c:v>
                </c:pt>
                <c:pt idx="75">
                  <c:v>6</c:v>
                </c:pt>
                <c:pt idx="76">
                  <c:v>5.66</c:v>
                </c:pt>
                <c:pt idx="77">
                  <c:v>5.24</c:v>
                </c:pt>
                <c:pt idx="78">
                  <c:v>5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4.5599999999999996</c:v>
                </c:pt>
                <c:pt idx="84">
                  <c:v>4</c:v>
                </c:pt>
                <c:pt idx="85">
                  <c:v>3.61</c:v>
                </c:pt>
                <c:pt idx="86">
                  <c:v>3.25</c:v>
                </c:pt>
                <c:pt idx="87">
                  <c:v>3.25</c:v>
                </c:pt>
                <c:pt idx="88">
                  <c:v>3.25</c:v>
                </c:pt>
                <c:pt idx="89">
                  <c:v>3.25</c:v>
                </c:pt>
                <c:pt idx="90">
                  <c:v>3.25</c:v>
                </c:pt>
                <c:pt idx="91">
                  <c:v>3.25</c:v>
                </c:pt>
                <c:pt idx="92">
                  <c:v>3.25</c:v>
                </c:pt>
                <c:pt idx="93">
                  <c:v>3.25</c:v>
                </c:pt>
                <c:pt idx="94">
                  <c:v>3.25</c:v>
                </c:pt>
                <c:pt idx="95">
                  <c:v>3.25</c:v>
                </c:pt>
                <c:pt idx="96">
                  <c:v>3.25</c:v>
                </c:pt>
                <c:pt idx="97">
                  <c:v>3.25</c:v>
                </c:pt>
                <c:pt idx="98">
                  <c:v>3.25</c:v>
                </c:pt>
                <c:pt idx="99">
                  <c:v>3.25</c:v>
                </c:pt>
                <c:pt idx="100">
                  <c:v>3.25</c:v>
                </c:pt>
                <c:pt idx="101">
                  <c:v>3.25</c:v>
                </c:pt>
                <c:pt idx="102">
                  <c:v>3.25</c:v>
                </c:pt>
                <c:pt idx="103">
                  <c:v>3.25</c:v>
                </c:pt>
                <c:pt idx="104">
                  <c:v>3.25</c:v>
                </c:pt>
                <c:pt idx="105">
                  <c:v>3.25</c:v>
                </c:pt>
                <c:pt idx="106">
                  <c:v>3.25</c:v>
                </c:pt>
                <c:pt idx="107">
                  <c:v>3.25</c:v>
                </c:pt>
                <c:pt idx="108">
                  <c:v>3.25</c:v>
                </c:pt>
                <c:pt idx="109">
                  <c:v>3.25</c:v>
                </c:pt>
                <c:pt idx="110">
                  <c:v>3.25</c:v>
                </c:pt>
                <c:pt idx="111">
                  <c:v>3.25</c:v>
                </c:pt>
                <c:pt idx="112">
                  <c:v>3.25</c:v>
                </c:pt>
                <c:pt idx="113">
                  <c:v>3.25</c:v>
                </c:pt>
                <c:pt idx="114">
                  <c:v>3.25</c:v>
                </c:pt>
                <c:pt idx="115">
                  <c:v>3.25</c:v>
                </c:pt>
                <c:pt idx="116">
                  <c:v>3.25</c:v>
                </c:pt>
                <c:pt idx="117">
                  <c:v>3.25</c:v>
                </c:pt>
                <c:pt idx="118">
                  <c:v>3.25</c:v>
                </c:pt>
                <c:pt idx="119">
                  <c:v>3.25</c:v>
                </c:pt>
                <c:pt idx="120">
                  <c:v>3.25</c:v>
                </c:pt>
                <c:pt idx="121">
                  <c:v>3.25</c:v>
                </c:pt>
                <c:pt idx="122">
                  <c:v>3.25</c:v>
                </c:pt>
                <c:pt idx="123">
                  <c:v>3.25</c:v>
                </c:pt>
                <c:pt idx="124">
                  <c:v>3.25</c:v>
                </c:pt>
                <c:pt idx="125">
                  <c:v>3.25</c:v>
                </c:pt>
                <c:pt idx="126">
                  <c:v>3.25</c:v>
                </c:pt>
                <c:pt idx="127">
                  <c:v>3.25</c:v>
                </c:pt>
                <c:pt idx="128">
                  <c:v>3.25</c:v>
                </c:pt>
                <c:pt idx="129">
                  <c:v>3.25</c:v>
                </c:pt>
                <c:pt idx="130">
                  <c:v>3.25</c:v>
                </c:pt>
                <c:pt idx="131">
                  <c:v>3.25</c:v>
                </c:pt>
                <c:pt idx="132">
                  <c:v>3.25</c:v>
                </c:pt>
                <c:pt idx="133">
                  <c:v>3.25</c:v>
                </c:pt>
                <c:pt idx="134">
                  <c:v>3.25</c:v>
                </c:pt>
                <c:pt idx="135">
                  <c:v>3.25</c:v>
                </c:pt>
                <c:pt idx="136">
                  <c:v>3.25</c:v>
                </c:pt>
                <c:pt idx="137">
                  <c:v>3.25</c:v>
                </c:pt>
                <c:pt idx="138">
                  <c:v>3.25</c:v>
                </c:pt>
                <c:pt idx="139">
                  <c:v>3.25</c:v>
                </c:pt>
                <c:pt idx="140">
                  <c:v>3.25</c:v>
                </c:pt>
                <c:pt idx="141">
                  <c:v>3.25</c:v>
                </c:pt>
                <c:pt idx="142">
                  <c:v>3.25</c:v>
                </c:pt>
                <c:pt idx="143">
                  <c:v>3.25</c:v>
                </c:pt>
                <c:pt idx="144">
                  <c:v>3.25</c:v>
                </c:pt>
                <c:pt idx="145">
                  <c:v>3.25</c:v>
                </c:pt>
                <c:pt idx="146">
                  <c:v>3.25</c:v>
                </c:pt>
                <c:pt idx="147">
                  <c:v>3.25</c:v>
                </c:pt>
                <c:pt idx="148">
                  <c:v>3.25</c:v>
                </c:pt>
                <c:pt idx="149">
                  <c:v>3.25</c:v>
                </c:pt>
                <c:pt idx="150">
                  <c:v>3.25</c:v>
                </c:pt>
                <c:pt idx="151">
                  <c:v>3.25</c:v>
                </c:pt>
                <c:pt idx="152">
                  <c:v>3.25</c:v>
                </c:pt>
                <c:pt idx="153">
                  <c:v>3.25</c:v>
                </c:pt>
                <c:pt idx="154">
                  <c:v>3.25</c:v>
                </c:pt>
                <c:pt idx="155">
                  <c:v>3.25</c:v>
                </c:pt>
                <c:pt idx="156">
                  <c:v>3.25</c:v>
                </c:pt>
                <c:pt idx="157">
                  <c:v>3.25</c:v>
                </c:pt>
                <c:pt idx="158">
                  <c:v>3.25</c:v>
                </c:pt>
                <c:pt idx="159">
                  <c:v>3.25</c:v>
                </c:pt>
                <c:pt idx="160">
                  <c:v>3.25</c:v>
                </c:pt>
                <c:pt idx="161">
                  <c:v>3.25</c:v>
                </c:pt>
                <c:pt idx="162">
                  <c:v>3.25</c:v>
                </c:pt>
                <c:pt idx="163">
                  <c:v>3.25</c:v>
                </c:pt>
                <c:pt idx="164">
                  <c:v>3.25</c:v>
                </c:pt>
                <c:pt idx="165">
                  <c:v>3.25</c:v>
                </c:pt>
                <c:pt idx="166">
                  <c:v>3.25</c:v>
                </c:pt>
                <c:pt idx="167">
                  <c:v>3.25</c:v>
                </c:pt>
                <c:pt idx="168">
                  <c:v>3.25</c:v>
                </c:pt>
                <c:pt idx="169">
                  <c:v>3.37</c:v>
                </c:pt>
                <c:pt idx="170">
                  <c:v>3.5</c:v>
                </c:pt>
                <c:pt idx="171">
                  <c:v>3.5</c:v>
                </c:pt>
                <c:pt idx="172">
                  <c:v>3.5</c:v>
                </c:pt>
                <c:pt idx="173">
                  <c:v>3.5</c:v>
                </c:pt>
                <c:pt idx="174">
                  <c:v>3.5</c:v>
                </c:pt>
                <c:pt idx="175">
                  <c:v>3.5</c:v>
                </c:pt>
                <c:pt idx="176">
                  <c:v>3.5</c:v>
                </c:pt>
                <c:pt idx="177">
                  <c:v>3.5</c:v>
                </c:pt>
                <c:pt idx="178">
                  <c:v>3.5</c:v>
                </c:pt>
                <c:pt idx="179">
                  <c:v>3.5</c:v>
                </c:pt>
                <c:pt idx="180">
                  <c:v>3.5</c:v>
                </c:pt>
                <c:pt idx="181">
                  <c:v>3.64</c:v>
                </c:pt>
                <c:pt idx="182">
                  <c:v>3.75</c:v>
                </c:pt>
                <c:pt idx="183">
                  <c:v>3.75</c:v>
                </c:pt>
                <c:pt idx="184">
                  <c:v>3.88</c:v>
                </c:pt>
                <c:pt idx="185">
                  <c:v>4</c:v>
                </c:pt>
                <c:pt idx="186">
                  <c:v>4</c:v>
                </c:pt>
                <c:pt idx="187">
                  <c:v>4.13</c:v>
                </c:pt>
                <c:pt idx="188">
                  <c:v>4.25</c:v>
                </c:pt>
                <c:pt idx="189">
                  <c:v>4.25</c:v>
                </c:pt>
                <c:pt idx="190">
                  <c:v>4.25</c:v>
                </c:pt>
                <c:pt idx="191">
                  <c:v>4.25</c:v>
                </c:pt>
                <c:pt idx="192">
                  <c:v>4.25</c:v>
                </c:pt>
                <c:pt idx="193">
                  <c:v>4.4000000000000004</c:v>
                </c:pt>
                <c:pt idx="194">
                  <c:v>4.5</c:v>
                </c:pt>
                <c:pt idx="195">
                  <c:v>4.5</c:v>
                </c:pt>
                <c:pt idx="196">
                  <c:v>4.58</c:v>
                </c:pt>
                <c:pt idx="197">
                  <c:v>4.75</c:v>
                </c:pt>
                <c:pt idx="198">
                  <c:v>4.75</c:v>
                </c:pt>
                <c:pt idx="199">
                  <c:v>4.8899999999999997</c:v>
                </c:pt>
                <c:pt idx="200">
                  <c:v>5</c:v>
                </c:pt>
                <c:pt idx="201">
                  <c:v>5</c:v>
                </c:pt>
                <c:pt idx="202">
                  <c:v>5.03</c:v>
                </c:pt>
                <c:pt idx="203">
                  <c:v>5.25</c:v>
                </c:pt>
                <c:pt idx="204">
                  <c:v>5.25</c:v>
                </c:pt>
                <c:pt idx="205">
                  <c:v>5.35</c:v>
                </c:pt>
                <c:pt idx="206">
                  <c:v>5.5</c:v>
                </c:pt>
                <c:pt idx="207">
                  <c:v>5.5</c:v>
                </c:pt>
                <c:pt idx="208">
                  <c:v>5.5</c:v>
                </c:pt>
                <c:pt idx="209">
                  <c:v>5.5</c:v>
                </c:pt>
                <c:pt idx="210">
                  <c:v>5.5</c:v>
                </c:pt>
                <c:pt idx="211">
                  <c:v>5.5</c:v>
                </c:pt>
                <c:pt idx="212">
                  <c:v>5.5</c:v>
                </c:pt>
                <c:pt idx="213">
                  <c:v>5.25</c:v>
                </c:pt>
                <c:pt idx="214">
                  <c:v>5.15</c:v>
                </c:pt>
                <c:pt idx="215">
                  <c:v>4.99</c:v>
                </c:pt>
                <c:pt idx="216">
                  <c:v>4.75</c:v>
                </c:pt>
                <c:pt idx="217">
                  <c:v>4.75</c:v>
                </c:pt>
                <c:pt idx="218">
                  <c:v>4.75</c:v>
                </c:pt>
                <c:pt idx="219">
                  <c:v>4.75</c:v>
                </c:pt>
                <c:pt idx="220">
                  <c:v>3.78</c:v>
                </c:pt>
                <c:pt idx="221">
                  <c:v>3.25</c:v>
                </c:pt>
                <c:pt idx="222">
                  <c:v>3.25</c:v>
                </c:pt>
                <c:pt idx="223">
                  <c:v>3.25</c:v>
                </c:pt>
                <c:pt idx="224">
                  <c:v>3.25</c:v>
                </c:pt>
                <c:pt idx="225">
                  <c:v>3.25</c:v>
                </c:pt>
                <c:pt idx="226">
                  <c:v>3.25</c:v>
                </c:pt>
                <c:pt idx="227">
                  <c:v>3.25</c:v>
                </c:pt>
                <c:pt idx="228">
                  <c:v>3.25</c:v>
                </c:pt>
                <c:pt idx="229">
                  <c:v>3.25</c:v>
                </c:pt>
                <c:pt idx="230">
                  <c:v>3.25</c:v>
                </c:pt>
                <c:pt idx="231">
                  <c:v>3.25</c:v>
                </c:pt>
                <c:pt idx="232">
                  <c:v>3.25</c:v>
                </c:pt>
                <c:pt idx="233">
                  <c:v>3.25</c:v>
                </c:pt>
                <c:pt idx="234">
                  <c:v>3.25</c:v>
                </c:pt>
                <c:pt idx="235">
                  <c:v>3.25</c:v>
                </c:pt>
                <c:pt idx="236">
                  <c:v>3.25</c:v>
                </c:pt>
                <c:pt idx="237">
                  <c:v>3.25</c:v>
                </c:pt>
                <c:pt idx="238">
                  <c:v>3.25</c:v>
                </c:pt>
                <c:pt idx="239">
                  <c:v>3.25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78-3945-8003-5A22206F93BA}"/>
            </c:ext>
          </c:extLst>
        </c:ser>
        <c:ser>
          <c:idx val="1"/>
          <c:order val="1"/>
          <c:tx>
            <c:strRef>
              <c:f>'/Applications/SCHOOL WORK/MATH 5230(RISK)/PROJ4.Yeni/[FFER&amp;PR.xls]FRB_H15-2'!$C$1:$C$6</c:f>
              <c:strCache>
                <c:ptCount val="1"/>
                <c:pt idx="0">
                  <c:v>Federal funds effective rate Percent:_Per_Year 1 NA H15/H15/RIFSPFF_N.M RIFSPFF_N.M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'[1]FRB_H15-2'!$A$7:$A$246</c:f>
              <c:strCache>
                <c:ptCount val="240"/>
                <c:pt idx="0">
                  <c:v>2001-11</c:v>
                </c:pt>
                <c:pt idx="1">
                  <c:v>2001-12</c:v>
                </c:pt>
                <c:pt idx="2">
                  <c:v>2002-01</c:v>
                </c:pt>
                <c:pt idx="3">
                  <c:v>2002-02</c:v>
                </c:pt>
                <c:pt idx="4">
                  <c:v>2002-03</c:v>
                </c:pt>
                <c:pt idx="5">
                  <c:v>2002-04</c:v>
                </c:pt>
                <c:pt idx="6">
                  <c:v>2002-05</c:v>
                </c:pt>
                <c:pt idx="7">
                  <c:v>2002-06</c:v>
                </c:pt>
                <c:pt idx="8">
                  <c:v>2002-07</c:v>
                </c:pt>
                <c:pt idx="9">
                  <c:v>2002-08</c:v>
                </c:pt>
                <c:pt idx="10">
                  <c:v>2002-09</c:v>
                </c:pt>
                <c:pt idx="11">
                  <c:v>2002-10</c:v>
                </c:pt>
                <c:pt idx="12">
                  <c:v>2002-11</c:v>
                </c:pt>
                <c:pt idx="13">
                  <c:v>2002-12</c:v>
                </c:pt>
                <c:pt idx="14">
                  <c:v>2003-01</c:v>
                </c:pt>
                <c:pt idx="15">
                  <c:v>2003-02</c:v>
                </c:pt>
                <c:pt idx="16">
                  <c:v>2003-03</c:v>
                </c:pt>
                <c:pt idx="17">
                  <c:v>2003-04</c:v>
                </c:pt>
                <c:pt idx="18">
                  <c:v>2003-05</c:v>
                </c:pt>
                <c:pt idx="19">
                  <c:v>2003-06</c:v>
                </c:pt>
                <c:pt idx="20">
                  <c:v>2003-07</c:v>
                </c:pt>
                <c:pt idx="21">
                  <c:v>2003-08</c:v>
                </c:pt>
                <c:pt idx="22">
                  <c:v>2003-09</c:v>
                </c:pt>
                <c:pt idx="23">
                  <c:v>2003-10</c:v>
                </c:pt>
                <c:pt idx="24">
                  <c:v>2003-11</c:v>
                </c:pt>
                <c:pt idx="25">
                  <c:v>2003-12</c:v>
                </c:pt>
                <c:pt idx="26">
                  <c:v>2004-01</c:v>
                </c:pt>
                <c:pt idx="27">
                  <c:v>2004-02</c:v>
                </c:pt>
                <c:pt idx="28">
                  <c:v>2004-03</c:v>
                </c:pt>
                <c:pt idx="29">
                  <c:v>2004-04</c:v>
                </c:pt>
                <c:pt idx="30">
                  <c:v>2004-05</c:v>
                </c:pt>
                <c:pt idx="31">
                  <c:v>2004-06</c:v>
                </c:pt>
                <c:pt idx="32">
                  <c:v>2004-07</c:v>
                </c:pt>
                <c:pt idx="33">
                  <c:v>2004-08</c:v>
                </c:pt>
                <c:pt idx="34">
                  <c:v>2004-09</c:v>
                </c:pt>
                <c:pt idx="35">
                  <c:v>2004-10</c:v>
                </c:pt>
                <c:pt idx="36">
                  <c:v>2004-11</c:v>
                </c:pt>
                <c:pt idx="37">
                  <c:v>2004-12</c:v>
                </c:pt>
                <c:pt idx="38">
                  <c:v>2005-01</c:v>
                </c:pt>
                <c:pt idx="39">
                  <c:v>2005-02</c:v>
                </c:pt>
                <c:pt idx="40">
                  <c:v>2005-03</c:v>
                </c:pt>
                <c:pt idx="41">
                  <c:v>2005-04</c:v>
                </c:pt>
                <c:pt idx="42">
                  <c:v>2005-05</c:v>
                </c:pt>
                <c:pt idx="43">
                  <c:v>2005-06</c:v>
                </c:pt>
                <c:pt idx="44">
                  <c:v>2005-07</c:v>
                </c:pt>
                <c:pt idx="45">
                  <c:v>2005-08</c:v>
                </c:pt>
                <c:pt idx="46">
                  <c:v>2005-09</c:v>
                </c:pt>
                <c:pt idx="47">
                  <c:v>2005-10</c:v>
                </c:pt>
                <c:pt idx="48">
                  <c:v>2005-11</c:v>
                </c:pt>
                <c:pt idx="49">
                  <c:v>2005-12</c:v>
                </c:pt>
                <c:pt idx="50">
                  <c:v>2006-01</c:v>
                </c:pt>
                <c:pt idx="51">
                  <c:v>2006-02</c:v>
                </c:pt>
                <c:pt idx="52">
                  <c:v>2006-03</c:v>
                </c:pt>
                <c:pt idx="53">
                  <c:v>2006-04</c:v>
                </c:pt>
                <c:pt idx="54">
                  <c:v>2006-05</c:v>
                </c:pt>
                <c:pt idx="55">
                  <c:v>2006-06</c:v>
                </c:pt>
                <c:pt idx="56">
                  <c:v>2006-07</c:v>
                </c:pt>
                <c:pt idx="57">
                  <c:v>2006-08</c:v>
                </c:pt>
                <c:pt idx="58">
                  <c:v>2006-09</c:v>
                </c:pt>
                <c:pt idx="59">
                  <c:v>2006-10</c:v>
                </c:pt>
                <c:pt idx="60">
                  <c:v>2006-11</c:v>
                </c:pt>
                <c:pt idx="61">
                  <c:v>2006-12</c:v>
                </c:pt>
                <c:pt idx="62">
                  <c:v>2007-01</c:v>
                </c:pt>
                <c:pt idx="63">
                  <c:v>2007-02</c:v>
                </c:pt>
                <c:pt idx="64">
                  <c:v>2007-03</c:v>
                </c:pt>
                <c:pt idx="65">
                  <c:v>2007-04</c:v>
                </c:pt>
                <c:pt idx="66">
                  <c:v>2007-05</c:v>
                </c:pt>
                <c:pt idx="67">
                  <c:v>2007-06</c:v>
                </c:pt>
                <c:pt idx="68">
                  <c:v>2007-07</c:v>
                </c:pt>
                <c:pt idx="69">
                  <c:v>2007-08</c:v>
                </c:pt>
                <c:pt idx="70">
                  <c:v>2007-09</c:v>
                </c:pt>
                <c:pt idx="71">
                  <c:v>2007-10</c:v>
                </c:pt>
                <c:pt idx="72">
                  <c:v>2007-11</c:v>
                </c:pt>
                <c:pt idx="73">
                  <c:v>2007-12</c:v>
                </c:pt>
                <c:pt idx="74">
                  <c:v>2008-01</c:v>
                </c:pt>
                <c:pt idx="75">
                  <c:v>2008-02</c:v>
                </c:pt>
                <c:pt idx="76">
                  <c:v>2008-03</c:v>
                </c:pt>
                <c:pt idx="77">
                  <c:v>2008-04</c:v>
                </c:pt>
                <c:pt idx="78">
                  <c:v>2008-05</c:v>
                </c:pt>
                <c:pt idx="79">
                  <c:v>2008-06</c:v>
                </c:pt>
                <c:pt idx="80">
                  <c:v>2008-07</c:v>
                </c:pt>
                <c:pt idx="81">
                  <c:v>2008-08</c:v>
                </c:pt>
                <c:pt idx="82">
                  <c:v>2008-09</c:v>
                </c:pt>
                <c:pt idx="83">
                  <c:v>2008-10</c:v>
                </c:pt>
                <c:pt idx="84">
                  <c:v>2008-11</c:v>
                </c:pt>
                <c:pt idx="85">
                  <c:v>2008-12</c:v>
                </c:pt>
                <c:pt idx="86">
                  <c:v>2009-01</c:v>
                </c:pt>
                <c:pt idx="87">
                  <c:v>2009-02</c:v>
                </c:pt>
                <c:pt idx="88">
                  <c:v>2009-03</c:v>
                </c:pt>
                <c:pt idx="89">
                  <c:v>2009-04</c:v>
                </c:pt>
                <c:pt idx="90">
                  <c:v>2009-05</c:v>
                </c:pt>
                <c:pt idx="91">
                  <c:v>2009-06</c:v>
                </c:pt>
                <c:pt idx="92">
                  <c:v>2009-07</c:v>
                </c:pt>
                <c:pt idx="93">
                  <c:v>2009-08</c:v>
                </c:pt>
                <c:pt idx="94">
                  <c:v>2009-09</c:v>
                </c:pt>
                <c:pt idx="95">
                  <c:v>2009-10</c:v>
                </c:pt>
                <c:pt idx="96">
                  <c:v>2009-11</c:v>
                </c:pt>
                <c:pt idx="97">
                  <c:v>2009-12</c:v>
                </c:pt>
                <c:pt idx="98">
                  <c:v>2010-01</c:v>
                </c:pt>
                <c:pt idx="99">
                  <c:v>2010-02</c:v>
                </c:pt>
                <c:pt idx="100">
                  <c:v>2010-03</c:v>
                </c:pt>
                <c:pt idx="101">
                  <c:v>2010-04</c:v>
                </c:pt>
                <c:pt idx="102">
                  <c:v>2010-05</c:v>
                </c:pt>
                <c:pt idx="103">
                  <c:v>2010-06</c:v>
                </c:pt>
                <c:pt idx="104">
                  <c:v>2010-07</c:v>
                </c:pt>
                <c:pt idx="105">
                  <c:v>2010-08</c:v>
                </c:pt>
                <c:pt idx="106">
                  <c:v>2010-09</c:v>
                </c:pt>
                <c:pt idx="107">
                  <c:v>2010-10</c:v>
                </c:pt>
                <c:pt idx="108">
                  <c:v>2010-11</c:v>
                </c:pt>
                <c:pt idx="109">
                  <c:v>2010-12</c:v>
                </c:pt>
                <c:pt idx="110">
                  <c:v>2011-01</c:v>
                </c:pt>
                <c:pt idx="111">
                  <c:v>2011-02</c:v>
                </c:pt>
                <c:pt idx="112">
                  <c:v>2011-03</c:v>
                </c:pt>
                <c:pt idx="113">
                  <c:v>2011-04</c:v>
                </c:pt>
                <c:pt idx="114">
                  <c:v>2011-05</c:v>
                </c:pt>
                <c:pt idx="115">
                  <c:v>2011-06</c:v>
                </c:pt>
                <c:pt idx="116">
                  <c:v>2011-07</c:v>
                </c:pt>
                <c:pt idx="117">
                  <c:v>2011-08</c:v>
                </c:pt>
                <c:pt idx="118">
                  <c:v>2011-09</c:v>
                </c:pt>
                <c:pt idx="119">
                  <c:v>2011-10</c:v>
                </c:pt>
                <c:pt idx="120">
                  <c:v>2011-11</c:v>
                </c:pt>
                <c:pt idx="121">
                  <c:v>2011-12</c:v>
                </c:pt>
                <c:pt idx="122">
                  <c:v>2012-01</c:v>
                </c:pt>
                <c:pt idx="123">
                  <c:v>2012-02</c:v>
                </c:pt>
                <c:pt idx="124">
                  <c:v>2012-03</c:v>
                </c:pt>
                <c:pt idx="125">
                  <c:v>2012-04</c:v>
                </c:pt>
                <c:pt idx="126">
                  <c:v>2012-05</c:v>
                </c:pt>
                <c:pt idx="127">
                  <c:v>2012-06</c:v>
                </c:pt>
                <c:pt idx="128">
                  <c:v>2012-07</c:v>
                </c:pt>
                <c:pt idx="129">
                  <c:v>2012-08</c:v>
                </c:pt>
                <c:pt idx="130">
                  <c:v>2012-09</c:v>
                </c:pt>
                <c:pt idx="131">
                  <c:v>2012-10</c:v>
                </c:pt>
                <c:pt idx="132">
                  <c:v>2012-11</c:v>
                </c:pt>
                <c:pt idx="133">
                  <c:v>2012-12</c:v>
                </c:pt>
                <c:pt idx="134">
                  <c:v>2013-01</c:v>
                </c:pt>
                <c:pt idx="135">
                  <c:v>2013-02</c:v>
                </c:pt>
                <c:pt idx="136">
                  <c:v>2013-03</c:v>
                </c:pt>
                <c:pt idx="137">
                  <c:v>2013-04</c:v>
                </c:pt>
                <c:pt idx="138">
                  <c:v>2013-05</c:v>
                </c:pt>
                <c:pt idx="139">
                  <c:v>2013-06</c:v>
                </c:pt>
                <c:pt idx="140">
                  <c:v>2013-07</c:v>
                </c:pt>
                <c:pt idx="141">
                  <c:v>2013-08</c:v>
                </c:pt>
                <c:pt idx="142">
                  <c:v>2013-09</c:v>
                </c:pt>
                <c:pt idx="143">
                  <c:v>2013-10</c:v>
                </c:pt>
                <c:pt idx="144">
                  <c:v>2013-11</c:v>
                </c:pt>
                <c:pt idx="145">
                  <c:v>2013-12</c:v>
                </c:pt>
                <c:pt idx="146">
                  <c:v>2014-01</c:v>
                </c:pt>
                <c:pt idx="147">
                  <c:v>2014-02</c:v>
                </c:pt>
                <c:pt idx="148">
                  <c:v>2014-03</c:v>
                </c:pt>
                <c:pt idx="149">
                  <c:v>2014-04</c:v>
                </c:pt>
                <c:pt idx="150">
                  <c:v>2014-05</c:v>
                </c:pt>
                <c:pt idx="151">
                  <c:v>2014-06</c:v>
                </c:pt>
                <c:pt idx="152">
                  <c:v>2014-07</c:v>
                </c:pt>
                <c:pt idx="153">
                  <c:v>2014-08</c:v>
                </c:pt>
                <c:pt idx="154">
                  <c:v>2014-09</c:v>
                </c:pt>
                <c:pt idx="155">
                  <c:v>2014-10</c:v>
                </c:pt>
                <c:pt idx="156">
                  <c:v>2014-11</c:v>
                </c:pt>
                <c:pt idx="157">
                  <c:v>2014-12</c:v>
                </c:pt>
                <c:pt idx="158">
                  <c:v>2015-01</c:v>
                </c:pt>
                <c:pt idx="159">
                  <c:v>2015-02</c:v>
                </c:pt>
                <c:pt idx="160">
                  <c:v>2015-03</c:v>
                </c:pt>
                <c:pt idx="161">
                  <c:v>2015-04</c:v>
                </c:pt>
                <c:pt idx="162">
                  <c:v>2015-05</c:v>
                </c:pt>
                <c:pt idx="163">
                  <c:v>2015-06</c:v>
                </c:pt>
                <c:pt idx="164">
                  <c:v>2015-07</c:v>
                </c:pt>
                <c:pt idx="165">
                  <c:v>2015-08</c:v>
                </c:pt>
                <c:pt idx="166">
                  <c:v>2015-09</c:v>
                </c:pt>
                <c:pt idx="167">
                  <c:v>2015-10</c:v>
                </c:pt>
                <c:pt idx="168">
                  <c:v>2015-11</c:v>
                </c:pt>
                <c:pt idx="169">
                  <c:v>2015-12</c:v>
                </c:pt>
                <c:pt idx="170">
                  <c:v>2016-01</c:v>
                </c:pt>
                <c:pt idx="171">
                  <c:v>2016-02</c:v>
                </c:pt>
                <c:pt idx="172">
                  <c:v>2016-03</c:v>
                </c:pt>
                <c:pt idx="173">
                  <c:v>2016-04</c:v>
                </c:pt>
                <c:pt idx="174">
                  <c:v>2016-05</c:v>
                </c:pt>
                <c:pt idx="175">
                  <c:v>2016-06</c:v>
                </c:pt>
                <c:pt idx="176">
                  <c:v>2016-07</c:v>
                </c:pt>
                <c:pt idx="177">
                  <c:v>2016-08</c:v>
                </c:pt>
                <c:pt idx="178">
                  <c:v>2016-09</c:v>
                </c:pt>
                <c:pt idx="179">
                  <c:v>2016-10</c:v>
                </c:pt>
                <c:pt idx="180">
                  <c:v>2016-11</c:v>
                </c:pt>
                <c:pt idx="181">
                  <c:v>2016-12</c:v>
                </c:pt>
                <c:pt idx="182">
                  <c:v>2017-01</c:v>
                </c:pt>
                <c:pt idx="183">
                  <c:v>2017-02</c:v>
                </c:pt>
                <c:pt idx="184">
                  <c:v>2017-03</c:v>
                </c:pt>
                <c:pt idx="185">
                  <c:v>2017-04</c:v>
                </c:pt>
                <c:pt idx="186">
                  <c:v>2017-05</c:v>
                </c:pt>
                <c:pt idx="187">
                  <c:v>2017-06</c:v>
                </c:pt>
                <c:pt idx="188">
                  <c:v>2017-07</c:v>
                </c:pt>
                <c:pt idx="189">
                  <c:v>2017-08</c:v>
                </c:pt>
                <c:pt idx="190">
                  <c:v>2017-09</c:v>
                </c:pt>
                <c:pt idx="191">
                  <c:v>2017-10</c:v>
                </c:pt>
                <c:pt idx="192">
                  <c:v>2017-11</c:v>
                </c:pt>
                <c:pt idx="193">
                  <c:v>2017-12</c:v>
                </c:pt>
                <c:pt idx="194">
                  <c:v>2018-01</c:v>
                </c:pt>
                <c:pt idx="195">
                  <c:v>2018-02</c:v>
                </c:pt>
                <c:pt idx="196">
                  <c:v>2018-03</c:v>
                </c:pt>
                <c:pt idx="197">
                  <c:v>2018-04</c:v>
                </c:pt>
                <c:pt idx="198">
                  <c:v>2018-05</c:v>
                </c:pt>
                <c:pt idx="199">
                  <c:v>2018-06</c:v>
                </c:pt>
                <c:pt idx="200">
                  <c:v>2018-07</c:v>
                </c:pt>
                <c:pt idx="201">
                  <c:v>2018-08</c:v>
                </c:pt>
                <c:pt idx="202">
                  <c:v>2018-09</c:v>
                </c:pt>
                <c:pt idx="203">
                  <c:v>2018-10</c:v>
                </c:pt>
                <c:pt idx="204">
                  <c:v>2018-11</c:v>
                </c:pt>
                <c:pt idx="205">
                  <c:v>2018-12</c:v>
                </c:pt>
                <c:pt idx="206">
                  <c:v>2019-01</c:v>
                </c:pt>
                <c:pt idx="207">
                  <c:v>2019-02</c:v>
                </c:pt>
                <c:pt idx="208">
                  <c:v>2019-03</c:v>
                </c:pt>
                <c:pt idx="209">
                  <c:v>2019-04</c:v>
                </c:pt>
                <c:pt idx="210">
                  <c:v>2019-05</c:v>
                </c:pt>
                <c:pt idx="211">
                  <c:v>2019-06</c:v>
                </c:pt>
                <c:pt idx="212">
                  <c:v>2019-07</c:v>
                </c:pt>
                <c:pt idx="213">
                  <c:v>2019-08</c:v>
                </c:pt>
                <c:pt idx="214">
                  <c:v>2019-09</c:v>
                </c:pt>
                <c:pt idx="215">
                  <c:v>2019-10</c:v>
                </c:pt>
                <c:pt idx="216">
                  <c:v>2019-11</c:v>
                </c:pt>
                <c:pt idx="217">
                  <c:v>2019-12</c:v>
                </c:pt>
                <c:pt idx="218">
                  <c:v>2020-01</c:v>
                </c:pt>
                <c:pt idx="219">
                  <c:v>2020-02</c:v>
                </c:pt>
                <c:pt idx="220">
                  <c:v>2020-03</c:v>
                </c:pt>
                <c:pt idx="221">
                  <c:v>2020-04</c:v>
                </c:pt>
                <c:pt idx="222">
                  <c:v>2020-05</c:v>
                </c:pt>
                <c:pt idx="223">
                  <c:v>2020-06</c:v>
                </c:pt>
                <c:pt idx="224">
                  <c:v>2020-07</c:v>
                </c:pt>
                <c:pt idx="225">
                  <c:v>2020-08</c:v>
                </c:pt>
                <c:pt idx="226">
                  <c:v>2020-09</c:v>
                </c:pt>
                <c:pt idx="227">
                  <c:v>2020-10</c:v>
                </c:pt>
                <c:pt idx="228">
                  <c:v>2020-11</c:v>
                </c:pt>
                <c:pt idx="229">
                  <c:v>2020-12</c:v>
                </c:pt>
                <c:pt idx="230">
                  <c:v>2021-01</c:v>
                </c:pt>
                <c:pt idx="231">
                  <c:v>2021-02</c:v>
                </c:pt>
                <c:pt idx="232">
                  <c:v>2021-03</c:v>
                </c:pt>
                <c:pt idx="233">
                  <c:v>2021-04</c:v>
                </c:pt>
                <c:pt idx="234">
                  <c:v>2021-05</c:v>
                </c:pt>
                <c:pt idx="235">
                  <c:v>2021-06</c:v>
                </c:pt>
                <c:pt idx="236">
                  <c:v>2021-07</c:v>
                </c:pt>
                <c:pt idx="237">
                  <c:v>2021-08</c:v>
                </c:pt>
                <c:pt idx="238">
                  <c:v>2021-09</c:v>
                </c:pt>
                <c:pt idx="239">
                  <c:v>2021-10</c:v>
                </c:pt>
              </c:strCache>
            </c:strRef>
          </c:cat>
          <c:val>
            <c:numRef>
              <c:f>'[1]FRB_H15-2'!$C$7:$C$246</c:f>
              <c:numCache>
                <c:formatCode>General</c:formatCode>
                <c:ptCount val="240"/>
                <c:pt idx="0">
                  <c:v>2.09</c:v>
                </c:pt>
                <c:pt idx="1">
                  <c:v>1.82</c:v>
                </c:pt>
                <c:pt idx="2">
                  <c:v>1.73</c:v>
                </c:pt>
                <c:pt idx="3">
                  <c:v>1.74</c:v>
                </c:pt>
                <c:pt idx="4">
                  <c:v>1.73</c:v>
                </c:pt>
                <c:pt idx="5">
                  <c:v>1.75</c:v>
                </c:pt>
                <c:pt idx="6">
                  <c:v>1.75</c:v>
                </c:pt>
                <c:pt idx="7">
                  <c:v>1.75</c:v>
                </c:pt>
                <c:pt idx="8">
                  <c:v>1.73</c:v>
                </c:pt>
                <c:pt idx="9">
                  <c:v>1.74</c:v>
                </c:pt>
                <c:pt idx="10">
                  <c:v>1.75</c:v>
                </c:pt>
                <c:pt idx="11">
                  <c:v>1.75</c:v>
                </c:pt>
                <c:pt idx="12">
                  <c:v>1.34</c:v>
                </c:pt>
                <c:pt idx="13">
                  <c:v>1.24</c:v>
                </c:pt>
                <c:pt idx="14">
                  <c:v>1.24</c:v>
                </c:pt>
                <c:pt idx="15">
                  <c:v>1.26</c:v>
                </c:pt>
                <c:pt idx="16">
                  <c:v>1.25</c:v>
                </c:pt>
                <c:pt idx="17">
                  <c:v>1.26</c:v>
                </c:pt>
                <c:pt idx="18">
                  <c:v>1.26</c:v>
                </c:pt>
                <c:pt idx="19">
                  <c:v>1.22</c:v>
                </c:pt>
                <c:pt idx="20">
                  <c:v>1.01</c:v>
                </c:pt>
                <c:pt idx="21">
                  <c:v>1.03</c:v>
                </c:pt>
                <c:pt idx="22">
                  <c:v>1.01</c:v>
                </c:pt>
                <c:pt idx="23">
                  <c:v>1.01</c:v>
                </c:pt>
                <c:pt idx="24">
                  <c:v>1</c:v>
                </c:pt>
                <c:pt idx="25">
                  <c:v>0.98</c:v>
                </c:pt>
                <c:pt idx="26">
                  <c:v>1</c:v>
                </c:pt>
                <c:pt idx="27">
                  <c:v>1.01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1.03</c:v>
                </c:pt>
                <c:pt idx="32">
                  <c:v>1.26</c:v>
                </c:pt>
                <c:pt idx="33">
                  <c:v>1.43</c:v>
                </c:pt>
                <c:pt idx="34">
                  <c:v>1.61</c:v>
                </c:pt>
                <c:pt idx="35">
                  <c:v>1.76</c:v>
                </c:pt>
                <c:pt idx="36">
                  <c:v>1.93</c:v>
                </c:pt>
                <c:pt idx="37">
                  <c:v>2.16</c:v>
                </c:pt>
                <c:pt idx="38">
                  <c:v>2.2799999999999998</c:v>
                </c:pt>
                <c:pt idx="39">
                  <c:v>2.5</c:v>
                </c:pt>
                <c:pt idx="40">
                  <c:v>2.63</c:v>
                </c:pt>
                <c:pt idx="41">
                  <c:v>2.79</c:v>
                </c:pt>
                <c:pt idx="42">
                  <c:v>3</c:v>
                </c:pt>
                <c:pt idx="43">
                  <c:v>3.04</c:v>
                </c:pt>
                <c:pt idx="44">
                  <c:v>3.26</c:v>
                </c:pt>
                <c:pt idx="45">
                  <c:v>3.5</c:v>
                </c:pt>
                <c:pt idx="46">
                  <c:v>3.62</c:v>
                </c:pt>
                <c:pt idx="47">
                  <c:v>3.78</c:v>
                </c:pt>
                <c:pt idx="48">
                  <c:v>4</c:v>
                </c:pt>
                <c:pt idx="49">
                  <c:v>4.16</c:v>
                </c:pt>
                <c:pt idx="50">
                  <c:v>4.29</c:v>
                </c:pt>
                <c:pt idx="51">
                  <c:v>4.49</c:v>
                </c:pt>
                <c:pt idx="52">
                  <c:v>4.59</c:v>
                </c:pt>
                <c:pt idx="53">
                  <c:v>4.79</c:v>
                </c:pt>
                <c:pt idx="54">
                  <c:v>4.9400000000000004</c:v>
                </c:pt>
                <c:pt idx="55">
                  <c:v>4.99</c:v>
                </c:pt>
                <c:pt idx="56">
                  <c:v>5.24</c:v>
                </c:pt>
                <c:pt idx="57">
                  <c:v>5.25</c:v>
                </c:pt>
                <c:pt idx="58">
                  <c:v>5.25</c:v>
                </c:pt>
                <c:pt idx="59">
                  <c:v>5.25</c:v>
                </c:pt>
                <c:pt idx="60">
                  <c:v>5.25</c:v>
                </c:pt>
                <c:pt idx="61">
                  <c:v>5.24</c:v>
                </c:pt>
                <c:pt idx="62">
                  <c:v>5.25</c:v>
                </c:pt>
                <c:pt idx="63">
                  <c:v>5.26</c:v>
                </c:pt>
                <c:pt idx="64">
                  <c:v>5.26</c:v>
                </c:pt>
                <c:pt idx="65">
                  <c:v>5.25</c:v>
                </c:pt>
                <c:pt idx="66">
                  <c:v>5.25</c:v>
                </c:pt>
                <c:pt idx="67">
                  <c:v>5.25</c:v>
                </c:pt>
                <c:pt idx="68">
                  <c:v>5.26</c:v>
                </c:pt>
                <c:pt idx="69">
                  <c:v>5.0199999999999996</c:v>
                </c:pt>
                <c:pt idx="70">
                  <c:v>4.9400000000000004</c:v>
                </c:pt>
                <c:pt idx="71">
                  <c:v>4.76</c:v>
                </c:pt>
                <c:pt idx="72">
                  <c:v>4.49</c:v>
                </c:pt>
                <c:pt idx="73">
                  <c:v>4.24</c:v>
                </c:pt>
                <c:pt idx="74">
                  <c:v>3.94</c:v>
                </c:pt>
                <c:pt idx="75">
                  <c:v>2.98</c:v>
                </c:pt>
                <c:pt idx="76">
                  <c:v>2.61</c:v>
                </c:pt>
                <c:pt idx="77">
                  <c:v>2.2799999999999998</c:v>
                </c:pt>
                <c:pt idx="78">
                  <c:v>1.98</c:v>
                </c:pt>
                <c:pt idx="79">
                  <c:v>2</c:v>
                </c:pt>
                <c:pt idx="80">
                  <c:v>2.0099999999999998</c:v>
                </c:pt>
                <c:pt idx="81">
                  <c:v>2</c:v>
                </c:pt>
                <c:pt idx="82">
                  <c:v>1.81</c:v>
                </c:pt>
                <c:pt idx="83">
                  <c:v>0.97</c:v>
                </c:pt>
                <c:pt idx="84">
                  <c:v>0.39</c:v>
                </c:pt>
                <c:pt idx="85">
                  <c:v>0.16</c:v>
                </c:pt>
                <c:pt idx="86">
                  <c:v>0.15</c:v>
                </c:pt>
                <c:pt idx="87">
                  <c:v>0.22</c:v>
                </c:pt>
                <c:pt idx="88">
                  <c:v>0.18</c:v>
                </c:pt>
                <c:pt idx="89">
                  <c:v>0.15</c:v>
                </c:pt>
                <c:pt idx="90">
                  <c:v>0.18</c:v>
                </c:pt>
                <c:pt idx="91">
                  <c:v>0.21</c:v>
                </c:pt>
                <c:pt idx="92">
                  <c:v>0.16</c:v>
                </c:pt>
                <c:pt idx="93">
                  <c:v>0.16</c:v>
                </c:pt>
                <c:pt idx="94">
                  <c:v>0.15</c:v>
                </c:pt>
                <c:pt idx="95">
                  <c:v>0.12</c:v>
                </c:pt>
                <c:pt idx="96">
                  <c:v>0.12</c:v>
                </c:pt>
                <c:pt idx="97">
                  <c:v>0.12</c:v>
                </c:pt>
                <c:pt idx="98">
                  <c:v>0.11</c:v>
                </c:pt>
                <c:pt idx="99">
                  <c:v>0.13</c:v>
                </c:pt>
                <c:pt idx="100">
                  <c:v>0.16</c:v>
                </c:pt>
                <c:pt idx="101">
                  <c:v>0.2</c:v>
                </c:pt>
                <c:pt idx="102">
                  <c:v>0.2</c:v>
                </c:pt>
                <c:pt idx="103">
                  <c:v>0.18</c:v>
                </c:pt>
                <c:pt idx="104">
                  <c:v>0.18</c:v>
                </c:pt>
                <c:pt idx="105">
                  <c:v>0.19</c:v>
                </c:pt>
                <c:pt idx="106">
                  <c:v>0.19</c:v>
                </c:pt>
                <c:pt idx="107">
                  <c:v>0.19</c:v>
                </c:pt>
                <c:pt idx="108">
                  <c:v>0.19</c:v>
                </c:pt>
                <c:pt idx="109">
                  <c:v>0.18</c:v>
                </c:pt>
                <c:pt idx="110">
                  <c:v>0.17</c:v>
                </c:pt>
                <c:pt idx="111">
                  <c:v>0.16</c:v>
                </c:pt>
                <c:pt idx="112">
                  <c:v>0.14000000000000001</c:v>
                </c:pt>
                <c:pt idx="113">
                  <c:v>0.1</c:v>
                </c:pt>
                <c:pt idx="114">
                  <c:v>0.09</c:v>
                </c:pt>
                <c:pt idx="115">
                  <c:v>0.09</c:v>
                </c:pt>
                <c:pt idx="116">
                  <c:v>7.0000000000000007E-2</c:v>
                </c:pt>
                <c:pt idx="117">
                  <c:v>0.1</c:v>
                </c:pt>
                <c:pt idx="118">
                  <c:v>0.08</c:v>
                </c:pt>
                <c:pt idx="119">
                  <c:v>7.0000000000000007E-2</c:v>
                </c:pt>
                <c:pt idx="120">
                  <c:v>0.08</c:v>
                </c:pt>
                <c:pt idx="121">
                  <c:v>7.0000000000000007E-2</c:v>
                </c:pt>
                <c:pt idx="122">
                  <c:v>0.08</c:v>
                </c:pt>
                <c:pt idx="123">
                  <c:v>0.1</c:v>
                </c:pt>
                <c:pt idx="124">
                  <c:v>0.13</c:v>
                </c:pt>
                <c:pt idx="125">
                  <c:v>0.14000000000000001</c:v>
                </c:pt>
                <c:pt idx="126">
                  <c:v>0.16</c:v>
                </c:pt>
                <c:pt idx="127">
                  <c:v>0.16</c:v>
                </c:pt>
                <c:pt idx="128">
                  <c:v>0.16</c:v>
                </c:pt>
                <c:pt idx="129">
                  <c:v>0.13</c:v>
                </c:pt>
                <c:pt idx="130">
                  <c:v>0.14000000000000001</c:v>
                </c:pt>
                <c:pt idx="131">
                  <c:v>0.16</c:v>
                </c:pt>
                <c:pt idx="132">
                  <c:v>0.16</c:v>
                </c:pt>
                <c:pt idx="133">
                  <c:v>0.16</c:v>
                </c:pt>
                <c:pt idx="134">
                  <c:v>0.14000000000000001</c:v>
                </c:pt>
                <c:pt idx="135">
                  <c:v>0.15</c:v>
                </c:pt>
                <c:pt idx="136">
                  <c:v>0.14000000000000001</c:v>
                </c:pt>
                <c:pt idx="137">
                  <c:v>0.15</c:v>
                </c:pt>
                <c:pt idx="138">
                  <c:v>0.11</c:v>
                </c:pt>
                <c:pt idx="139">
                  <c:v>0.09</c:v>
                </c:pt>
                <c:pt idx="140">
                  <c:v>0.09</c:v>
                </c:pt>
                <c:pt idx="141">
                  <c:v>0.08</c:v>
                </c:pt>
                <c:pt idx="142">
                  <c:v>0.08</c:v>
                </c:pt>
                <c:pt idx="143">
                  <c:v>0.09</c:v>
                </c:pt>
                <c:pt idx="144">
                  <c:v>0.08</c:v>
                </c:pt>
                <c:pt idx="145">
                  <c:v>0.09</c:v>
                </c:pt>
                <c:pt idx="146">
                  <c:v>7.0000000000000007E-2</c:v>
                </c:pt>
                <c:pt idx="147">
                  <c:v>7.0000000000000007E-2</c:v>
                </c:pt>
                <c:pt idx="148">
                  <c:v>0.08</c:v>
                </c:pt>
                <c:pt idx="149">
                  <c:v>0.09</c:v>
                </c:pt>
                <c:pt idx="150">
                  <c:v>0.09</c:v>
                </c:pt>
                <c:pt idx="151">
                  <c:v>0.1</c:v>
                </c:pt>
                <c:pt idx="152">
                  <c:v>0.09</c:v>
                </c:pt>
                <c:pt idx="153">
                  <c:v>0.09</c:v>
                </c:pt>
                <c:pt idx="154">
                  <c:v>0.09</c:v>
                </c:pt>
                <c:pt idx="155">
                  <c:v>0.09</c:v>
                </c:pt>
                <c:pt idx="156">
                  <c:v>0.09</c:v>
                </c:pt>
                <c:pt idx="157">
                  <c:v>0.12</c:v>
                </c:pt>
                <c:pt idx="158">
                  <c:v>0.11</c:v>
                </c:pt>
                <c:pt idx="159">
                  <c:v>0.11</c:v>
                </c:pt>
                <c:pt idx="160">
                  <c:v>0.11</c:v>
                </c:pt>
                <c:pt idx="161">
                  <c:v>0.12</c:v>
                </c:pt>
                <c:pt idx="162">
                  <c:v>0.12</c:v>
                </c:pt>
                <c:pt idx="163">
                  <c:v>0.13</c:v>
                </c:pt>
                <c:pt idx="164">
                  <c:v>0.13</c:v>
                </c:pt>
                <c:pt idx="165">
                  <c:v>0.14000000000000001</c:v>
                </c:pt>
                <c:pt idx="166">
                  <c:v>0.14000000000000001</c:v>
                </c:pt>
                <c:pt idx="167">
                  <c:v>0.12</c:v>
                </c:pt>
                <c:pt idx="168">
                  <c:v>0.12</c:v>
                </c:pt>
                <c:pt idx="169">
                  <c:v>0.24</c:v>
                </c:pt>
                <c:pt idx="170">
                  <c:v>0.34</c:v>
                </c:pt>
                <c:pt idx="171">
                  <c:v>0.38</c:v>
                </c:pt>
                <c:pt idx="172">
                  <c:v>0.36</c:v>
                </c:pt>
                <c:pt idx="173">
                  <c:v>0.37</c:v>
                </c:pt>
                <c:pt idx="174">
                  <c:v>0.37</c:v>
                </c:pt>
                <c:pt idx="175">
                  <c:v>0.38</c:v>
                </c:pt>
                <c:pt idx="176">
                  <c:v>0.39</c:v>
                </c:pt>
                <c:pt idx="177">
                  <c:v>0.4</c:v>
                </c:pt>
                <c:pt idx="178">
                  <c:v>0.4</c:v>
                </c:pt>
                <c:pt idx="179">
                  <c:v>0.4</c:v>
                </c:pt>
                <c:pt idx="180">
                  <c:v>0.41</c:v>
                </c:pt>
                <c:pt idx="181">
                  <c:v>0.54</c:v>
                </c:pt>
                <c:pt idx="182">
                  <c:v>0.65</c:v>
                </c:pt>
                <c:pt idx="183">
                  <c:v>0.66</c:v>
                </c:pt>
                <c:pt idx="184">
                  <c:v>0.79</c:v>
                </c:pt>
                <c:pt idx="185">
                  <c:v>0.9</c:v>
                </c:pt>
                <c:pt idx="186">
                  <c:v>0.91</c:v>
                </c:pt>
                <c:pt idx="187">
                  <c:v>1.04</c:v>
                </c:pt>
                <c:pt idx="188">
                  <c:v>1.1499999999999999</c:v>
                </c:pt>
                <c:pt idx="189">
                  <c:v>1.1599999999999999</c:v>
                </c:pt>
                <c:pt idx="190">
                  <c:v>1.1499999999999999</c:v>
                </c:pt>
                <c:pt idx="191">
                  <c:v>1.1499999999999999</c:v>
                </c:pt>
                <c:pt idx="192">
                  <c:v>1.1599999999999999</c:v>
                </c:pt>
                <c:pt idx="193">
                  <c:v>1.3</c:v>
                </c:pt>
                <c:pt idx="194">
                  <c:v>1.41</c:v>
                </c:pt>
                <c:pt idx="195">
                  <c:v>1.42</c:v>
                </c:pt>
                <c:pt idx="196">
                  <c:v>1.51</c:v>
                </c:pt>
                <c:pt idx="197">
                  <c:v>1.69</c:v>
                </c:pt>
                <c:pt idx="198">
                  <c:v>1.7</c:v>
                </c:pt>
                <c:pt idx="199">
                  <c:v>1.82</c:v>
                </c:pt>
                <c:pt idx="200">
                  <c:v>1.91</c:v>
                </c:pt>
                <c:pt idx="201">
                  <c:v>1.91</c:v>
                </c:pt>
                <c:pt idx="202">
                  <c:v>1.95</c:v>
                </c:pt>
                <c:pt idx="203">
                  <c:v>2.19</c:v>
                </c:pt>
                <c:pt idx="204">
                  <c:v>2.2000000000000002</c:v>
                </c:pt>
                <c:pt idx="205">
                  <c:v>2.27</c:v>
                </c:pt>
                <c:pt idx="206">
                  <c:v>2.4</c:v>
                </c:pt>
                <c:pt idx="207">
                  <c:v>2.4</c:v>
                </c:pt>
                <c:pt idx="208">
                  <c:v>2.41</c:v>
                </c:pt>
                <c:pt idx="209">
                  <c:v>2.42</c:v>
                </c:pt>
                <c:pt idx="210">
                  <c:v>2.39</c:v>
                </c:pt>
                <c:pt idx="211">
                  <c:v>2.38</c:v>
                </c:pt>
                <c:pt idx="212">
                  <c:v>2.4</c:v>
                </c:pt>
                <c:pt idx="213">
                  <c:v>2.13</c:v>
                </c:pt>
                <c:pt idx="214">
                  <c:v>2.04</c:v>
                </c:pt>
                <c:pt idx="215">
                  <c:v>1.83</c:v>
                </c:pt>
                <c:pt idx="216">
                  <c:v>1.55</c:v>
                </c:pt>
                <c:pt idx="217">
                  <c:v>1.55</c:v>
                </c:pt>
                <c:pt idx="218">
                  <c:v>1.55</c:v>
                </c:pt>
                <c:pt idx="219">
                  <c:v>1.58</c:v>
                </c:pt>
                <c:pt idx="220">
                  <c:v>0.65</c:v>
                </c:pt>
                <c:pt idx="221">
                  <c:v>0.05</c:v>
                </c:pt>
                <c:pt idx="222">
                  <c:v>0.05</c:v>
                </c:pt>
                <c:pt idx="223">
                  <c:v>0.08</c:v>
                </c:pt>
                <c:pt idx="224">
                  <c:v>0.09</c:v>
                </c:pt>
                <c:pt idx="225">
                  <c:v>0.1</c:v>
                </c:pt>
                <c:pt idx="226">
                  <c:v>0.09</c:v>
                </c:pt>
                <c:pt idx="227">
                  <c:v>0.09</c:v>
                </c:pt>
                <c:pt idx="228">
                  <c:v>0.09</c:v>
                </c:pt>
                <c:pt idx="229">
                  <c:v>0.09</c:v>
                </c:pt>
                <c:pt idx="230">
                  <c:v>0.09</c:v>
                </c:pt>
                <c:pt idx="231">
                  <c:v>0.08</c:v>
                </c:pt>
                <c:pt idx="232">
                  <c:v>7.0000000000000007E-2</c:v>
                </c:pt>
                <c:pt idx="233">
                  <c:v>7.0000000000000007E-2</c:v>
                </c:pt>
                <c:pt idx="234">
                  <c:v>0.06</c:v>
                </c:pt>
                <c:pt idx="235">
                  <c:v>0.08</c:v>
                </c:pt>
                <c:pt idx="236">
                  <c:v>0.1</c:v>
                </c:pt>
                <c:pt idx="237">
                  <c:v>0.09</c:v>
                </c:pt>
                <c:pt idx="238">
                  <c:v>0.08</c:v>
                </c:pt>
                <c:pt idx="239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78-3945-8003-5A22206F93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2556560"/>
        <c:axId val="1"/>
      </c:lineChart>
      <c:catAx>
        <c:axId val="80255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55656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>
                <a:effectLst/>
              </a:rPr>
              <a:t>Relationship between Fed Funds Rate &amp; Some FI-Investments</a:t>
            </a:r>
            <a:endParaRPr lang="en-US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GB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Exhibit2!$B$15</c:f>
              <c:strCache>
                <c:ptCount val="1"/>
                <c:pt idx="0">
                  <c:v>DAAA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Exhibit2!$A$16:$A$256</c:f>
              <c:numCache>
                <c:formatCode>yyyy\-mm\-dd</c:formatCode>
                <c:ptCount val="241"/>
                <c:pt idx="0">
                  <c:v>37196</c:v>
                </c:pt>
                <c:pt idx="1">
                  <c:v>37226</c:v>
                </c:pt>
                <c:pt idx="2">
                  <c:v>37257</c:v>
                </c:pt>
                <c:pt idx="3">
                  <c:v>37288</c:v>
                </c:pt>
                <c:pt idx="4">
                  <c:v>37316</c:v>
                </c:pt>
                <c:pt idx="5">
                  <c:v>37347</c:v>
                </c:pt>
                <c:pt idx="6">
                  <c:v>37377</c:v>
                </c:pt>
                <c:pt idx="7">
                  <c:v>37408</c:v>
                </c:pt>
                <c:pt idx="8">
                  <c:v>37438</c:v>
                </c:pt>
                <c:pt idx="9">
                  <c:v>37469</c:v>
                </c:pt>
                <c:pt idx="10">
                  <c:v>37500</c:v>
                </c:pt>
                <c:pt idx="11">
                  <c:v>37530</c:v>
                </c:pt>
                <c:pt idx="12">
                  <c:v>37561</c:v>
                </c:pt>
                <c:pt idx="13">
                  <c:v>37591</c:v>
                </c:pt>
                <c:pt idx="14">
                  <c:v>37622</c:v>
                </c:pt>
                <c:pt idx="15">
                  <c:v>37653</c:v>
                </c:pt>
                <c:pt idx="16">
                  <c:v>37681</c:v>
                </c:pt>
                <c:pt idx="17">
                  <c:v>37712</c:v>
                </c:pt>
                <c:pt idx="18">
                  <c:v>37742</c:v>
                </c:pt>
                <c:pt idx="19">
                  <c:v>37773</c:v>
                </c:pt>
                <c:pt idx="20">
                  <c:v>37803</c:v>
                </c:pt>
                <c:pt idx="21">
                  <c:v>37834</c:v>
                </c:pt>
                <c:pt idx="22">
                  <c:v>37865</c:v>
                </c:pt>
                <c:pt idx="23">
                  <c:v>37895</c:v>
                </c:pt>
                <c:pt idx="24">
                  <c:v>37926</c:v>
                </c:pt>
                <c:pt idx="25">
                  <c:v>37956</c:v>
                </c:pt>
                <c:pt idx="26">
                  <c:v>37987</c:v>
                </c:pt>
                <c:pt idx="27">
                  <c:v>38018</c:v>
                </c:pt>
                <c:pt idx="28">
                  <c:v>38047</c:v>
                </c:pt>
                <c:pt idx="29">
                  <c:v>38078</c:v>
                </c:pt>
                <c:pt idx="30">
                  <c:v>38108</c:v>
                </c:pt>
                <c:pt idx="31">
                  <c:v>38139</c:v>
                </c:pt>
                <c:pt idx="32">
                  <c:v>38169</c:v>
                </c:pt>
                <c:pt idx="33">
                  <c:v>38200</c:v>
                </c:pt>
                <c:pt idx="34">
                  <c:v>38231</c:v>
                </c:pt>
                <c:pt idx="35">
                  <c:v>38261</c:v>
                </c:pt>
                <c:pt idx="36">
                  <c:v>38292</c:v>
                </c:pt>
                <c:pt idx="37">
                  <c:v>38322</c:v>
                </c:pt>
                <c:pt idx="38">
                  <c:v>38353</c:v>
                </c:pt>
                <c:pt idx="39">
                  <c:v>38384</c:v>
                </c:pt>
                <c:pt idx="40">
                  <c:v>38412</c:v>
                </c:pt>
                <c:pt idx="41">
                  <c:v>38443</c:v>
                </c:pt>
                <c:pt idx="42">
                  <c:v>38473</c:v>
                </c:pt>
                <c:pt idx="43">
                  <c:v>38504</c:v>
                </c:pt>
                <c:pt idx="44">
                  <c:v>38534</c:v>
                </c:pt>
                <c:pt idx="45">
                  <c:v>38565</c:v>
                </c:pt>
                <c:pt idx="46">
                  <c:v>38596</c:v>
                </c:pt>
                <c:pt idx="47">
                  <c:v>38626</c:v>
                </c:pt>
                <c:pt idx="48">
                  <c:v>38657</c:v>
                </c:pt>
                <c:pt idx="49">
                  <c:v>38687</c:v>
                </c:pt>
                <c:pt idx="50">
                  <c:v>38718</c:v>
                </c:pt>
                <c:pt idx="51">
                  <c:v>38749</c:v>
                </c:pt>
                <c:pt idx="52">
                  <c:v>38777</c:v>
                </c:pt>
                <c:pt idx="53">
                  <c:v>38808</c:v>
                </c:pt>
                <c:pt idx="54">
                  <c:v>38838</c:v>
                </c:pt>
                <c:pt idx="55">
                  <c:v>38869</c:v>
                </c:pt>
                <c:pt idx="56">
                  <c:v>38899</c:v>
                </c:pt>
                <c:pt idx="57">
                  <c:v>38930</c:v>
                </c:pt>
                <c:pt idx="58">
                  <c:v>38961</c:v>
                </c:pt>
                <c:pt idx="59">
                  <c:v>38991</c:v>
                </c:pt>
                <c:pt idx="60">
                  <c:v>39022</c:v>
                </c:pt>
                <c:pt idx="61">
                  <c:v>39052</c:v>
                </c:pt>
                <c:pt idx="62">
                  <c:v>39083</c:v>
                </c:pt>
                <c:pt idx="63">
                  <c:v>39114</c:v>
                </c:pt>
                <c:pt idx="64">
                  <c:v>39142</c:v>
                </c:pt>
                <c:pt idx="65">
                  <c:v>39173</c:v>
                </c:pt>
                <c:pt idx="66">
                  <c:v>39203</c:v>
                </c:pt>
                <c:pt idx="67">
                  <c:v>39234</c:v>
                </c:pt>
                <c:pt idx="68">
                  <c:v>39264</c:v>
                </c:pt>
                <c:pt idx="69">
                  <c:v>39295</c:v>
                </c:pt>
                <c:pt idx="70">
                  <c:v>39326</c:v>
                </c:pt>
                <c:pt idx="71">
                  <c:v>39356</c:v>
                </c:pt>
                <c:pt idx="72">
                  <c:v>39387</c:v>
                </c:pt>
                <c:pt idx="73">
                  <c:v>39417</c:v>
                </c:pt>
                <c:pt idx="74">
                  <c:v>39448</c:v>
                </c:pt>
                <c:pt idx="75">
                  <c:v>39479</c:v>
                </c:pt>
                <c:pt idx="76">
                  <c:v>39508</c:v>
                </c:pt>
                <c:pt idx="77">
                  <c:v>39539</c:v>
                </c:pt>
                <c:pt idx="78">
                  <c:v>39569</c:v>
                </c:pt>
                <c:pt idx="79">
                  <c:v>39600</c:v>
                </c:pt>
                <c:pt idx="80">
                  <c:v>39630</c:v>
                </c:pt>
                <c:pt idx="81">
                  <c:v>39661</c:v>
                </c:pt>
                <c:pt idx="82">
                  <c:v>39692</c:v>
                </c:pt>
                <c:pt idx="83">
                  <c:v>39722</c:v>
                </c:pt>
                <c:pt idx="84">
                  <c:v>39753</c:v>
                </c:pt>
                <c:pt idx="85">
                  <c:v>39783</c:v>
                </c:pt>
                <c:pt idx="86">
                  <c:v>39814</c:v>
                </c:pt>
                <c:pt idx="87">
                  <c:v>39845</c:v>
                </c:pt>
                <c:pt idx="88">
                  <c:v>39873</c:v>
                </c:pt>
                <c:pt idx="89">
                  <c:v>39904</c:v>
                </c:pt>
                <c:pt idx="90">
                  <c:v>39934</c:v>
                </c:pt>
                <c:pt idx="91">
                  <c:v>39965</c:v>
                </c:pt>
                <c:pt idx="92">
                  <c:v>39995</c:v>
                </c:pt>
                <c:pt idx="93">
                  <c:v>40026</c:v>
                </c:pt>
                <c:pt idx="94">
                  <c:v>40057</c:v>
                </c:pt>
                <c:pt idx="95">
                  <c:v>40087</c:v>
                </c:pt>
                <c:pt idx="96">
                  <c:v>40118</c:v>
                </c:pt>
                <c:pt idx="97">
                  <c:v>40148</c:v>
                </c:pt>
                <c:pt idx="98">
                  <c:v>40179</c:v>
                </c:pt>
                <c:pt idx="99">
                  <c:v>40210</c:v>
                </c:pt>
                <c:pt idx="100">
                  <c:v>40238</c:v>
                </c:pt>
                <c:pt idx="101">
                  <c:v>40269</c:v>
                </c:pt>
                <c:pt idx="102">
                  <c:v>40299</c:v>
                </c:pt>
                <c:pt idx="103">
                  <c:v>40330</c:v>
                </c:pt>
                <c:pt idx="104">
                  <c:v>40360</c:v>
                </c:pt>
                <c:pt idx="105">
                  <c:v>40391</c:v>
                </c:pt>
                <c:pt idx="106">
                  <c:v>40422</c:v>
                </c:pt>
                <c:pt idx="107">
                  <c:v>40452</c:v>
                </c:pt>
                <c:pt idx="108">
                  <c:v>40483</c:v>
                </c:pt>
                <c:pt idx="109">
                  <c:v>40513</c:v>
                </c:pt>
                <c:pt idx="110">
                  <c:v>40544</c:v>
                </c:pt>
                <c:pt idx="111">
                  <c:v>40575</c:v>
                </c:pt>
                <c:pt idx="112">
                  <c:v>40603</c:v>
                </c:pt>
                <c:pt idx="113">
                  <c:v>40634</c:v>
                </c:pt>
                <c:pt idx="114">
                  <c:v>40664</c:v>
                </c:pt>
                <c:pt idx="115">
                  <c:v>40695</c:v>
                </c:pt>
                <c:pt idx="116">
                  <c:v>40725</c:v>
                </c:pt>
                <c:pt idx="117">
                  <c:v>40756</c:v>
                </c:pt>
                <c:pt idx="118">
                  <c:v>40787</c:v>
                </c:pt>
                <c:pt idx="119">
                  <c:v>40817</c:v>
                </c:pt>
                <c:pt idx="120">
                  <c:v>40848</c:v>
                </c:pt>
                <c:pt idx="121">
                  <c:v>40878</c:v>
                </c:pt>
                <c:pt idx="122">
                  <c:v>40909</c:v>
                </c:pt>
                <c:pt idx="123">
                  <c:v>40940</c:v>
                </c:pt>
                <c:pt idx="124">
                  <c:v>40969</c:v>
                </c:pt>
                <c:pt idx="125">
                  <c:v>41000</c:v>
                </c:pt>
                <c:pt idx="126">
                  <c:v>41030</c:v>
                </c:pt>
                <c:pt idx="127">
                  <c:v>41061</c:v>
                </c:pt>
                <c:pt idx="128">
                  <c:v>41091</c:v>
                </c:pt>
                <c:pt idx="129">
                  <c:v>41122</c:v>
                </c:pt>
                <c:pt idx="130">
                  <c:v>41153</c:v>
                </c:pt>
                <c:pt idx="131">
                  <c:v>41183</c:v>
                </c:pt>
                <c:pt idx="132">
                  <c:v>41214</c:v>
                </c:pt>
                <c:pt idx="133">
                  <c:v>41244</c:v>
                </c:pt>
                <c:pt idx="134">
                  <c:v>41275</c:v>
                </c:pt>
                <c:pt idx="135">
                  <c:v>41306</c:v>
                </c:pt>
                <c:pt idx="136">
                  <c:v>41334</c:v>
                </c:pt>
                <c:pt idx="137">
                  <c:v>41365</c:v>
                </c:pt>
                <c:pt idx="138">
                  <c:v>41395</c:v>
                </c:pt>
                <c:pt idx="139">
                  <c:v>41426</c:v>
                </c:pt>
                <c:pt idx="140">
                  <c:v>41456</c:v>
                </c:pt>
                <c:pt idx="141">
                  <c:v>41487</c:v>
                </c:pt>
                <c:pt idx="142">
                  <c:v>41518</c:v>
                </c:pt>
                <c:pt idx="143">
                  <c:v>41548</c:v>
                </c:pt>
                <c:pt idx="144">
                  <c:v>41579</c:v>
                </c:pt>
                <c:pt idx="145">
                  <c:v>41609</c:v>
                </c:pt>
                <c:pt idx="146">
                  <c:v>41640</c:v>
                </c:pt>
                <c:pt idx="147">
                  <c:v>41671</c:v>
                </c:pt>
                <c:pt idx="148">
                  <c:v>41699</c:v>
                </c:pt>
                <c:pt idx="149">
                  <c:v>41730</c:v>
                </c:pt>
                <c:pt idx="150">
                  <c:v>41760</c:v>
                </c:pt>
                <c:pt idx="151">
                  <c:v>41791</c:v>
                </c:pt>
                <c:pt idx="152">
                  <c:v>41821</c:v>
                </c:pt>
                <c:pt idx="153">
                  <c:v>41852</c:v>
                </c:pt>
                <c:pt idx="154">
                  <c:v>41883</c:v>
                </c:pt>
                <c:pt idx="155">
                  <c:v>41913</c:v>
                </c:pt>
                <c:pt idx="156">
                  <c:v>41944</c:v>
                </c:pt>
                <c:pt idx="157">
                  <c:v>41974</c:v>
                </c:pt>
                <c:pt idx="158">
                  <c:v>42005</c:v>
                </c:pt>
                <c:pt idx="159">
                  <c:v>42036</c:v>
                </c:pt>
                <c:pt idx="160">
                  <c:v>42064</c:v>
                </c:pt>
                <c:pt idx="161">
                  <c:v>42095</c:v>
                </c:pt>
                <c:pt idx="162">
                  <c:v>42125</c:v>
                </c:pt>
                <c:pt idx="163">
                  <c:v>42156</c:v>
                </c:pt>
                <c:pt idx="164">
                  <c:v>42186</c:v>
                </c:pt>
                <c:pt idx="165">
                  <c:v>42217</c:v>
                </c:pt>
                <c:pt idx="166">
                  <c:v>42248</c:v>
                </c:pt>
                <c:pt idx="167">
                  <c:v>42278</c:v>
                </c:pt>
                <c:pt idx="168">
                  <c:v>42309</c:v>
                </c:pt>
                <c:pt idx="169">
                  <c:v>42339</c:v>
                </c:pt>
                <c:pt idx="170">
                  <c:v>42370</c:v>
                </c:pt>
                <c:pt idx="171">
                  <c:v>42401</c:v>
                </c:pt>
                <c:pt idx="172">
                  <c:v>42430</c:v>
                </c:pt>
                <c:pt idx="173">
                  <c:v>42461</c:v>
                </c:pt>
                <c:pt idx="174">
                  <c:v>42491</c:v>
                </c:pt>
                <c:pt idx="175">
                  <c:v>42522</c:v>
                </c:pt>
                <c:pt idx="176">
                  <c:v>42552</c:v>
                </c:pt>
                <c:pt idx="177">
                  <c:v>42583</c:v>
                </c:pt>
                <c:pt idx="178">
                  <c:v>42614</c:v>
                </c:pt>
                <c:pt idx="179">
                  <c:v>42644</c:v>
                </c:pt>
                <c:pt idx="180">
                  <c:v>42675</c:v>
                </c:pt>
                <c:pt idx="181">
                  <c:v>42705</c:v>
                </c:pt>
                <c:pt idx="182">
                  <c:v>42736</c:v>
                </c:pt>
                <c:pt idx="183">
                  <c:v>42767</c:v>
                </c:pt>
                <c:pt idx="184">
                  <c:v>42795</c:v>
                </c:pt>
                <c:pt idx="185">
                  <c:v>42826</c:v>
                </c:pt>
                <c:pt idx="186">
                  <c:v>42856</c:v>
                </c:pt>
                <c:pt idx="187">
                  <c:v>42887</c:v>
                </c:pt>
                <c:pt idx="188">
                  <c:v>42917</c:v>
                </c:pt>
                <c:pt idx="189">
                  <c:v>42948</c:v>
                </c:pt>
                <c:pt idx="190">
                  <c:v>42979</c:v>
                </c:pt>
                <c:pt idx="191">
                  <c:v>43009</c:v>
                </c:pt>
                <c:pt idx="192">
                  <c:v>43040</c:v>
                </c:pt>
                <c:pt idx="193">
                  <c:v>43070</c:v>
                </c:pt>
                <c:pt idx="194">
                  <c:v>43101</c:v>
                </c:pt>
                <c:pt idx="195">
                  <c:v>43132</c:v>
                </c:pt>
                <c:pt idx="196">
                  <c:v>43160</c:v>
                </c:pt>
                <c:pt idx="197">
                  <c:v>43191</c:v>
                </c:pt>
                <c:pt idx="198">
                  <c:v>43221</c:v>
                </c:pt>
                <c:pt idx="199">
                  <c:v>43252</c:v>
                </c:pt>
                <c:pt idx="200">
                  <c:v>43282</c:v>
                </c:pt>
                <c:pt idx="201">
                  <c:v>43313</c:v>
                </c:pt>
                <c:pt idx="202">
                  <c:v>43344</c:v>
                </c:pt>
                <c:pt idx="203">
                  <c:v>43374</c:v>
                </c:pt>
                <c:pt idx="204">
                  <c:v>43405</c:v>
                </c:pt>
                <c:pt idx="205">
                  <c:v>43435</c:v>
                </c:pt>
                <c:pt idx="206">
                  <c:v>43466</c:v>
                </c:pt>
                <c:pt idx="207">
                  <c:v>43497</c:v>
                </c:pt>
                <c:pt idx="208">
                  <c:v>43525</c:v>
                </c:pt>
                <c:pt idx="209">
                  <c:v>43556</c:v>
                </c:pt>
                <c:pt idx="210">
                  <c:v>43586</c:v>
                </c:pt>
                <c:pt idx="211">
                  <c:v>43617</c:v>
                </c:pt>
                <c:pt idx="212">
                  <c:v>43647</c:v>
                </c:pt>
                <c:pt idx="213">
                  <c:v>43678</c:v>
                </c:pt>
                <c:pt idx="214">
                  <c:v>43709</c:v>
                </c:pt>
                <c:pt idx="215">
                  <c:v>43739</c:v>
                </c:pt>
                <c:pt idx="216">
                  <c:v>43770</c:v>
                </c:pt>
                <c:pt idx="217">
                  <c:v>43800</c:v>
                </c:pt>
                <c:pt idx="218">
                  <c:v>43831</c:v>
                </c:pt>
                <c:pt idx="219">
                  <c:v>43862</c:v>
                </c:pt>
                <c:pt idx="220">
                  <c:v>43891</c:v>
                </c:pt>
                <c:pt idx="221">
                  <c:v>43922</c:v>
                </c:pt>
                <c:pt idx="222">
                  <c:v>43952</c:v>
                </c:pt>
                <c:pt idx="223">
                  <c:v>43983</c:v>
                </c:pt>
                <c:pt idx="224">
                  <c:v>44013</c:v>
                </c:pt>
                <c:pt idx="225">
                  <c:v>44044</c:v>
                </c:pt>
                <c:pt idx="226">
                  <c:v>44075</c:v>
                </c:pt>
                <c:pt idx="227">
                  <c:v>44105</c:v>
                </c:pt>
                <c:pt idx="228">
                  <c:v>44136</c:v>
                </c:pt>
                <c:pt idx="229">
                  <c:v>44166</c:v>
                </c:pt>
                <c:pt idx="230">
                  <c:v>44197</c:v>
                </c:pt>
                <c:pt idx="231">
                  <c:v>44228</c:v>
                </c:pt>
                <c:pt idx="232">
                  <c:v>44256</c:v>
                </c:pt>
                <c:pt idx="233">
                  <c:v>44287</c:v>
                </c:pt>
                <c:pt idx="234">
                  <c:v>44317</c:v>
                </c:pt>
                <c:pt idx="235">
                  <c:v>44348</c:v>
                </c:pt>
                <c:pt idx="236">
                  <c:v>44378</c:v>
                </c:pt>
                <c:pt idx="237">
                  <c:v>44409</c:v>
                </c:pt>
                <c:pt idx="238">
                  <c:v>44440</c:v>
                </c:pt>
                <c:pt idx="239">
                  <c:v>44470</c:v>
                </c:pt>
                <c:pt idx="240">
                  <c:v>44501</c:v>
                </c:pt>
              </c:numCache>
            </c:numRef>
          </c:cat>
          <c:val>
            <c:numRef>
              <c:f>Exhibit2!$B$16:$B$256</c:f>
              <c:numCache>
                <c:formatCode>0.00</c:formatCode>
                <c:ptCount val="241"/>
                <c:pt idx="0">
                  <c:v>6.9684999999999997</c:v>
                </c:pt>
                <c:pt idx="1">
                  <c:v>6.77</c:v>
                </c:pt>
                <c:pt idx="2">
                  <c:v>6.5466666666666669</c:v>
                </c:pt>
                <c:pt idx="3">
                  <c:v>6.5084210526315793</c:v>
                </c:pt>
                <c:pt idx="4">
                  <c:v>6.8105000000000002</c:v>
                </c:pt>
                <c:pt idx="5">
                  <c:v>6.7613636363636367</c:v>
                </c:pt>
                <c:pt idx="6">
                  <c:v>6.753181818181818</c:v>
                </c:pt>
                <c:pt idx="7">
                  <c:v>6.6280000000000001</c:v>
                </c:pt>
                <c:pt idx="8">
                  <c:v>6.5336363636363632</c:v>
                </c:pt>
                <c:pt idx="9">
                  <c:v>6.3650000000000002</c:v>
                </c:pt>
                <c:pt idx="10">
                  <c:v>6.1544999999999996</c:v>
                </c:pt>
                <c:pt idx="11">
                  <c:v>6.3218181818181822</c:v>
                </c:pt>
                <c:pt idx="12">
                  <c:v>6.3063157894736843</c:v>
                </c:pt>
                <c:pt idx="13">
                  <c:v>6.2142857142857144</c:v>
                </c:pt>
                <c:pt idx="14">
                  <c:v>6.1733333333333329</c:v>
                </c:pt>
                <c:pt idx="15">
                  <c:v>5.9510526315789471</c:v>
                </c:pt>
                <c:pt idx="16">
                  <c:v>5.8861904761904764</c:v>
                </c:pt>
                <c:pt idx="17">
                  <c:v>5.744761904761905</c:v>
                </c:pt>
                <c:pt idx="18">
                  <c:v>5.2176190476190474</c:v>
                </c:pt>
                <c:pt idx="19">
                  <c:v>4.9657142857142853</c:v>
                </c:pt>
                <c:pt idx="20">
                  <c:v>5.4922727272727272</c:v>
                </c:pt>
                <c:pt idx="21">
                  <c:v>5.8795238095238096</c:v>
                </c:pt>
                <c:pt idx="22">
                  <c:v>5.7161904761904765</c:v>
                </c:pt>
                <c:pt idx="23">
                  <c:v>5.6977272727272723</c:v>
                </c:pt>
                <c:pt idx="24">
                  <c:v>5.6483333333333334</c:v>
                </c:pt>
                <c:pt idx="25">
                  <c:v>5.6195454545454542</c:v>
                </c:pt>
                <c:pt idx="26">
                  <c:v>5.5359999999999996</c:v>
                </c:pt>
                <c:pt idx="27">
                  <c:v>5.5005263157894735</c:v>
                </c:pt>
                <c:pt idx="28">
                  <c:v>5.3256521739130438</c:v>
                </c:pt>
                <c:pt idx="29">
                  <c:v>5.730952380952381</c:v>
                </c:pt>
                <c:pt idx="30">
                  <c:v>6.0374999999999996</c:v>
                </c:pt>
                <c:pt idx="31">
                  <c:v>6.0147619047619045</c:v>
                </c:pt>
                <c:pt idx="32">
                  <c:v>5.822857142857143</c:v>
                </c:pt>
                <c:pt idx="33">
                  <c:v>5.6481818181818184</c:v>
                </c:pt>
                <c:pt idx="34">
                  <c:v>5.4590476190476194</c:v>
                </c:pt>
                <c:pt idx="35">
                  <c:v>5.468</c:v>
                </c:pt>
                <c:pt idx="36">
                  <c:v>5.5155000000000003</c:v>
                </c:pt>
                <c:pt idx="37">
                  <c:v>5.4695454545454547</c:v>
                </c:pt>
                <c:pt idx="38">
                  <c:v>5.3574999999999999</c:v>
                </c:pt>
                <c:pt idx="39">
                  <c:v>5.1994736842105267</c:v>
                </c:pt>
                <c:pt idx="40">
                  <c:v>5.4018181818181814</c:v>
                </c:pt>
                <c:pt idx="41">
                  <c:v>5.3271428571428574</c:v>
                </c:pt>
                <c:pt idx="42">
                  <c:v>5.1523809523809527</c:v>
                </c:pt>
                <c:pt idx="43">
                  <c:v>4.96</c:v>
                </c:pt>
                <c:pt idx="44">
                  <c:v>5.0570000000000004</c:v>
                </c:pt>
                <c:pt idx="45">
                  <c:v>5.0947826086956525</c:v>
                </c:pt>
                <c:pt idx="46">
                  <c:v>5.1261904761904766</c:v>
                </c:pt>
                <c:pt idx="47">
                  <c:v>5.3449999999999998</c:v>
                </c:pt>
                <c:pt idx="48">
                  <c:v>5.415</c:v>
                </c:pt>
                <c:pt idx="49">
                  <c:v>5.3695238095238098</c:v>
                </c:pt>
                <c:pt idx="50">
                  <c:v>5.2945000000000002</c:v>
                </c:pt>
                <c:pt idx="51">
                  <c:v>5.3478947368421057</c:v>
                </c:pt>
                <c:pt idx="52">
                  <c:v>5.5252173913043476</c:v>
                </c:pt>
                <c:pt idx="53">
                  <c:v>5.8421052631578947</c:v>
                </c:pt>
                <c:pt idx="54">
                  <c:v>5.9513636363636362</c:v>
                </c:pt>
                <c:pt idx="55">
                  <c:v>5.8913636363636366</c:v>
                </c:pt>
                <c:pt idx="56">
                  <c:v>5.85</c:v>
                </c:pt>
                <c:pt idx="57">
                  <c:v>5.6830434782608696</c:v>
                </c:pt>
                <c:pt idx="58">
                  <c:v>5.5090000000000003</c:v>
                </c:pt>
                <c:pt idx="59">
                  <c:v>5.51</c:v>
                </c:pt>
                <c:pt idx="60">
                  <c:v>5.3309523809523807</c:v>
                </c:pt>
                <c:pt idx="61">
                  <c:v>5.3224999999999998</c:v>
                </c:pt>
                <c:pt idx="62">
                  <c:v>5.4019047619047615</c:v>
                </c:pt>
                <c:pt idx="63">
                  <c:v>5.3868421052631579</c:v>
                </c:pt>
                <c:pt idx="64">
                  <c:v>5.3036363636363637</c:v>
                </c:pt>
                <c:pt idx="65">
                  <c:v>5.4671428571428571</c:v>
                </c:pt>
                <c:pt idx="66">
                  <c:v>5.4745454545454546</c:v>
                </c:pt>
                <c:pt idx="67">
                  <c:v>5.7947619047619048</c:v>
                </c:pt>
                <c:pt idx="68">
                  <c:v>5.7328571428571431</c:v>
                </c:pt>
                <c:pt idx="69">
                  <c:v>5.7873913043478264</c:v>
                </c:pt>
                <c:pt idx="70">
                  <c:v>5.7373684210526319</c:v>
                </c:pt>
                <c:pt idx="71">
                  <c:v>5.6609090909090911</c:v>
                </c:pt>
                <c:pt idx="72">
                  <c:v>5.4355000000000002</c:v>
                </c:pt>
                <c:pt idx="73">
                  <c:v>5.492</c:v>
                </c:pt>
                <c:pt idx="74">
                  <c:v>5.331428571428571</c:v>
                </c:pt>
                <c:pt idx="75">
                  <c:v>5.5270000000000001</c:v>
                </c:pt>
                <c:pt idx="76">
                  <c:v>5.5060000000000002</c:v>
                </c:pt>
                <c:pt idx="77">
                  <c:v>5.5527272727272727</c:v>
                </c:pt>
                <c:pt idx="78">
                  <c:v>5.5733333333333333</c:v>
                </c:pt>
                <c:pt idx="79">
                  <c:v>5.6761904761904765</c:v>
                </c:pt>
                <c:pt idx="80">
                  <c:v>5.6654545454545451</c:v>
                </c:pt>
                <c:pt idx="81">
                  <c:v>5.6361904761904764</c:v>
                </c:pt>
                <c:pt idx="82">
                  <c:v>5.652857142857143</c:v>
                </c:pt>
                <c:pt idx="83">
                  <c:v>6.2813636363636363</c:v>
                </c:pt>
                <c:pt idx="84">
                  <c:v>6.1244444444444444</c:v>
                </c:pt>
                <c:pt idx="85">
                  <c:v>5.0454545454545459</c:v>
                </c:pt>
                <c:pt idx="86">
                  <c:v>5.0484999999999998</c:v>
                </c:pt>
                <c:pt idx="87">
                  <c:v>5.2663157894736843</c:v>
                </c:pt>
                <c:pt idx="88">
                  <c:v>5.4954545454545451</c:v>
                </c:pt>
                <c:pt idx="89">
                  <c:v>5.3890476190476191</c:v>
                </c:pt>
                <c:pt idx="90">
                  <c:v>5.54</c:v>
                </c:pt>
                <c:pt idx="91">
                  <c:v>5.6059090909090905</c:v>
                </c:pt>
                <c:pt idx="92">
                  <c:v>5.4118181818181821</c:v>
                </c:pt>
                <c:pt idx="93">
                  <c:v>5.2580952380952377</c:v>
                </c:pt>
                <c:pt idx="94">
                  <c:v>5.1266666666666669</c:v>
                </c:pt>
                <c:pt idx="95">
                  <c:v>5.1452380952380956</c:v>
                </c:pt>
                <c:pt idx="96">
                  <c:v>5.1857894736842107</c:v>
                </c:pt>
                <c:pt idx="97">
                  <c:v>5.2618181818181817</c:v>
                </c:pt>
                <c:pt idx="98">
                  <c:v>5.2642105263157895</c:v>
                </c:pt>
                <c:pt idx="99">
                  <c:v>5.3478947368421057</c:v>
                </c:pt>
                <c:pt idx="100">
                  <c:v>5.27</c:v>
                </c:pt>
                <c:pt idx="101">
                  <c:v>5.2859090909090911</c:v>
                </c:pt>
                <c:pt idx="102">
                  <c:v>4.9634999999999998</c:v>
                </c:pt>
                <c:pt idx="103">
                  <c:v>4.8827272727272728</c:v>
                </c:pt>
                <c:pt idx="104">
                  <c:v>4.7238095238095239</c:v>
                </c:pt>
                <c:pt idx="105">
                  <c:v>4.4904545454545453</c:v>
                </c:pt>
                <c:pt idx="106">
                  <c:v>4.5266666666666664</c:v>
                </c:pt>
                <c:pt idx="107">
                  <c:v>4.6779999999999999</c:v>
                </c:pt>
                <c:pt idx="108">
                  <c:v>4.8747619047619049</c:v>
                </c:pt>
                <c:pt idx="109">
                  <c:v>5.0149999999999997</c:v>
                </c:pt>
                <c:pt idx="110">
                  <c:v>5.0404999999999998</c:v>
                </c:pt>
                <c:pt idx="111">
                  <c:v>5.2236842105263159</c:v>
                </c:pt>
                <c:pt idx="112">
                  <c:v>5.1295652173913044</c:v>
                </c:pt>
                <c:pt idx="113">
                  <c:v>5.1574999999999998</c:v>
                </c:pt>
                <c:pt idx="114">
                  <c:v>4.9638095238095241</c:v>
                </c:pt>
                <c:pt idx="115">
                  <c:v>4.9890909090909092</c:v>
                </c:pt>
                <c:pt idx="116">
                  <c:v>4.931</c:v>
                </c:pt>
                <c:pt idx="117">
                  <c:v>4.3656521739130438</c:v>
                </c:pt>
                <c:pt idx="118">
                  <c:v>4.0861904761904766</c:v>
                </c:pt>
                <c:pt idx="119">
                  <c:v>3.9790000000000001</c:v>
                </c:pt>
                <c:pt idx="120">
                  <c:v>3.8725000000000001</c:v>
                </c:pt>
                <c:pt idx="121">
                  <c:v>3.927142857142857</c:v>
                </c:pt>
                <c:pt idx="122">
                  <c:v>3.85</c:v>
                </c:pt>
                <c:pt idx="123">
                  <c:v>3.8464999999999998</c:v>
                </c:pt>
                <c:pt idx="124">
                  <c:v>3.9872727272727273</c:v>
                </c:pt>
                <c:pt idx="125">
                  <c:v>3.9614285714285713</c:v>
                </c:pt>
                <c:pt idx="126">
                  <c:v>3.8013636363636363</c:v>
                </c:pt>
                <c:pt idx="127">
                  <c:v>3.64</c:v>
                </c:pt>
                <c:pt idx="128">
                  <c:v>3.3952380952380952</c:v>
                </c:pt>
                <c:pt idx="129">
                  <c:v>3.4752173913043478</c:v>
                </c:pt>
                <c:pt idx="130">
                  <c:v>3.4852631578947366</c:v>
                </c:pt>
                <c:pt idx="131">
                  <c:v>3.465238095238095</c:v>
                </c:pt>
                <c:pt idx="132">
                  <c:v>3.4990000000000001</c:v>
                </c:pt>
                <c:pt idx="133">
                  <c:v>3.6505000000000001</c:v>
                </c:pt>
                <c:pt idx="134">
                  <c:v>3.7976190476190474</c:v>
                </c:pt>
                <c:pt idx="135">
                  <c:v>3.8968421052631581</c:v>
                </c:pt>
                <c:pt idx="136">
                  <c:v>3.9325000000000001</c:v>
                </c:pt>
                <c:pt idx="137">
                  <c:v>3.7331818181818184</c:v>
                </c:pt>
                <c:pt idx="138">
                  <c:v>3.8931818181818181</c:v>
                </c:pt>
                <c:pt idx="139">
                  <c:v>4.2694999999999999</c:v>
                </c:pt>
                <c:pt idx="140">
                  <c:v>4.3440909090909088</c:v>
                </c:pt>
                <c:pt idx="141">
                  <c:v>4.542272727272727</c:v>
                </c:pt>
                <c:pt idx="142">
                  <c:v>4.6399999999999997</c:v>
                </c:pt>
                <c:pt idx="143">
                  <c:v>4.5277272727272724</c:v>
                </c:pt>
                <c:pt idx="144">
                  <c:v>4.63</c:v>
                </c:pt>
                <c:pt idx="145">
                  <c:v>4.6223809523809525</c:v>
                </c:pt>
                <c:pt idx="146">
                  <c:v>4.4876190476190478</c:v>
                </c:pt>
                <c:pt idx="147">
                  <c:v>4.4494736842105267</c:v>
                </c:pt>
                <c:pt idx="148">
                  <c:v>4.3828571428571426</c:v>
                </c:pt>
                <c:pt idx="149">
                  <c:v>4.2404761904761905</c:v>
                </c:pt>
                <c:pt idx="150">
                  <c:v>4.1619047619047622</c:v>
                </c:pt>
                <c:pt idx="151">
                  <c:v>4.2495238095238097</c:v>
                </c:pt>
                <c:pt idx="152">
                  <c:v>4.1618181818181821</c:v>
                </c:pt>
                <c:pt idx="153">
                  <c:v>4.0757142857142856</c:v>
                </c:pt>
                <c:pt idx="154">
                  <c:v>4.1119047619047615</c:v>
                </c:pt>
                <c:pt idx="155">
                  <c:v>3.915</c:v>
                </c:pt>
                <c:pt idx="156">
                  <c:v>3.9216666666666669</c:v>
                </c:pt>
                <c:pt idx="157">
                  <c:v>3.7886363636363636</c:v>
                </c:pt>
                <c:pt idx="158">
                  <c:v>3.4634999999999998</c:v>
                </c:pt>
                <c:pt idx="159">
                  <c:v>3.6063157894736841</c:v>
                </c:pt>
                <c:pt idx="160">
                  <c:v>3.6395454545454546</c:v>
                </c:pt>
                <c:pt idx="161">
                  <c:v>3.5227272727272725</c:v>
                </c:pt>
                <c:pt idx="162">
                  <c:v>3.9809999999999999</c:v>
                </c:pt>
                <c:pt idx="163">
                  <c:v>4.1909090909090905</c:v>
                </c:pt>
                <c:pt idx="164">
                  <c:v>4.1509090909090913</c:v>
                </c:pt>
                <c:pt idx="165">
                  <c:v>4.0357142857142856</c:v>
                </c:pt>
                <c:pt idx="166">
                  <c:v>4.0685714285714285</c:v>
                </c:pt>
                <c:pt idx="167">
                  <c:v>3.9519047619047618</c:v>
                </c:pt>
                <c:pt idx="168">
                  <c:v>4.0557894736842108</c:v>
                </c:pt>
                <c:pt idx="169">
                  <c:v>3.9704545454545457</c:v>
                </c:pt>
                <c:pt idx="170">
                  <c:v>4.0015789473684213</c:v>
                </c:pt>
                <c:pt idx="171">
                  <c:v>3.956</c:v>
                </c:pt>
                <c:pt idx="172">
                  <c:v>3.8204545454545453</c:v>
                </c:pt>
                <c:pt idx="173">
                  <c:v>3.6161904761904764</c:v>
                </c:pt>
                <c:pt idx="174">
                  <c:v>3.65</c:v>
                </c:pt>
                <c:pt idx="175">
                  <c:v>3.4972727272727271</c:v>
                </c:pt>
                <c:pt idx="176">
                  <c:v>3.2845</c:v>
                </c:pt>
                <c:pt idx="177">
                  <c:v>3.3156521739130436</c:v>
                </c:pt>
                <c:pt idx="178">
                  <c:v>3.4133333333333331</c:v>
                </c:pt>
                <c:pt idx="179">
                  <c:v>3.5110000000000001</c:v>
                </c:pt>
                <c:pt idx="180">
                  <c:v>3.8624999999999998</c:v>
                </c:pt>
                <c:pt idx="181">
                  <c:v>4.0552380952380949</c:v>
                </c:pt>
                <c:pt idx="182">
                  <c:v>3.9215</c:v>
                </c:pt>
                <c:pt idx="183">
                  <c:v>3.9515789473684211</c:v>
                </c:pt>
                <c:pt idx="184">
                  <c:v>4.0065217391304344</c:v>
                </c:pt>
                <c:pt idx="185">
                  <c:v>3.8678947368421053</c:v>
                </c:pt>
                <c:pt idx="186">
                  <c:v>3.8513636363636365</c:v>
                </c:pt>
                <c:pt idx="187">
                  <c:v>3.6786363636363637</c:v>
                </c:pt>
                <c:pt idx="188">
                  <c:v>3.698</c:v>
                </c:pt>
                <c:pt idx="189">
                  <c:v>3.6343478260869566</c:v>
                </c:pt>
                <c:pt idx="190">
                  <c:v>3.6295000000000002</c:v>
                </c:pt>
                <c:pt idx="191">
                  <c:v>3.5977272727272727</c:v>
                </c:pt>
                <c:pt idx="192">
                  <c:v>3.5739999999999998</c:v>
                </c:pt>
                <c:pt idx="193">
                  <c:v>3.5074999999999998</c:v>
                </c:pt>
                <c:pt idx="194">
                  <c:v>3.5476190476190474</c:v>
                </c:pt>
                <c:pt idx="195">
                  <c:v>3.8242105263157895</c:v>
                </c:pt>
                <c:pt idx="196">
                  <c:v>3.8657142857142857</c:v>
                </c:pt>
                <c:pt idx="197">
                  <c:v>3.8461904761904764</c:v>
                </c:pt>
                <c:pt idx="198">
                  <c:v>3.9950000000000001</c:v>
                </c:pt>
                <c:pt idx="199">
                  <c:v>3.9552380952380952</c:v>
                </c:pt>
                <c:pt idx="200">
                  <c:v>3.8742857142857141</c:v>
                </c:pt>
                <c:pt idx="201">
                  <c:v>3.8847826086956521</c:v>
                </c:pt>
                <c:pt idx="202">
                  <c:v>3.9768421052631577</c:v>
                </c:pt>
                <c:pt idx="203">
                  <c:v>4.1443478260869568</c:v>
                </c:pt>
                <c:pt idx="204">
                  <c:v>4.2164999999999999</c:v>
                </c:pt>
                <c:pt idx="205">
                  <c:v>4.0152631578947364</c:v>
                </c:pt>
                <c:pt idx="206">
                  <c:v>3.9290476190476191</c:v>
                </c:pt>
                <c:pt idx="207">
                  <c:v>3.79</c:v>
                </c:pt>
                <c:pt idx="208">
                  <c:v>3.7738095238095237</c:v>
                </c:pt>
                <c:pt idx="209">
                  <c:v>3.6947619047619047</c:v>
                </c:pt>
                <c:pt idx="210">
                  <c:v>3.6740909090909093</c:v>
                </c:pt>
                <c:pt idx="211">
                  <c:v>3.4209999999999998</c:v>
                </c:pt>
                <c:pt idx="212">
                  <c:v>3.293181818181818</c:v>
                </c:pt>
                <c:pt idx="213">
                  <c:v>2.9772727272727275</c:v>
                </c:pt>
                <c:pt idx="214">
                  <c:v>3.032</c:v>
                </c:pt>
                <c:pt idx="215">
                  <c:v>3.0081818181818183</c:v>
                </c:pt>
                <c:pt idx="216">
                  <c:v>3.0573684210526317</c:v>
                </c:pt>
                <c:pt idx="217">
                  <c:v>3.0071428571428571</c:v>
                </c:pt>
                <c:pt idx="218">
                  <c:v>2.940952380952381</c:v>
                </c:pt>
                <c:pt idx="219">
                  <c:v>2.7789473684210524</c:v>
                </c:pt>
                <c:pt idx="220">
                  <c:v>3.0181818181818181</c:v>
                </c:pt>
                <c:pt idx="221">
                  <c:v>2.4285714285714284</c:v>
                </c:pt>
                <c:pt idx="222">
                  <c:v>2.5024999999999999</c:v>
                </c:pt>
                <c:pt idx="223">
                  <c:v>2.436818181818182</c:v>
                </c:pt>
                <c:pt idx="224">
                  <c:v>2.1445454545454545</c:v>
                </c:pt>
                <c:pt idx="225">
                  <c:v>2.2461904761904763</c:v>
                </c:pt>
                <c:pt idx="226">
                  <c:v>2.3133333333333335</c:v>
                </c:pt>
                <c:pt idx="227">
                  <c:v>2.3542857142857141</c:v>
                </c:pt>
                <c:pt idx="228">
                  <c:v>2.3021052631578947</c:v>
                </c:pt>
                <c:pt idx="229">
                  <c:v>2.2609090909090908</c:v>
                </c:pt>
                <c:pt idx="230">
                  <c:v>2.4510526315789476</c:v>
                </c:pt>
                <c:pt idx="231">
                  <c:v>2.7</c:v>
                </c:pt>
                <c:pt idx="232">
                  <c:v>3.0352173913043479</c:v>
                </c:pt>
                <c:pt idx="233">
                  <c:v>2.8985714285714286</c:v>
                </c:pt>
                <c:pt idx="234">
                  <c:v>2.956</c:v>
                </c:pt>
                <c:pt idx="235">
                  <c:v>2.7868181818181816</c:v>
                </c:pt>
                <c:pt idx="236">
                  <c:v>2.5690476190476188</c:v>
                </c:pt>
                <c:pt idx="237">
                  <c:v>2.5481818181818183</c:v>
                </c:pt>
                <c:pt idx="238">
                  <c:v>2.5290476190476192</c:v>
                </c:pt>
                <c:pt idx="239">
                  <c:v>2.6829999999999998</c:v>
                </c:pt>
                <c:pt idx="240" formatCode="General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E1-4D41-894D-9E613C187B54}"/>
            </c:ext>
          </c:extLst>
        </c:ser>
        <c:ser>
          <c:idx val="1"/>
          <c:order val="1"/>
          <c:tx>
            <c:strRef>
              <c:f>Exhibit2!$C$15</c:f>
              <c:strCache>
                <c:ptCount val="1"/>
                <c:pt idx="0">
                  <c:v>GovtBond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Exhibit2!$A$16:$A$256</c:f>
              <c:numCache>
                <c:formatCode>yyyy\-mm\-dd</c:formatCode>
                <c:ptCount val="241"/>
                <c:pt idx="0">
                  <c:v>37196</c:v>
                </c:pt>
                <c:pt idx="1">
                  <c:v>37226</c:v>
                </c:pt>
                <c:pt idx="2">
                  <c:v>37257</c:v>
                </c:pt>
                <c:pt idx="3">
                  <c:v>37288</c:v>
                </c:pt>
                <c:pt idx="4">
                  <c:v>37316</c:v>
                </c:pt>
                <c:pt idx="5">
                  <c:v>37347</c:v>
                </c:pt>
                <c:pt idx="6">
                  <c:v>37377</c:v>
                </c:pt>
                <c:pt idx="7">
                  <c:v>37408</c:v>
                </c:pt>
                <c:pt idx="8">
                  <c:v>37438</c:v>
                </c:pt>
                <c:pt idx="9">
                  <c:v>37469</c:v>
                </c:pt>
                <c:pt idx="10">
                  <c:v>37500</c:v>
                </c:pt>
                <c:pt idx="11">
                  <c:v>37530</c:v>
                </c:pt>
                <c:pt idx="12">
                  <c:v>37561</c:v>
                </c:pt>
                <c:pt idx="13">
                  <c:v>37591</c:v>
                </c:pt>
                <c:pt idx="14">
                  <c:v>37622</c:v>
                </c:pt>
                <c:pt idx="15">
                  <c:v>37653</c:v>
                </c:pt>
                <c:pt idx="16">
                  <c:v>37681</c:v>
                </c:pt>
                <c:pt idx="17">
                  <c:v>37712</c:v>
                </c:pt>
                <c:pt idx="18">
                  <c:v>37742</c:v>
                </c:pt>
                <c:pt idx="19">
                  <c:v>37773</c:v>
                </c:pt>
                <c:pt idx="20">
                  <c:v>37803</c:v>
                </c:pt>
                <c:pt idx="21">
                  <c:v>37834</c:v>
                </c:pt>
                <c:pt idx="22">
                  <c:v>37865</c:v>
                </c:pt>
                <c:pt idx="23">
                  <c:v>37895</c:v>
                </c:pt>
                <c:pt idx="24">
                  <c:v>37926</c:v>
                </c:pt>
                <c:pt idx="25">
                  <c:v>37956</c:v>
                </c:pt>
                <c:pt idx="26">
                  <c:v>37987</c:v>
                </c:pt>
                <c:pt idx="27">
                  <c:v>38018</c:v>
                </c:pt>
                <c:pt idx="28">
                  <c:v>38047</c:v>
                </c:pt>
                <c:pt idx="29">
                  <c:v>38078</c:v>
                </c:pt>
                <c:pt idx="30">
                  <c:v>38108</c:v>
                </c:pt>
                <c:pt idx="31">
                  <c:v>38139</c:v>
                </c:pt>
                <c:pt idx="32">
                  <c:v>38169</c:v>
                </c:pt>
                <c:pt idx="33">
                  <c:v>38200</c:v>
                </c:pt>
                <c:pt idx="34">
                  <c:v>38231</c:v>
                </c:pt>
                <c:pt idx="35">
                  <c:v>38261</c:v>
                </c:pt>
                <c:pt idx="36">
                  <c:v>38292</c:v>
                </c:pt>
                <c:pt idx="37">
                  <c:v>38322</c:v>
                </c:pt>
                <c:pt idx="38">
                  <c:v>38353</c:v>
                </c:pt>
                <c:pt idx="39">
                  <c:v>38384</c:v>
                </c:pt>
                <c:pt idx="40">
                  <c:v>38412</c:v>
                </c:pt>
                <c:pt idx="41">
                  <c:v>38443</c:v>
                </c:pt>
                <c:pt idx="42">
                  <c:v>38473</c:v>
                </c:pt>
                <c:pt idx="43">
                  <c:v>38504</c:v>
                </c:pt>
                <c:pt idx="44">
                  <c:v>38534</c:v>
                </c:pt>
                <c:pt idx="45">
                  <c:v>38565</c:v>
                </c:pt>
                <c:pt idx="46">
                  <c:v>38596</c:v>
                </c:pt>
                <c:pt idx="47">
                  <c:v>38626</c:v>
                </c:pt>
                <c:pt idx="48">
                  <c:v>38657</c:v>
                </c:pt>
                <c:pt idx="49">
                  <c:v>38687</c:v>
                </c:pt>
                <c:pt idx="50">
                  <c:v>38718</c:v>
                </c:pt>
                <c:pt idx="51">
                  <c:v>38749</c:v>
                </c:pt>
                <c:pt idx="52">
                  <c:v>38777</c:v>
                </c:pt>
                <c:pt idx="53">
                  <c:v>38808</c:v>
                </c:pt>
                <c:pt idx="54">
                  <c:v>38838</c:v>
                </c:pt>
                <c:pt idx="55">
                  <c:v>38869</c:v>
                </c:pt>
                <c:pt idx="56">
                  <c:v>38899</c:v>
                </c:pt>
                <c:pt idx="57">
                  <c:v>38930</c:v>
                </c:pt>
                <c:pt idx="58">
                  <c:v>38961</c:v>
                </c:pt>
                <c:pt idx="59">
                  <c:v>38991</c:v>
                </c:pt>
                <c:pt idx="60">
                  <c:v>39022</c:v>
                </c:pt>
                <c:pt idx="61">
                  <c:v>39052</c:v>
                </c:pt>
                <c:pt idx="62">
                  <c:v>39083</c:v>
                </c:pt>
                <c:pt idx="63">
                  <c:v>39114</c:v>
                </c:pt>
                <c:pt idx="64">
                  <c:v>39142</c:v>
                </c:pt>
                <c:pt idx="65">
                  <c:v>39173</c:v>
                </c:pt>
                <c:pt idx="66">
                  <c:v>39203</c:v>
                </c:pt>
                <c:pt idx="67">
                  <c:v>39234</c:v>
                </c:pt>
                <c:pt idx="68">
                  <c:v>39264</c:v>
                </c:pt>
                <c:pt idx="69">
                  <c:v>39295</c:v>
                </c:pt>
                <c:pt idx="70">
                  <c:v>39326</c:v>
                </c:pt>
                <c:pt idx="71">
                  <c:v>39356</c:v>
                </c:pt>
                <c:pt idx="72">
                  <c:v>39387</c:v>
                </c:pt>
                <c:pt idx="73">
                  <c:v>39417</c:v>
                </c:pt>
                <c:pt idx="74">
                  <c:v>39448</c:v>
                </c:pt>
                <c:pt idx="75">
                  <c:v>39479</c:v>
                </c:pt>
                <c:pt idx="76">
                  <c:v>39508</c:v>
                </c:pt>
                <c:pt idx="77">
                  <c:v>39539</c:v>
                </c:pt>
                <c:pt idx="78">
                  <c:v>39569</c:v>
                </c:pt>
                <c:pt idx="79">
                  <c:v>39600</c:v>
                </c:pt>
                <c:pt idx="80">
                  <c:v>39630</c:v>
                </c:pt>
                <c:pt idx="81">
                  <c:v>39661</c:v>
                </c:pt>
                <c:pt idx="82">
                  <c:v>39692</c:v>
                </c:pt>
                <c:pt idx="83">
                  <c:v>39722</c:v>
                </c:pt>
                <c:pt idx="84">
                  <c:v>39753</c:v>
                </c:pt>
                <c:pt idx="85">
                  <c:v>39783</c:v>
                </c:pt>
                <c:pt idx="86">
                  <c:v>39814</c:v>
                </c:pt>
                <c:pt idx="87">
                  <c:v>39845</c:v>
                </c:pt>
                <c:pt idx="88">
                  <c:v>39873</c:v>
                </c:pt>
                <c:pt idx="89">
                  <c:v>39904</c:v>
                </c:pt>
                <c:pt idx="90">
                  <c:v>39934</c:v>
                </c:pt>
                <c:pt idx="91">
                  <c:v>39965</c:v>
                </c:pt>
                <c:pt idx="92">
                  <c:v>39995</c:v>
                </c:pt>
                <c:pt idx="93">
                  <c:v>40026</c:v>
                </c:pt>
                <c:pt idx="94">
                  <c:v>40057</c:v>
                </c:pt>
                <c:pt idx="95">
                  <c:v>40087</c:v>
                </c:pt>
                <c:pt idx="96">
                  <c:v>40118</c:v>
                </c:pt>
                <c:pt idx="97">
                  <c:v>40148</c:v>
                </c:pt>
                <c:pt idx="98">
                  <c:v>40179</c:v>
                </c:pt>
                <c:pt idx="99">
                  <c:v>40210</c:v>
                </c:pt>
                <c:pt idx="100">
                  <c:v>40238</c:v>
                </c:pt>
                <c:pt idx="101">
                  <c:v>40269</c:v>
                </c:pt>
                <c:pt idx="102">
                  <c:v>40299</c:v>
                </c:pt>
                <c:pt idx="103">
                  <c:v>40330</c:v>
                </c:pt>
                <c:pt idx="104">
                  <c:v>40360</c:v>
                </c:pt>
                <c:pt idx="105">
                  <c:v>40391</c:v>
                </c:pt>
                <c:pt idx="106">
                  <c:v>40422</c:v>
                </c:pt>
                <c:pt idx="107">
                  <c:v>40452</c:v>
                </c:pt>
                <c:pt idx="108">
                  <c:v>40483</c:v>
                </c:pt>
                <c:pt idx="109">
                  <c:v>40513</c:v>
                </c:pt>
                <c:pt idx="110">
                  <c:v>40544</c:v>
                </c:pt>
                <c:pt idx="111">
                  <c:v>40575</c:v>
                </c:pt>
                <c:pt idx="112">
                  <c:v>40603</c:v>
                </c:pt>
                <c:pt idx="113">
                  <c:v>40634</c:v>
                </c:pt>
                <c:pt idx="114">
                  <c:v>40664</c:v>
                </c:pt>
                <c:pt idx="115">
                  <c:v>40695</c:v>
                </c:pt>
                <c:pt idx="116">
                  <c:v>40725</c:v>
                </c:pt>
                <c:pt idx="117">
                  <c:v>40756</c:v>
                </c:pt>
                <c:pt idx="118">
                  <c:v>40787</c:v>
                </c:pt>
                <c:pt idx="119">
                  <c:v>40817</c:v>
                </c:pt>
                <c:pt idx="120">
                  <c:v>40848</c:v>
                </c:pt>
                <c:pt idx="121">
                  <c:v>40878</c:v>
                </c:pt>
                <c:pt idx="122">
                  <c:v>40909</c:v>
                </c:pt>
                <c:pt idx="123">
                  <c:v>40940</c:v>
                </c:pt>
                <c:pt idx="124">
                  <c:v>40969</c:v>
                </c:pt>
                <c:pt idx="125">
                  <c:v>41000</c:v>
                </c:pt>
                <c:pt idx="126">
                  <c:v>41030</c:v>
                </c:pt>
                <c:pt idx="127">
                  <c:v>41061</c:v>
                </c:pt>
                <c:pt idx="128">
                  <c:v>41091</c:v>
                </c:pt>
                <c:pt idx="129">
                  <c:v>41122</c:v>
                </c:pt>
                <c:pt idx="130">
                  <c:v>41153</c:v>
                </c:pt>
                <c:pt idx="131">
                  <c:v>41183</c:v>
                </c:pt>
                <c:pt idx="132">
                  <c:v>41214</c:v>
                </c:pt>
                <c:pt idx="133">
                  <c:v>41244</c:v>
                </c:pt>
                <c:pt idx="134">
                  <c:v>41275</c:v>
                </c:pt>
                <c:pt idx="135">
                  <c:v>41306</c:v>
                </c:pt>
                <c:pt idx="136">
                  <c:v>41334</c:v>
                </c:pt>
                <c:pt idx="137">
                  <c:v>41365</c:v>
                </c:pt>
                <c:pt idx="138">
                  <c:v>41395</c:v>
                </c:pt>
                <c:pt idx="139">
                  <c:v>41426</c:v>
                </c:pt>
                <c:pt idx="140">
                  <c:v>41456</c:v>
                </c:pt>
                <c:pt idx="141">
                  <c:v>41487</c:v>
                </c:pt>
                <c:pt idx="142">
                  <c:v>41518</c:v>
                </c:pt>
                <c:pt idx="143">
                  <c:v>41548</c:v>
                </c:pt>
                <c:pt idx="144">
                  <c:v>41579</c:v>
                </c:pt>
                <c:pt idx="145">
                  <c:v>41609</c:v>
                </c:pt>
                <c:pt idx="146">
                  <c:v>41640</c:v>
                </c:pt>
                <c:pt idx="147">
                  <c:v>41671</c:v>
                </c:pt>
                <c:pt idx="148">
                  <c:v>41699</c:v>
                </c:pt>
                <c:pt idx="149">
                  <c:v>41730</c:v>
                </c:pt>
                <c:pt idx="150">
                  <c:v>41760</c:v>
                </c:pt>
                <c:pt idx="151">
                  <c:v>41791</c:v>
                </c:pt>
                <c:pt idx="152">
                  <c:v>41821</c:v>
                </c:pt>
                <c:pt idx="153">
                  <c:v>41852</c:v>
                </c:pt>
                <c:pt idx="154">
                  <c:v>41883</c:v>
                </c:pt>
                <c:pt idx="155">
                  <c:v>41913</c:v>
                </c:pt>
                <c:pt idx="156">
                  <c:v>41944</c:v>
                </c:pt>
                <c:pt idx="157">
                  <c:v>41974</c:v>
                </c:pt>
                <c:pt idx="158">
                  <c:v>42005</c:v>
                </c:pt>
                <c:pt idx="159">
                  <c:v>42036</c:v>
                </c:pt>
                <c:pt idx="160">
                  <c:v>42064</c:v>
                </c:pt>
                <c:pt idx="161">
                  <c:v>42095</c:v>
                </c:pt>
                <c:pt idx="162">
                  <c:v>42125</c:v>
                </c:pt>
                <c:pt idx="163">
                  <c:v>42156</c:v>
                </c:pt>
                <c:pt idx="164">
                  <c:v>42186</c:v>
                </c:pt>
                <c:pt idx="165">
                  <c:v>42217</c:v>
                </c:pt>
                <c:pt idx="166">
                  <c:v>42248</c:v>
                </c:pt>
                <c:pt idx="167">
                  <c:v>42278</c:v>
                </c:pt>
                <c:pt idx="168">
                  <c:v>42309</c:v>
                </c:pt>
                <c:pt idx="169">
                  <c:v>42339</c:v>
                </c:pt>
                <c:pt idx="170">
                  <c:v>42370</c:v>
                </c:pt>
                <c:pt idx="171">
                  <c:v>42401</c:v>
                </c:pt>
                <c:pt idx="172">
                  <c:v>42430</c:v>
                </c:pt>
                <c:pt idx="173">
                  <c:v>42461</c:v>
                </c:pt>
                <c:pt idx="174">
                  <c:v>42491</c:v>
                </c:pt>
                <c:pt idx="175">
                  <c:v>42522</c:v>
                </c:pt>
                <c:pt idx="176">
                  <c:v>42552</c:v>
                </c:pt>
                <c:pt idx="177">
                  <c:v>42583</c:v>
                </c:pt>
                <c:pt idx="178">
                  <c:v>42614</c:v>
                </c:pt>
                <c:pt idx="179">
                  <c:v>42644</c:v>
                </c:pt>
                <c:pt idx="180">
                  <c:v>42675</c:v>
                </c:pt>
                <c:pt idx="181">
                  <c:v>42705</c:v>
                </c:pt>
                <c:pt idx="182">
                  <c:v>42736</c:v>
                </c:pt>
                <c:pt idx="183">
                  <c:v>42767</c:v>
                </c:pt>
                <c:pt idx="184">
                  <c:v>42795</c:v>
                </c:pt>
                <c:pt idx="185">
                  <c:v>42826</c:v>
                </c:pt>
                <c:pt idx="186">
                  <c:v>42856</c:v>
                </c:pt>
                <c:pt idx="187">
                  <c:v>42887</c:v>
                </c:pt>
                <c:pt idx="188">
                  <c:v>42917</c:v>
                </c:pt>
                <c:pt idx="189">
                  <c:v>42948</c:v>
                </c:pt>
                <c:pt idx="190">
                  <c:v>42979</c:v>
                </c:pt>
                <c:pt idx="191">
                  <c:v>43009</c:v>
                </c:pt>
                <c:pt idx="192">
                  <c:v>43040</c:v>
                </c:pt>
                <c:pt idx="193">
                  <c:v>43070</c:v>
                </c:pt>
                <c:pt idx="194">
                  <c:v>43101</c:v>
                </c:pt>
                <c:pt idx="195">
                  <c:v>43132</c:v>
                </c:pt>
                <c:pt idx="196">
                  <c:v>43160</c:v>
                </c:pt>
                <c:pt idx="197">
                  <c:v>43191</c:v>
                </c:pt>
                <c:pt idx="198">
                  <c:v>43221</c:v>
                </c:pt>
                <c:pt idx="199">
                  <c:v>43252</c:v>
                </c:pt>
                <c:pt idx="200">
                  <c:v>43282</c:v>
                </c:pt>
                <c:pt idx="201">
                  <c:v>43313</c:v>
                </c:pt>
                <c:pt idx="202">
                  <c:v>43344</c:v>
                </c:pt>
                <c:pt idx="203">
                  <c:v>43374</c:v>
                </c:pt>
                <c:pt idx="204">
                  <c:v>43405</c:v>
                </c:pt>
                <c:pt idx="205">
                  <c:v>43435</c:v>
                </c:pt>
                <c:pt idx="206">
                  <c:v>43466</c:v>
                </c:pt>
                <c:pt idx="207">
                  <c:v>43497</c:v>
                </c:pt>
                <c:pt idx="208">
                  <c:v>43525</c:v>
                </c:pt>
                <c:pt idx="209">
                  <c:v>43556</c:v>
                </c:pt>
                <c:pt idx="210">
                  <c:v>43586</c:v>
                </c:pt>
                <c:pt idx="211">
                  <c:v>43617</c:v>
                </c:pt>
                <c:pt idx="212">
                  <c:v>43647</c:v>
                </c:pt>
                <c:pt idx="213">
                  <c:v>43678</c:v>
                </c:pt>
                <c:pt idx="214">
                  <c:v>43709</c:v>
                </c:pt>
                <c:pt idx="215">
                  <c:v>43739</c:v>
                </c:pt>
                <c:pt idx="216">
                  <c:v>43770</c:v>
                </c:pt>
                <c:pt idx="217">
                  <c:v>43800</c:v>
                </c:pt>
                <c:pt idx="218">
                  <c:v>43831</c:v>
                </c:pt>
                <c:pt idx="219">
                  <c:v>43862</c:v>
                </c:pt>
                <c:pt idx="220">
                  <c:v>43891</c:v>
                </c:pt>
                <c:pt idx="221">
                  <c:v>43922</c:v>
                </c:pt>
                <c:pt idx="222">
                  <c:v>43952</c:v>
                </c:pt>
                <c:pt idx="223">
                  <c:v>43983</c:v>
                </c:pt>
                <c:pt idx="224">
                  <c:v>44013</c:v>
                </c:pt>
                <c:pt idx="225">
                  <c:v>44044</c:v>
                </c:pt>
                <c:pt idx="226">
                  <c:v>44075</c:v>
                </c:pt>
                <c:pt idx="227">
                  <c:v>44105</c:v>
                </c:pt>
                <c:pt idx="228">
                  <c:v>44136</c:v>
                </c:pt>
                <c:pt idx="229">
                  <c:v>44166</c:v>
                </c:pt>
                <c:pt idx="230">
                  <c:v>44197</c:v>
                </c:pt>
                <c:pt idx="231">
                  <c:v>44228</c:v>
                </c:pt>
                <c:pt idx="232">
                  <c:v>44256</c:v>
                </c:pt>
                <c:pt idx="233">
                  <c:v>44287</c:v>
                </c:pt>
                <c:pt idx="234">
                  <c:v>44317</c:v>
                </c:pt>
                <c:pt idx="235">
                  <c:v>44348</c:v>
                </c:pt>
                <c:pt idx="236">
                  <c:v>44378</c:v>
                </c:pt>
                <c:pt idx="237">
                  <c:v>44409</c:v>
                </c:pt>
                <c:pt idx="238">
                  <c:v>44440</c:v>
                </c:pt>
                <c:pt idx="239">
                  <c:v>44470</c:v>
                </c:pt>
                <c:pt idx="240">
                  <c:v>44501</c:v>
                </c:pt>
              </c:numCache>
            </c:numRef>
          </c:cat>
          <c:val>
            <c:numRef>
              <c:f>Exhibit2!$C$16:$C$256</c:f>
              <c:numCache>
                <c:formatCode>0.00</c:formatCode>
                <c:ptCount val="241"/>
                <c:pt idx="0">
                  <c:v>4.6500000000000004</c:v>
                </c:pt>
                <c:pt idx="1">
                  <c:v>5.09</c:v>
                </c:pt>
                <c:pt idx="2">
                  <c:v>5.04</c:v>
                </c:pt>
                <c:pt idx="3">
                  <c:v>4.91</c:v>
                </c:pt>
                <c:pt idx="4">
                  <c:v>5.28</c:v>
                </c:pt>
                <c:pt idx="5">
                  <c:v>5.21</c:v>
                </c:pt>
                <c:pt idx="6">
                  <c:v>5.16</c:v>
                </c:pt>
                <c:pt idx="7">
                  <c:v>4.93</c:v>
                </c:pt>
                <c:pt idx="8">
                  <c:v>4.6500000000000004</c:v>
                </c:pt>
                <c:pt idx="9">
                  <c:v>4.26</c:v>
                </c:pt>
                <c:pt idx="10">
                  <c:v>3.87</c:v>
                </c:pt>
                <c:pt idx="11">
                  <c:v>3.94</c:v>
                </c:pt>
                <c:pt idx="12">
                  <c:v>4.05</c:v>
                </c:pt>
                <c:pt idx="13">
                  <c:v>4.03</c:v>
                </c:pt>
                <c:pt idx="14">
                  <c:v>4.05</c:v>
                </c:pt>
                <c:pt idx="15">
                  <c:v>3.9</c:v>
                </c:pt>
                <c:pt idx="16">
                  <c:v>3.81</c:v>
                </c:pt>
                <c:pt idx="17">
                  <c:v>3.96</c:v>
                </c:pt>
                <c:pt idx="18">
                  <c:v>3.57</c:v>
                </c:pt>
                <c:pt idx="19">
                  <c:v>3.33</c:v>
                </c:pt>
                <c:pt idx="20">
                  <c:v>3.98</c:v>
                </c:pt>
                <c:pt idx="21">
                  <c:v>4.45</c:v>
                </c:pt>
                <c:pt idx="22">
                  <c:v>4.2699999999999996</c:v>
                </c:pt>
                <c:pt idx="23">
                  <c:v>4.29</c:v>
                </c:pt>
                <c:pt idx="24">
                  <c:v>4.3</c:v>
                </c:pt>
                <c:pt idx="25">
                  <c:v>4.2699999999999996</c:v>
                </c:pt>
                <c:pt idx="26">
                  <c:v>4.1500000000000004</c:v>
                </c:pt>
                <c:pt idx="27">
                  <c:v>4.08</c:v>
                </c:pt>
                <c:pt idx="28">
                  <c:v>3.83</c:v>
                </c:pt>
                <c:pt idx="29">
                  <c:v>4.3499999999999996</c:v>
                </c:pt>
                <c:pt idx="30">
                  <c:v>4.72</c:v>
                </c:pt>
                <c:pt idx="31">
                  <c:v>4.7300000000000004</c:v>
                </c:pt>
                <c:pt idx="32">
                  <c:v>4.5</c:v>
                </c:pt>
                <c:pt idx="33">
                  <c:v>4.28</c:v>
                </c:pt>
                <c:pt idx="34">
                  <c:v>4.13</c:v>
                </c:pt>
                <c:pt idx="35">
                  <c:v>4.0999999999999996</c:v>
                </c:pt>
                <c:pt idx="36">
                  <c:v>4.1900000000000004</c:v>
                </c:pt>
                <c:pt idx="37">
                  <c:v>4.2300000000000004</c:v>
                </c:pt>
                <c:pt idx="38">
                  <c:v>4.22</c:v>
                </c:pt>
                <c:pt idx="39">
                  <c:v>4.17</c:v>
                </c:pt>
                <c:pt idx="40">
                  <c:v>4.5</c:v>
                </c:pt>
                <c:pt idx="41">
                  <c:v>4.34</c:v>
                </c:pt>
                <c:pt idx="42">
                  <c:v>4.1399999999999997</c:v>
                </c:pt>
                <c:pt idx="43">
                  <c:v>4</c:v>
                </c:pt>
                <c:pt idx="44">
                  <c:v>4.18</c:v>
                </c:pt>
                <c:pt idx="45">
                  <c:v>4.26</c:v>
                </c:pt>
                <c:pt idx="46">
                  <c:v>4.2</c:v>
                </c:pt>
                <c:pt idx="47">
                  <c:v>4.46</c:v>
                </c:pt>
                <c:pt idx="48">
                  <c:v>4.54</c:v>
                </c:pt>
                <c:pt idx="49">
                  <c:v>4.47</c:v>
                </c:pt>
                <c:pt idx="50">
                  <c:v>4.42</c:v>
                </c:pt>
                <c:pt idx="51">
                  <c:v>4.57</c:v>
                </c:pt>
                <c:pt idx="52">
                  <c:v>4.72</c:v>
                </c:pt>
                <c:pt idx="53">
                  <c:v>4.99</c:v>
                </c:pt>
                <c:pt idx="54">
                  <c:v>5.1100000000000003</c:v>
                </c:pt>
                <c:pt idx="55">
                  <c:v>5.1100000000000003</c:v>
                </c:pt>
                <c:pt idx="56">
                  <c:v>5.09</c:v>
                </c:pt>
                <c:pt idx="57">
                  <c:v>4.88</c:v>
                </c:pt>
                <c:pt idx="58">
                  <c:v>4.72</c:v>
                </c:pt>
                <c:pt idx="59">
                  <c:v>4.7300000000000004</c:v>
                </c:pt>
                <c:pt idx="60">
                  <c:v>4.5999999999999996</c:v>
                </c:pt>
                <c:pt idx="61">
                  <c:v>4.5599999999999996</c:v>
                </c:pt>
                <c:pt idx="62">
                  <c:v>4.76</c:v>
                </c:pt>
                <c:pt idx="63">
                  <c:v>4.72</c:v>
                </c:pt>
                <c:pt idx="64">
                  <c:v>4.5599999999999996</c:v>
                </c:pt>
                <c:pt idx="65">
                  <c:v>4.6900000000000004</c:v>
                </c:pt>
                <c:pt idx="66">
                  <c:v>4.75</c:v>
                </c:pt>
                <c:pt idx="67">
                  <c:v>5.0999999999999996</c:v>
                </c:pt>
                <c:pt idx="68">
                  <c:v>5</c:v>
                </c:pt>
                <c:pt idx="69">
                  <c:v>4.67</c:v>
                </c:pt>
                <c:pt idx="70">
                  <c:v>4.5199999999999996</c:v>
                </c:pt>
                <c:pt idx="71">
                  <c:v>4.53</c:v>
                </c:pt>
                <c:pt idx="72">
                  <c:v>4.1500000000000004</c:v>
                </c:pt>
                <c:pt idx="73">
                  <c:v>4.0999999999999996</c:v>
                </c:pt>
                <c:pt idx="74">
                  <c:v>3.74</c:v>
                </c:pt>
                <c:pt idx="75">
                  <c:v>3.74</c:v>
                </c:pt>
                <c:pt idx="76">
                  <c:v>3.51</c:v>
                </c:pt>
                <c:pt idx="77">
                  <c:v>3.68</c:v>
                </c:pt>
                <c:pt idx="78">
                  <c:v>3.88</c:v>
                </c:pt>
                <c:pt idx="79">
                  <c:v>4.0999999999999996</c:v>
                </c:pt>
                <c:pt idx="80">
                  <c:v>4.01</c:v>
                </c:pt>
                <c:pt idx="81">
                  <c:v>3.89</c:v>
                </c:pt>
                <c:pt idx="82">
                  <c:v>3.69</c:v>
                </c:pt>
                <c:pt idx="83">
                  <c:v>3.81</c:v>
                </c:pt>
                <c:pt idx="84">
                  <c:v>3.53</c:v>
                </c:pt>
                <c:pt idx="85">
                  <c:v>2.42</c:v>
                </c:pt>
                <c:pt idx="86">
                  <c:v>2.52</c:v>
                </c:pt>
                <c:pt idx="87">
                  <c:v>2.87</c:v>
                </c:pt>
                <c:pt idx="88">
                  <c:v>2.82</c:v>
                </c:pt>
                <c:pt idx="89">
                  <c:v>2.93</c:v>
                </c:pt>
                <c:pt idx="90">
                  <c:v>3.29</c:v>
                </c:pt>
                <c:pt idx="91">
                  <c:v>3.72</c:v>
                </c:pt>
                <c:pt idx="92">
                  <c:v>3.56</c:v>
                </c:pt>
                <c:pt idx="93">
                  <c:v>3.59</c:v>
                </c:pt>
                <c:pt idx="94">
                  <c:v>3.4</c:v>
                </c:pt>
                <c:pt idx="95">
                  <c:v>3.39</c:v>
                </c:pt>
                <c:pt idx="96">
                  <c:v>3.4</c:v>
                </c:pt>
                <c:pt idx="97">
                  <c:v>3.59</c:v>
                </c:pt>
                <c:pt idx="98">
                  <c:v>3.73</c:v>
                </c:pt>
                <c:pt idx="99">
                  <c:v>3.69</c:v>
                </c:pt>
                <c:pt idx="100">
                  <c:v>3.73</c:v>
                </c:pt>
                <c:pt idx="101">
                  <c:v>3.85</c:v>
                </c:pt>
                <c:pt idx="102">
                  <c:v>3.42</c:v>
                </c:pt>
                <c:pt idx="103">
                  <c:v>3.2</c:v>
                </c:pt>
                <c:pt idx="104">
                  <c:v>3.01</c:v>
                </c:pt>
                <c:pt idx="105">
                  <c:v>2.7</c:v>
                </c:pt>
                <c:pt idx="106">
                  <c:v>2.65</c:v>
                </c:pt>
                <c:pt idx="107">
                  <c:v>2.54</c:v>
                </c:pt>
                <c:pt idx="108">
                  <c:v>2.76</c:v>
                </c:pt>
                <c:pt idx="109">
                  <c:v>3.29</c:v>
                </c:pt>
                <c:pt idx="110">
                  <c:v>3.39</c:v>
                </c:pt>
                <c:pt idx="111">
                  <c:v>3.58</c:v>
                </c:pt>
                <c:pt idx="112">
                  <c:v>3.41</c:v>
                </c:pt>
                <c:pt idx="113">
                  <c:v>3.46</c:v>
                </c:pt>
                <c:pt idx="114">
                  <c:v>3.17</c:v>
                </c:pt>
                <c:pt idx="115">
                  <c:v>3</c:v>
                </c:pt>
                <c:pt idx="116">
                  <c:v>3</c:v>
                </c:pt>
                <c:pt idx="117">
                  <c:v>2.2999999999999998</c:v>
                </c:pt>
                <c:pt idx="118">
                  <c:v>1.98</c:v>
                </c:pt>
                <c:pt idx="119">
                  <c:v>2.15</c:v>
                </c:pt>
                <c:pt idx="120">
                  <c:v>2.0099999999999998</c:v>
                </c:pt>
                <c:pt idx="121">
                  <c:v>1.98</c:v>
                </c:pt>
                <c:pt idx="122">
                  <c:v>1.97</c:v>
                </c:pt>
                <c:pt idx="123">
                  <c:v>1.97</c:v>
                </c:pt>
                <c:pt idx="124">
                  <c:v>2.17</c:v>
                </c:pt>
                <c:pt idx="125">
                  <c:v>2.0499999999999998</c:v>
                </c:pt>
                <c:pt idx="126">
                  <c:v>1.8</c:v>
                </c:pt>
                <c:pt idx="127">
                  <c:v>1.62</c:v>
                </c:pt>
                <c:pt idx="128">
                  <c:v>1.53</c:v>
                </c:pt>
                <c:pt idx="129">
                  <c:v>1.68</c:v>
                </c:pt>
                <c:pt idx="130">
                  <c:v>1.72</c:v>
                </c:pt>
                <c:pt idx="131">
                  <c:v>1.75</c:v>
                </c:pt>
                <c:pt idx="132">
                  <c:v>1.65</c:v>
                </c:pt>
                <c:pt idx="133">
                  <c:v>1.72</c:v>
                </c:pt>
                <c:pt idx="134">
                  <c:v>1.91</c:v>
                </c:pt>
                <c:pt idx="135">
                  <c:v>1.98</c:v>
                </c:pt>
                <c:pt idx="136">
                  <c:v>1.96</c:v>
                </c:pt>
                <c:pt idx="137">
                  <c:v>1.76</c:v>
                </c:pt>
                <c:pt idx="138">
                  <c:v>1.93</c:v>
                </c:pt>
                <c:pt idx="139">
                  <c:v>2.2999999999999998</c:v>
                </c:pt>
                <c:pt idx="140">
                  <c:v>2.58</c:v>
                </c:pt>
                <c:pt idx="141">
                  <c:v>2.74</c:v>
                </c:pt>
                <c:pt idx="142">
                  <c:v>2.81</c:v>
                </c:pt>
                <c:pt idx="143">
                  <c:v>2.62</c:v>
                </c:pt>
                <c:pt idx="144">
                  <c:v>2.72</c:v>
                </c:pt>
                <c:pt idx="145">
                  <c:v>2.9</c:v>
                </c:pt>
                <c:pt idx="146">
                  <c:v>2.86</c:v>
                </c:pt>
                <c:pt idx="147">
                  <c:v>2.71</c:v>
                </c:pt>
                <c:pt idx="148">
                  <c:v>2.72</c:v>
                </c:pt>
                <c:pt idx="149">
                  <c:v>2.71</c:v>
                </c:pt>
                <c:pt idx="150">
                  <c:v>2.56</c:v>
                </c:pt>
                <c:pt idx="151">
                  <c:v>2.6</c:v>
                </c:pt>
                <c:pt idx="152">
                  <c:v>2.54</c:v>
                </c:pt>
                <c:pt idx="153">
                  <c:v>2.42</c:v>
                </c:pt>
                <c:pt idx="154">
                  <c:v>2.5299999999999998</c:v>
                </c:pt>
                <c:pt idx="155">
                  <c:v>2.2999999999999998</c:v>
                </c:pt>
                <c:pt idx="156">
                  <c:v>2.33</c:v>
                </c:pt>
                <c:pt idx="157">
                  <c:v>2.21</c:v>
                </c:pt>
                <c:pt idx="158">
                  <c:v>1.88</c:v>
                </c:pt>
                <c:pt idx="159">
                  <c:v>1.98</c:v>
                </c:pt>
                <c:pt idx="160">
                  <c:v>2.04</c:v>
                </c:pt>
                <c:pt idx="161">
                  <c:v>1.94</c:v>
                </c:pt>
                <c:pt idx="162">
                  <c:v>2.2000000000000002</c:v>
                </c:pt>
                <c:pt idx="163">
                  <c:v>2.36</c:v>
                </c:pt>
                <c:pt idx="164">
                  <c:v>2.3199999999999998</c:v>
                </c:pt>
                <c:pt idx="165">
                  <c:v>2.17</c:v>
                </c:pt>
                <c:pt idx="166">
                  <c:v>2.17</c:v>
                </c:pt>
                <c:pt idx="167">
                  <c:v>2.0699999999999998</c:v>
                </c:pt>
                <c:pt idx="168">
                  <c:v>2.2599999999999998</c:v>
                </c:pt>
                <c:pt idx="169">
                  <c:v>2.2400000000000002</c:v>
                </c:pt>
                <c:pt idx="170">
                  <c:v>2.09</c:v>
                </c:pt>
                <c:pt idx="171">
                  <c:v>1.78</c:v>
                </c:pt>
                <c:pt idx="172">
                  <c:v>1.89</c:v>
                </c:pt>
                <c:pt idx="173">
                  <c:v>1.81</c:v>
                </c:pt>
                <c:pt idx="174">
                  <c:v>1.81</c:v>
                </c:pt>
                <c:pt idx="175">
                  <c:v>1.64</c:v>
                </c:pt>
                <c:pt idx="176">
                  <c:v>1.5</c:v>
                </c:pt>
                <c:pt idx="177">
                  <c:v>1.56</c:v>
                </c:pt>
                <c:pt idx="178">
                  <c:v>1.63</c:v>
                </c:pt>
                <c:pt idx="179">
                  <c:v>1.76</c:v>
                </c:pt>
                <c:pt idx="180">
                  <c:v>2.14</c:v>
                </c:pt>
                <c:pt idx="181">
                  <c:v>2.4900000000000002</c:v>
                </c:pt>
                <c:pt idx="182">
                  <c:v>2.4300000000000002</c:v>
                </c:pt>
                <c:pt idx="183">
                  <c:v>2.42</c:v>
                </c:pt>
                <c:pt idx="184">
                  <c:v>2.48</c:v>
                </c:pt>
                <c:pt idx="185">
                  <c:v>2.2999999999999998</c:v>
                </c:pt>
                <c:pt idx="186">
                  <c:v>2.2999999999999998</c:v>
                </c:pt>
                <c:pt idx="187">
                  <c:v>2.19</c:v>
                </c:pt>
                <c:pt idx="188">
                  <c:v>2.3199999999999998</c:v>
                </c:pt>
                <c:pt idx="189">
                  <c:v>2.21</c:v>
                </c:pt>
                <c:pt idx="190">
                  <c:v>2.2000000000000002</c:v>
                </c:pt>
                <c:pt idx="191">
                  <c:v>2.36</c:v>
                </c:pt>
                <c:pt idx="192">
                  <c:v>2.35</c:v>
                </c:pt>
                <c:pt idx="193">
                  <c:v>2.4</c:v>
                </c:pt>
                <c:pt idx="194">
                  <c:v>2.58</c:v>
                </c:pt>
                <c:pt idx="195">
                  <c:v>2.86</c:v>
                </c:pt>
                <c:pt idx="196">
                  <c:v>2.84</c:v>
                </c:pt>
                <c:pt idx="197">
                  <c:v>2.87</c:v>
                </c:pt>
                <c:pt idx="198">
                  <c:v>2.98</c:v>
                </c:pt>
                <c:pt idx="199">
                  <c:v>2.91</c:v>
                </c:pt>
                <c:pt idx="200">
                  <c:v>2.89</c:v>
                </c:pt>
                <c:pt idx="201">
                  <c:v>2.89</c:v>
                </c:pt>
                <c:pt idx="202">
                  <c:v>3</c:v>
                </c:pt>
                <c:pt idx="203">
                  <c:v>3.15</c:v>
                </c:pt>
                <c:pt idx="204">
                  <c:v>3.12</c:v>
                </c:pt>
                <c:pt idx="205">
                  <c:v>2.83</c:v>
                </c:pt>
                <c:pt idx="206">
                  <c:v>2.71</c:v>
                </c:pt>
                <c:pt idx="207">
                  <c:v>2.68</c:v>
                </c:pt>
                <c:pt idx="208">
                  <c:v>2.57</c:v>
                </c:pt>
                <c:pt idx="209">
                  <c:v>2.5299999999999998</c:v>
                </c:pt>
                <c:pt idx="210">
                  <c:v>2.4</c:v>
                </c:pt>
                <c:pt idx="211">
                  <c:v>2.0699999999999998</c:v>
                </c:pt>
                <c:pt idx="212">
                  <c:v>2.06</c:v>
                </c:pt>
                <c:pt idx="213">
                  <c:v>1.63</c:v>
                </c:pt>
                <c:pt idx="214">
                  <c:v>1.7</c:v>
                </c:pt>
                <c:pt idx="215">
                  <c:v>1.71</c:v>
                </c:pt>
                <c:pt idx="216">
                  <c:v>1.81</c:v>
                </c:pt>
                <c:pt idx="217">
                  <c:v>1.86</c:v>
                </c:pt>
                <c:pt idx="218">
                  <c:v>1.76</c:v>
                </c:pt>
                <c:pt idx="219">
                  <c:v>1.5</c:v>
                </c:pt>
                <c:pt idx="220">
                  <c:v>0.87</c:v>
                </c:pt>
                <c:pt idx="221">
                  <c:v>0.66</c:v>
                </c:pt>
                <c:pt idx="222">
                  <c:v>0.67</c:v>
                </c:pt>
                <c:pt idx="223">
                  <c:v>0.73</c:v>
                </c:pt>
                <c:pt idx="224">
                  <c:v>0.62</c:v>
                </c:pt>
                <c:pt idx="225">
                  <c:v>0.65</c:v>
                </c:pt>
                <c:pt idx="226">
                  <c:v>0.68</c:v>
                </c:pt>
                <c:pt idx="227">
                  <c:v>0.79</c:v>
                </c:pt>
                <c:pt idx="228">
                  <c:v>0.87</c:v>
                </c:pt>
                <c:pt idx="229">
                  <c:v>0.93</c:v>
                </c:pt>
                <c:pt idx="230">
                  <c:v>1.08</c:v>
                </c:pt>
                <c:pt idx="231">
                  <c:v>1.26</c:v>
                </c:pt>
                <c:pt idx="232">
                  <c:v>1.61</c:v>
                </c:pt>
                <c:pt idx="233">
                  <c:v>1.64</c:v>
                </c:pt>
                <c:pt idx="234">
                  <c:v>1.62</c:v>
                </c:pt>
                <c:pt idx="235">
                  <c:v>1.52</c:v>
                </c:pt>
                <c:pt idx="236">
                  <c:v>1.32</c:v>
                </c:pt>
                <c:pt idx="237">
                  <c:v>1.28</c:v>
                </c:pt>
                <c:pt idx="238">
                  <c:v>1.37</c:v>
                </c:pt>
                <c:pt idx="239">
                  <c:v>1.58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E1-4D41-894D-9E613C187B54}"/>
            </c:ext>
          </c:extLst>
        </c:ser>
        <c:ser>
          <c:idx val="2"/>
          <c:order val="2"/>
          <c:tx>
            <c:strRef>
              <c:f>Exhibit2!$D$15</c:f>
              <c:strCache>
                <c:ptCount val="1"/>
                <c:pt idx="0">
                  <c:v>FEDFUNDS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Exhibit2!$A$16:$A$256</c:f>
              <c:numCache>
                <c:formatCode>yyyy\-mm\-dd</c:formatCode>
                <c:ptCount val="241"/>
                <c:pt idx="0">
                  <c:v>37196</c:v>
                </c:pt>
                <c:pt idx="1">
                  <c:v>37226</c:v>
                </c:pt>
                <c:pt idx="2">
                  <c:v>37257</c:v>
                </c:pt>
                <c:pt idx="3">
                  <c:v>37288</c:v>
                </c:pt>
                <c:pt idx="4">
                  <c:v>37316</c:v>
                </c:pt>
                <c:pt idx="5">
                  <c:v>37347</c:v>
                </c:pt>
                <c:pt idx="6">
                  <c:v>37377</c:v>
                </c:pt>
                <c:pt idx="7">
                  <c:v>37408</c:v>
                </c:pt>
                <c:pt idx="8">
                  <c:v>37438</c:v>
                </c:pt>
                <c:pt idx="9">
                  <c:v>37469</c:v>
                </c:pt>
                <c:pt idx="10">
                  <c:v>37500</c:v>
                </c:pt>
                <c:pt idx="11">
                  <c:v>37530</c:v>
                </c:pt>
                <c:pt idx="12">
                  <c:v>37561</c:v>
                </c:pt>
                <c:pt idx="13">
                  <c:v>37591</c:v>
                </c:pt>
                <c:pt idx="14">
                  <c:v>37622</c:v>
                </c:pt>
                <c:pt idx="15">
                  <c:v>37653</c:v>
                </c:pt>
                <c:pt idx="16">
                  <c:v>37681</c:v>
                </c:pt>
                <c:pt idx="17">
                  <c:v>37712</c:v>
                </c:pt>
                <c:pt idx="18">
                  <c:v>37742</c:v>
                </c:pt>
                <c:pt idx="19">
                  <c:v>37773</c:v>
                </c:pt>
                <c:pt idx="20">
                  <c:v>37803</c:v>
                </c:pt>
                <c:pt idx="21">
                  <c:v>37834</c:v>
                </c:pt>
                <c:pt idx="22">
                  <c:v>37865</c:v>
                </c:pt>
                <c:pt idx="23">
                  <c:v>37895</c:v>
                </c:pt>
                <c:pt idx="24">
                  <c:v>37926</c:v>
                </c:pt>
                <c:pt idx="25">
                  <c:v>37956</c:v>
                </c:pt>
                <c:pt idx="26">
                  <c:v>37987</c:v>
                </c:pt>
                <c:pt idx="27">
                  <c:v>38018</c:v>
                </c:pt>
                <c:pt idx="28">
                  <c:v>38047</c:v>
                </c:pt>
                <c:pt idx="29">
                  <c:v>38078</c:v>
                </c:pt>
                <c:pt idx="30">
                  <c:v>38108</c:v>
                </c:pt>
                <c:pt idx="31">
                  <c:v>38139</c:v>
                </c:pt>
                <c:pt idx="32">
                  <c:v>38169</c:v>
                </c:pt>
                <c:pt idx="33">
                  <c:v>38200</c:v>
                </c:pt>
                <c:pt idx="34">
                  <c:v>38231</c:v>
                </c:pt>
                <c:pt idx="35">
                  <c:v>38261</c:v>
                </c:pt>
                <c:pt idx="36">
                  <c:v>38292</c:v>
                </c:pt>
                <c:pt idx="37">
                  <c:v>38322</c:v>
                </c:pt>
                <c:pt idx="38">
                  <c:v>38353</c:v>
                </c:pt>
                <c:pt idx="39">
                  <c:v>38384</c:v>
                </c:pt>
                <c:pt idx="40">
                  <c:v>38412</c:v>
                </c:pt>
                <c:pt idx="41">
                  <c:v>38443</c:v>
                </c:pt>
                <c:pt idx="42">
                  <c:v>38473</c:v>
                </c:pt>
                <c:pt idx="43">
                  <c:v>38504</c:v>
                </c:pt>
                <c:pt idx="44">
                  <c:v>38534</c:v>
                </c:pt>
                <c:pt idx="45">
                  <c:v>38565</c:v>
                </c:pt>
                <c:pt idx="46">
                  <c:v>38596</c:v>
                </c:pt>
                <c:pt idx="47">
                  <c:v>38626</c:v>
                </c:pt>
                <c:pt idx="48">
                  <c:v>38657</c:v>
                </c:pt>
                <c:pt idx="49">
                  <c:v>38687</c:v>
                </c:pt>
                <c:pt idx="50">
                  <c:v>38718</c:v>
                </c:pt>
                <c:pt idx="51">
                  <c:v>38749</c:v>
                </c:pt>
                <c:pt idx="52">
                  <c:v>38777</c:v>
                </c:pt>
                <c:pt idx="53">
                  <c:v>38808</c:v>
                </c:pt>
                <c:pt idx="54">
                  <c:v>38838</c:v>
                </c:pt>
                <c:pt idx="55">
                  <c:v>38869</c:v>
                </c:pt>
                <c:pt idx="56">
                  <c:v>38899</c:v>
                </c:pt>
                <c:pt idx="57">
                  <c:v>38930</c:v>
                </c:pt>
                <c:pt idx="58">
                  <c:v>38961</c:v>
                </c:pt>
                <c:pt idx="59">
                  <c:v>38991</c:v>
                </c:pt>
                <c:pt idx="60">
                  <c:v>39022</c:v>
                </c:pt>
                <c:pt idx="61">
                  <c:v>39052</c:v>
                </c:pt>
                <c:pt idx="62">
                  <c:v>39083</c:v>
                </c:pt>
                <c:pt idx="63">
                  <c:v>39114</c:v>
                </c:pt>
                <c:pt idx="64">
                  <c:v>39142</c:v>
                </c:pt>
                <c:pt idx="65">
                  <c:v>39173</c:v>
                </c:pt>
                <c:pt idx="66">
                  <c:v>39203</c:v>
                </c:pt>
                <c:pt idx="67">
                  <c:v>39234</c:v>
                </c:pt>
                <c:pt idx="68">
                  <c:v>39264</c:v>
                </c:pt>
                <c:pt idx="69">
                  <c:v>39295</c:v>
                </c:pt>
                <c:pt idx="70">
                  <c:v>39326</c:v>
                </c:pt>
                <c:pt idx="71">
                  <c:v>39356</c:v>
                </c:pt>
                <c:pt idx="72">
                  <c:v>39387</c:v>
                </c:pt>
                <c:pt idx="73">
                  <c:v>39417</c:v>
                </c:pt>
                <c:pt idx="74">
                  <c:v>39448</c:v>
                </c:pt>
                <c:pt idx="75">
                  <c:v>39479</c:v>
                </c:pt>
                <c:pt idx="76">
                  <c:v>39508</c:v>
                </c:pt>
                <c:pt idx="77">
                  <c:v>39539</c:v>
                </c:pt>
                <c:pt idx="78">
                  <c:v>39569</c:v>
                </c:pt>
                <c:pt idx="79">
                  <c:v>39600</c:v>
                </c:pt>
                <c:pt idx="80">
                  <c:v>39630</c:v>
                </c:pt>
                <c:pt idx="81">
                  <c:v>39661</c:v>
                </c:pt>
                <c:pt idx="82">
                  <c:v>39692</c:v>
                </c:pt>
                <c:pt idx="83">
                  <c:v>39722</c:v>
                </c:pt>
                <c:pt idx="84">
                  <c:v>39753</c:v>
                </c:pt>
                <c:pt idx="85">
                  <c:v>39783</c:v>
                </c:pt>
                <c:pt idx="86">
                  <c:v>39814</c:v>
                </c:pt>
                <c:pt idx="87">
                  <c:v>39845</c:v>
                </c:pt>
                <c:pt idx="88">
                  <c:v>39873</c:v>
                </c:pt>
                <c:pt idx="89">
                  <c:v>39904</c:v>
                </c:pt>
                <c:pt idx="90">
                  <c:v>39934</c:v>
                </c:pt>
                <c:pt idx="91">
                  <c:v>39965</c:v>
                </c:pt>
                <c:pt idx="92">
                  <c:v>39995</c:v>
                </c:pt>
                <c:pt idx="93">
                  <c:v>40026</c:v>
                </c:pt>
                <c:pt idx="94">
                  <c:v>40057</c:v>
                </c:pt>
                <c:pt idx="95">
                  <c:v>40087</c:v>
                </c:pt>
                <c:pt idx="96">
                  <c:v>40118</c:v>
                </c:pt>
                <c:pt idx="97">
                  <c:v>40148</c:v>
                </c:pt>
                <c:pt idx="98">
                  <c:v>40179</c:v>
                </c:pt>
                <c:pt idx="99">
                  <c:v>40210</c:v>
                </c:pt>
                <c:pt idx="100">
                  <c:v>40238</c:v>
                </c:pt>
                <c:pt idx="101">
                  <c:v>40269</c:v>
                </c:pt>
                <c:pt idx="102">
                  <c:v>40299</c:v>
                </c:pt>
                <c:pt idx="103">
                  <c:v>40330</c:v>
                </c:pt>
                <c:pt idx="104">
                  <c:v>40360</c:v>
                </c:pt>
                <c:pt idx="105">
                  <c:v>40391</c:v>
                </c:pt>
                <c:pt idx="106">
                  <c:v>40422</c:v>
                </c:pt>
                <c:pt idx="107">
                  <c:v>40452</c:v>
                </c:pt>
                <c:pt idx="108">
                  <c:v>40483</c:v>
                </c:pt>
                <c:pt idx="109">
                  <c:v>40513</c:v>
                </c:pt>
                <c:pt idx="110">
                  <c:v>40544</c:v>
                </c:pt>
                <c:pt idx="111">
                  <c:v>40575</c:v>
                </c:pt>
                <c:pt idx="112">
                  <c:v>40603</c:v>
                </c:pt>
                <c:pt idx="113">
                  <c:v>40634</c:v>
                </c:pt>
                <c:pt idx="114">
                  <c:v>40664</c:v>
                </c:pt>
                <c:pt idx="115">
                  <c:v>40695</c:v>
                </c:pt>
                <c:pt idx="116">
                  <c:v>40725</c:v>
                </c:pt>
                <c:pt idx="117">
                  <c:v>40756</c:v>
                </c:pt>
                <c:pt idx="118">
                  <c:v>40787</c:v>
                </c:pt>
                <c:pt idx="119">
                  <c:v>40817</c:v>
                </c:pt>
                <c:pt idx="120">
                  <c:v>40848</c:v>
                </c:pt>
                <c:pt idx="121">
                  <c:v>40878</c:v>
                </c:pt>
                <c:pt idx="122">
                  <c:v>40909</c:v>
                </c:pt>
                <c:pt idx="123">
                  <c:v>40940</c:v>
                </c:pt>
                <c:pt idx="124">
                  <c:v>40969</c:v>
                </c:pt>
                <c:pt idx="125">
                  <c:v>41000</c:v>
                </c:pt>
                <c:pt idx="126">
                  <c:v>41030</c:v>
                </c:pt>
                <c:pt idx="127">
                  <c:v>41061</c:v>
                </c:pt>
                <c:pt idx="128">
                  <c:v>41091</c:v>
                </c:pt>
                <c:pt idx="129">
                  <c:v>41122</c:v>
                </c:pt>
                <c:pt idx="130">
                  <c:v>41153</c:v>
                </c:pt>
                <c:pt idx="131">
                  <c:v>41183</c:v>
                </c:pt>
                <c:pt idx="132">
                  <c:v>41214</c:v>
                </c:pt>
                <c:pt idx="133">
                  <c:v>41244</c:v>
                </c:pt>
                <c:pt idx="134">
                  <c:v>41275</c:v>
                </c:pt>
                <c:pt idx="135">
                  <c:v>41306</c:v>
                </c:pt>
                <c:pt idx="136">
                  <c:v>41334</c:v>
                </c:pt>
                <c:pt idx="137">
                  <c:v>41365</c:v>
                </c:pt>
                <c:pt idx="138">
                  <c:v>41395</c:v>
                </c:pt>
                <c:pt idx="139">
                  <c:v>41426</c:v>
                </c:pt>
                <c:pt idx="140">
                  <c:v>41456</c:v>
                </c:pt>
                <c:pt idx="141">
                  <c:v>41487</c:v>
                </c:pt>
                <c:pt idx="142">
                  <c:v>41518</c:v>
                </c:pt>
                <c:pt idx="143">
                  <c:v>41548</c:v>
                </c:pt>
                <c:pt idx="144">
                  <c:v>41579</c:v>
                </c:pt>
                <c:pt idx="145">
                  <c:v>41609</c:v>
                </c:pt>
                <c:pt idx="146">
                  <c:v>41640</c:v>
                </c:pt>
                <c:pt idx="147">
                  <c:v>41671</c:v>
                </c:pt>
                <c:pt idx="148">
                  <c:v>41699</c:v>
                </c:pt>
                <c:pt idx="149">
                  <c:v>41730</c:v>
                </c:pt>
                <c:pt idx="150">
                  <c:v>41760</c:v>
                </c:pt>
                <c:pt idx="151">
                  <c:v>41791</c:v>
                </c:pt>
                <c:pt idx="152">
                  <c:v>41821</c:v>
                </c:pt>
                <c:pt idx="153">
                  <c:v>41852</c:v>
                </c:pt>
                <c:pt idx="154">
                  <c:v>41883</c:v>
                </c:pt>
                <c:pt idx="155">
                  <c:v>41913</c:v>
                </c:pt>
                <c:pt idx="156">
                  <c:v>41944</c:v>
                </c:pt>
                <c:pt idx="157">
                  <c:v>41974</c:v>
                </c:pt>
                <c:pt idx="158">
                  <c:v>42005</c:v>
                </c:pt>
                <c:pt idx="159">
                  <c:v>42036</c:v>
                </c:pt>
                <c:pt idx="160">
                  <c:v>42064</c:v>
                </c:pt>
                <c:pt idx="161">
                  <c:v>42095</c:v>
                </c:pt>
                <c:pt idx="162">
                  <c:v>42125</c:v>
                </c:pt>
                <c:pt idx="163">
                  <c:v>42156</c:v>
                </c:pt>
                <c:pt idx="164">
                  <c:v>42186</c:v>
                </c:pt>
                <c:pt idx="165">
                  <c:v>42217</c:v>
                </c:pt>
                <c:pt idx="166">
                  <c:v>42248</c:v>
                </c:pt>
                <c:pt idx="167">
                  <c:v>42278</c:v>
                </c:pt>
                <c:pt idx="168">
                  <c:v>42309</c:v>
                </c:pt>
                <c:pt idx="169">
                  <c:v>42339</c:v>
                </c:pt>
                <c:pt idx="170">
                  <c:v>42370</c:v>
                </c:pt>
                <c:pt idx="171">
                  <c:v>42401</c:v>
                </c:pt>
                <c:pt idx="172">
                  <c:v>42430</c:v>
                </c:pt>
                <c:pt idx="173">
                  <c:v>42461</c:v>
                </c:pt>
                <c:pt idx="174">
                  <c:v>42491</c:v>
                </c:pt>
                <c:pt idx="175">
                  <c:v>42522</c:v>
                </c:pt>
                <c:pt idx="176">
                  <c:v>42552</c:v>
                </c:pt>
                <c:pt idx="177">
                  <c:v>42583</c:v>
                </c:pt>
                <c:pt idx="178">
                  <c:v>42614</c:v>
                </c:pt>
                <c:pt idx="179">
                  <c:v>42644</c:v>
                </c:pt>
                <c:pt idx="180">
                  <c:v>42675</c:v>
                </c:pt>
                <c:pt idx="181">
                  <c:v>42705</c:v>
                </c:pt>
                <c:pt idx="182">
                  <c:v>42736</c:v>
                </c:pt>
                <c:pt idx="183">
                  <c:v>42767</c:v>
                </c:pt>
                <c:pt idx="184">
                  <c:v>42795</c:v>
                </c:pt>
                <c:pt idx="185">
                  <c:v>42826</c:v>
                </c:pt>
                <c:pt idx="186">
                  <c:v>42856</c:v>
                </c:pt>
                <c:pt idx="187">
                  <c:v>42887</c:v>
                </c:pt>
                <c:pt idx="188">
                  <c:v>42917</c:v>
                </c:pt>
                <c:pt idx="189">
                  <c:v>42948</c:v>
                </c:pt>
                <c:pt idx="190">
                  <c:v>42979</c:v>
                </c:pt>
                <c:pt idx="191">
                  <c:v>43009</c:v>
                </c:pt>
                <c:pt idx="192">
                  <c:v>43040</c:v>
                </c:pt>
                <c:pt idx="193">
                  <c:v>43070</c:v>
                </c:pt>
                <c:pt idx="194">
                  <c:v>43101</c:v>
                </c:pt>
                <c:pt idx="195">
                  <c:v>43132</c:v>
                </c:pt>
                <c:pt idx="196">
                  <c:v>43160</c:v>
                </c:pt>
                <c:pt idx="197">
                  <c:v>43191</c:v>
                </c:pt>
                <c:pt idx="198">
                  <c:v>43221</c:v>
                </c:pt>
                <c:pt idx="199">
                  <c:v>43252</c:v>
                </c:pt>
                <c:pt idx="200">
                  <c:v>43282</c:v>
                </c:pt>
                <c:pt idx="201">
                  <c:v>43313</c:v>
                </c:pt>
                <c:pt idx="202">
                  <c:v>43344</c:v>
                </c:pt>
                <c:pt idx="203">
                  <c:v>43374</c:v>
                </c:pt>
                <c:pt idx="204">
                  <c:v>43405</c:v>
                </c:pt>
                <c:pt idx="205">
                  <c:v>43435</c:v>
                </c:pt>
                <c:pt idx="206">
                  <c:v>43466</c:v>
                </c:pt>
                <c:pt idx="207">
                  <c:v>43497</c:v>
                </c:pt>
                <c:pt idx="208">
                  <c:v>43525</c:v>
                </c:pt>
                <c:pt idx="209">
                  <c:v>43556</c:v>
                </c:pt>
                <c:pt idx="210">
                  <c:v>43586</c:v>
                </c:pt>
                <c:pt idx="211">
                  <c:v>43617</c:v>
                </c:pt>
                <c:pt idx="212">
                  <c:v>43647</c:v>
                </c:pt>
                <c:pt idx="213">
                  <c:v>43678</c:v>
                </c:pt>
                <c:pt idx="214">
                  <c:v>43709</c:v>
                </c:pt>
                <c:pt idx="215">
                  <c:v>43739</c:v>
                </c:pt>
                <c:pt idx="216">
                  <c:v>43770</c:v>
                </c:pt>
                <c:pt idx="217">
                  <c:v>43800</c:v>
                </c:pt>
                <c:pt idx="218">
                  <c:v>43831</c:v>
                </c:pt>
                <c:pt idx="219">
                  <c:v>43862</c:v>
                </c:pt>
                <c:pt idx="220">
                  <c:v>43891</c:v>
                </c:pt>
                <c:pt idx="221">
                  <c:v>43922</c:v>
                </c:pt>
                <c:pt idx="222">
                  <c:v>43952</c:v>
                </c:pt>
                <c:pt idx="223">
                  <c:v>43983</c:v>
                </c:pt>
                <c:pt idx="224">
                  <c:v>44013</c:v>
                </c:pt>
                <c:pt idx="225">
                  <c:v>44044</c:v>
                </c:pt>
                <c:pt idx="226">
                  <c:v>44075</c:v>
                </c:pt>
                <c:pt idx="227">
                  <c:v>44105</c:v>
                </c:pt>
                <c:pt idx="228">
                  <c:v>44136</c:v>
                </c:pt>
                <c:pt idx="229">
                  <c:v>44166</c:v>
                </c:pt>
                <c:pt idx="230">
                  <c:v>44197</c:v>
                </c:pt>
                <c:pt idx="231">
                  <c:v>44228</c:v>
                </c:pt>
                <c:pt idx="232">
                  <c:v>44256</c:v>
                </c:pt>
                <c:pt idx="233">
                  <c:v>44287</c:v>
                </c:pt>
                <c:pt idx="234">
                  <c:v>44317</c:v>
                </c:pt>
                <c:pt idx="235">
                  <c:v>44348</c:v>
                </c:pt>
                <c:pt idx="236">
                  <c:v>44378</c:v>
                </c:pt>
                <c:pt idx="237">
                  <c:v>44409</c:v>
                </c:pt>
                <c:pt idx="238">
                  <c:v>44440</c:v>
                </c:pt>
                <c:pt idx="239">
                  <c:v>44470</c:v>
                </c:pt>
                <c:pt idx="240">
                  <c:v>44501</c:v>
                </c:pt>
              </c:numCache>
            </c:numRef>
          </c:cat>
          <c:val>
            <c:numRef>
              <c:f>Exhibit2!$D$16:$D$256</c:f>
              <c:numCache>
                <c:formatCode>0.00</c:formatCode>
                <c:ptCount val="241"/>
                <c:pt idx="0">
                  <c:v>2.09</c:v>
                </c:pt>
                <c:pt idx="1">
                  <c:v>1.82</c:v>
                </c:pt>
                <c:pt idx="2">
                  <c:v>1.73</c:v>
                </c:pt>
                <c:pt idx="3">
                  <c:v>1.74</c:v>
                </c:pt>
                <c:pt idx="4">
                  <c:v>1.73</c:v>
                </c:pt>
                <c:pt idx="5">
                  <c:v>1.75</c:v>
                </c:pt>
                <c:pt idx="6">
                  <c:v>1.75</c:v>
                </c:pt>
                <c:pt idx="7">
                  <c:v>1.75</c:v>
                </c:pt>
                <c:pt idx="8">
                  <c:v>1.73</c:v>
                </c:pt>
                <c:pt idx="9">
                  <c:v>1.74</c:v>
                </c:pt>
                <c:pt idx="10">
                  <c:v>1.75</c:v>
                </c:pt>
                <c:pt idx="11">
                  <c:v>1.75</c:v>
                </c:pt>
                <c:pt idx="12">
                  <c:v>1.34</c:v>
                </c:pt>
                <c:pt idx="13">
                  <c:v>1.24</c:v>
                </c:pt>
                <c:pt idx="14">
                  <c:v>1.24</c:v>
                </c:pt>
                <c:pt idx="15">
                  <c:v>1.26</c:v>
                </c:pt>
                <c:pt idx="16">
                  <c:v>1.25</c:v>
                </c:pt>
                <c:pt idx="17">
                  <c:v>1.26</c:v>
                </c:pt>
                <c:pt idx="18">
                  <c:v>1.26</c:v>
                </c:pt>
                <c:pt idx="19">
                  <c:v>1.22</c:v>
                </c:pt>
                <c:pt idx="20">
                  <c:v>1.01</c:v>
                </c:pt>
                <c:pt idx="21">
                  <c:v>1.03</c:v>
                </c:pt>
                <c:pt idx="22">
                  <c:v>1.01</c:v>
                </c:pt>
                <c:pt idx="23">
                  <c:v>1.01</c:v>
                </c:pt>
                <c:pt idx="24">
                  <c:v>1</c:v>
                </c:pt>
                <c:pt idx="25">
                  <c:v>0.98</c:v>
                </c:pt>
                <c:pt idx="26">
                  <c:v>1</c:v>
                </c:pt>
                <c:pt idx="27">
                  <c:v>1.01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1.03</c:v>
                </c:pt>
                <c:pt idx="32">
                  <c:v>1.26</c:v>
                </c:pt>
                <c:pt idx="33">
                  <c:v>1.43</c:v>
                </c:pt>
                <c:pt idx="34">
                  <c:v>1.61</c:v>
                </c:pt>
                <c:pt idx="35">
                  <c:v>1.76</c:v>
                </c:pt>
                <c:pt idx="36">
                  <c:v>1.93</c:v>
                </c:pt>
                <c:pt idx="37">
                  <c:v>2.16</c:v>
                </c:pt>
                <c:pt idx="38">
                  <c:v>2.2799999999999998</c:v>
                </c:pt>
                <c:pt idx="39">
                  <c:v>2.5</c:v>
                </c:pt>
                <c:pt idx="40">
                  <c:v>2.63</c:v>
                </c:pt>
                <c:pt idx="41">
                  <c:v>2.79</c:v>
                </c:pt>
                <c:pt idx="42">
                  <c:v>3</c:v>
                </c:pt>
                <c:pt idx="43">
                  <c:v>3.04</c:v>
                </c:pt>
                <c:pt idx="44">
                  <c:v>3.26</c:v>
                </c:pt>
                <c:pt idx="45">
                  <c:v>3.5</c:v>
                </c:pt>
                <c:pt idx="46">
                  <c:v>3.62</c:v>
                </c:pt>
                <c:pt idx="47">
                  <c:v>3.78</c:v>
                </c:pt>
                <c:pt idx="48">
                  <c:v>4</c:v>
                </c:pt>
                <c:pt idx="49">
                  <c:v>4.16</c:v>
                </c:pt>
                <c:pt idx="50">
                  <c:v>4.29</c:v>
                </c:pt>
                <c:pt idx="51">
                  <c:v>4.49</c:v>
                </c:pt>
                <c:pt idx="52">
                  <c:v>4.59</c:v>
                </c:pt>
                <c:pt idx="53">
                  <c:v>4.79</c:v>
                </c:pt>
                <c:pt idx="54">
                  <c:v>4.9400000000000004</c:v>
                </c:pt>
                <c:pt idx="55">
                  <c:v>4.99</c:v>
                </c:pt>
                <c:pt idx="56">
                  <c:v>5.24</c:v>
                </c:pt>
                <c:pt idx="57">
                  <c:v>5.25</c:v>
                </c:pt>
                <c:pt idx="58">
                  <c:v>5.25</c:v>
                </c:pt>
                <c:pt idx="59">
                  <c:v>5.25</c:v>
                </c:pt>
                <c:pt idx="60">
                  <c:v>5.25</c:v>
                </c:pt>
                <c:pt idx="61">
                  <c:v>5.24</c:v>
                </c:pt>
                <c:pt idx="62">
                  <c:v>5.25</c:v>
                </c:pt>
                <c:pt idx="63">
                  <c:v>5.26</c:v>
                </c:pt>
                <c:pt idx="64">
                  <c:v>5.26</c:v>
                </c:pt>
                <c:pt idx="65">
                  <c:v>5.25</c:v>
                </c:pt>
                <c:pt idx="66">
                  <c:v>5.25</c:v>
                </c:pt>
                <c:pt idx="67">
                  <c:v>5.25</c:v>
                </c:pt>
                <c:pt idx="68">
                  <c:v>5.26</c:v>
                </c:pt>
                <c:pt idx="69">
                  <c:v>5.0199999999999996</c:v>
                </c:pt>
                <c:pt idx="70">
                  <c:v>4.9400000000000004</c:v>
                </c:pt>
                <c:pt idx="71">
                  <c:v>4.76</c:v>
                </c:pt>
                <c:pt idx="72">
                  <c:v>4.49</c:v>
                </c:pt>
                <c:pt idx="73">
                  <c:v>4.24</c:v>
                </c:pt>
                <c:pt idx="74">
                  <c:v>3.94</c:v>
                </c:pt>
                <c:pt idx="75">
                  <c:v>2.98</c:v>
                </c:pt>
                <c:pt idx="76">
                  <c:v>2.61</c:v>
                </c:pt>
                <c:pt idx="77">
                  <c:v>2.2799999999999998</c:v>
                </c:pt>
                <c:pt idx="78">
                  <c:v>1.98</c:v>
                </c:pt>
                <c:pt idx="79">
                  <c:v>2</c:v>
                </c:pt>
                <c:pt idx="80">
                  <c:v>2.0099999999999998</c:v>
                </c:pt>
                <c:pt idx="81">
                  <c:v>2</c:v>
                </c:pt>
                <c:pt idx="82">
                  <c:v>1.81</c:v>
                </c:pt>
                <c:pt idx="83">
                  <c:v>0.97</c:v>
                </c:pt>
                <c:pt idx="84">
                  <c:v>0.39</c:v>
                </c:pt>
                <c:pt idx="85">
                  <c:v>0.16</c:v>
                </c:pt>
                <c:pt idx="86">
                  <c:v>0.15</c:v>
                </c:pt>
                <c:pt idx="87">
                  <c:v>0.22</c:v>
                </c:pt>
                <c:pt idx="88">
                  <c:v>0.18</c:v>
                </c:pt>
                <c:pt idx="89">
                  <c:v>0.15</c:v>
                </c:pt>
                <c:pt idx="90">
                  <c:v>0.18</c:v>
                </c:pt>
                <c:pt idx="91">
                  <c:v>0.21</c:v>
                </c:pt>
                <c:pt idx="92">
                  <c:v>0.16</c:v>
                </c:pt>
                <c:pt idx="93">
                  <c:v>0.16</c:v>
                </c:pt>
                <c:pt idx="94">
                  <c:v>0.15</c:v>
                </c:pt>
                <c:pt idx="95">
                  <c:v>0.12</c:v>
                </c:pt>
                <c:pt idx="96">
                  <c:v>0.12</c:v>
                </c:pt>
                <c:pt idx="97">
                  <c:v>0.12</c:v>
                </c:pt>
                <c:pt idx="98">
                  <c:v>0.11</c:v>
                </c:pt>
                <c:pt idx="99">
                  <c:v>0.13</c:v>
                </c:pt>
                <c:pt idx="100">
                  <c:v>0.16</c:v>
                </c:pt>
                <c:pt idx="101">
                  <c:v>0.2</c:v>
                </c:pt>
                <c:pt idx="102">
                  <c:v>0.2</c:v>
                </c:pt>
                <c:pt idx="103">
                  <c:v>0.18</c:v>
                </c:pt>
                <c:pt idx="104">
                  <c:v>0.18</c:v>
                </c:pt>
                <c:pt idx="105">
                  <c:v>0.19</c:v>
                </c:pt>
                <c:pt idx="106">
                  <c:v>0.19</c:v>
                </c:pt>
                <c:pt idx="107">
                  <c:v>0.19</c:v>
                </c:pt>
                <c:pt idx="108">
                  <c:v>0.19</c:v>
                </c:pt>
                <c:pt idx="109">
                  <c:v>0.18</c:v>
                </c:pt>
                <c:pt idx="110">
                  <c:v>0.17</c:v>
                </c:pt>
                <c:pt idx="111">
                  <c:v>0.16</c:v>
                </c:pt>
                <c:pt idx="112">
                  <c:v>0.14000000000000001</c:v>
                </c:pt>
                <c:pt idx="113">
                  <c:v>0.1</c:v>
                </c:pt>
                <c:pt idx="114">
                  <c:v>0.09</c:v>
                </c:pt>
                <c:pt idx="115">
                  <c:v>0.09</c:v>
                </c:pt>
                <c:pt idx="116">
                  <c:v>7.0000000000000007E-2</c:v>
                </c:pt>
                <c:pt idx="117">
                  <c:v>0.1</c:v>
                </c:pt>
                <c:pt idx="118">
                  <c:v>0.08</c:v>
                </c:pt>
                <c:pt idx="119">
                  <c:v>7.0000000000000007E-2</c:v>
                </c:pt>
                <c:pt idx="120">
                  <c:v>0.08</c:v>
                </c:pt>
                <c:pt idx="121">
                  <c:v>7.0000000000000007E-2</c:v>
                </c:pt>
                <c:pt idx="122">
                  <c:v>0.08</c:v>
                </c:pt>
                <c:pt idx="123">
                  <c:v>0.1</c:v>
                </c:pt>
                <c:pt idx="124">
                  <c:v>0.13</c:v>
                </c:pt>
                <c:pt idx="125">
                  <c:v>0.14000000000000001</c:v>
                </c:pt>
                <c:pt idx="126">
                  <c:v>0.16</c:v>
                </c:pt>
                <c:pt idx="127">
                  <c:v>0.16</c:v>
                </c:pt>
                <c:pt idx="128">
                  <c:v>0.16</c:v>
                </c:pt>
                <c:pt idx="129">
                  <c:v>0.13</c:v>
                </c:pt>
                <c:pt idx="130">
                  <c:v>0.14000000000000001</c:v>
                </c:pt>
                <c:pt idx="131">
                  <c:v>0.16</c:v>
                </c:pt>
                <c:pt idx="132">
                  <c:v>0.16</c:v>
                </c:pt>
                <c:pt idx="133">
                  <c:v>0.16</c:v>
                </c:pt>
                <c:pt idx="134">
                  <c:v>0.14000000000000001</c:v>
                </c:pt>
                <c:pt idx="135">
                  <c:v>0.15</c:v>
                </c:pt>
                <c:pt idx="136">
                  <c:v>0.14000000000000001</c:v>
                </c:pt>
                <c:pt idx="137">
                  <c:v>0.15</c:v>
                </c:pt>
                <c:pt idx="138">
                  <c:v>0.11</c:v>
                </c:pt>
                <c:pt idx="139">
                  <c:v>0.09</c:v>
                </c:pt>
                <c:pt idx="140">
                  <c:v>0.09</c:v>
                </c:pt>
                <c:pt idx="141">
                  <c:v>0.08</c:v>
                </c:pt>
                <c:pt idx="142">
                  <c:v>0.08</c:v>
                </c:pt>
                <c:pt idx="143">
                  <c:v>0.09</c:v>
                </c:pt>
                <c:pt idx="144">
                  <c:v>0.08</c:v>
                </c:pt>
                <c:pt idx="145">
                  <c:v>0.09</c:v>
                </c:pt>
                <c:pt idx="146">
                  <c:v>7.0000000000000007E-2</c:v>
                </c:pt>
                <c:pt idx="147">
                  <c:v>7.0000000000000007E-2</c:v>
                </c:pt>
                <c:pt idx="148">
                  <c:v>0.08</c:v>
                </c:pt>
                <c:pt idx="149">
                  <c:v>0.09</c:v>
                </c:pt>
                <c:pt idx="150">
                  <c:v>0.09</c:v>
                </c:pt>
                <c:pt idx="151">
                  <c:v>0.1</c:v>
                </c:pt>
                <c:pt idx="152">
                  <c:v>0.09</c:v>
                </c:pt>
                <c:pt idx="153">
                  <c:v>0.09</c:v>
                </c:pt>
                <c:pt idx="154">
                  <c:v>0.09</c:v>
                </c:pt>
                <c:pt idx="155">
                  <c:v>0.09</c:v>
                </c:pt>
                <c:pt idx="156">
                  <c:v>0.09</c:v>
                </c:pt>
                <c:pt idx="157">
                  <c:v>0.12</c:v>
                </c:pt>
                <c:pt idx="158">
                  <c:v>0.11</c:v>
                </c:pt>
                <c:pt idx="159">
                  <c:v>0.11</c:v>
                </c:pt>
                <c:pt idx="160">
                  <c:v>0.11</c:v>
                </c:pt>
                <c:pt idx="161">
                  <c:v>0.12</c:v>
                </c:pt>
                <c:pt idx="162">
                  <c:v>0.12</c:v>
                </c:pt>
                <c:pt idx="163">
                  <c:v>0.13</c:v>
                </c:pt>
                <c:pt idx="164">
                  <c:v>0.13</c:v>
                </c:pt>
                <c:pt idx="165">
                  <c:v>0.14000000000000001</c:v>
                </c:pt>
                <c:pt idx="166">
                  <c:v>0.14000000000000001</c:v>
                </c:pt>
                <c:pt idx="167">
                  <c:v>0.12</c:v>
                </c:pt>
                <c:pt idx="168">
                  <c:v>0.12</c:v>
                </c:pt>
                <c:pt idx="169">
                  <c:v>0.24</c:v>
                </c:pt>
                <c:pt idx="170">
                  <c:v>0.34</c:v>
                </c:pt>
                <c:pt idx="171">
                  <c:v>0.38</c:v>
                </c:pt>
                <c:pt idx="172">
                  <c:v>0.36</c:v>
                </c:pt>
                <c:pt idx="173">
                  <c:v>0.37</c:v>
                </c:pt>
                <c:pt idx="174">
                  <c:v>0.37</c:v>
                </c:pt>
                <c:pt idx="175">
                  <c:v>0.38</c:v>
                </c:pt>
                <c:pt idx="176">
                  <c:v>0.39</c:v>
                </c:pt>
                <c:pt idx="177">
                  <c:v>0.4</c:v>
                </c:pt>
                <c:pt idx="178">
                  <c:v>0.4</c:v>
                </c:pt>
                <c:pt idx="179">
                  <c:v>0.4</c:v>
                </c:pt>
                <c:pt idx="180">
                  <c:v>0.41</c:v>
                </c:pt>
                <c:pt idx="181">
                  <c:v>0.54</c:v>
                </c:pt>
                <c:pt idx="182">
                  <c:v>0.65</c:v>
                </c:pt>
                <c:pt idx="183">
                  <c:v>0.66</c:v>
                </c:pt>
                <c:pt idx="184">
                  <c:v>0.79</c:v>
                </c:pt>
                <c:pt idx="185">
                  <c:v>0.9</c:v>
                </c:pt>
                <c:pt idx="186">
                  <c:v>0.91</c:v>
                </c:pt>
                <c:pt idx="187">
                  <c:v>1.04</c:v>
                </c:pt>
                <c:pt idx="188">
                  <c:v>1.1499999999999999</c:v>
                </c:pt>
                <c:pt idx="189">
                  <c:v>1.1599999999999999</c:v>
                </c:pt>
                <c:pt idx="190">
                  <c:v>1.1499999999999999</c:v>
                </c:pt>
                <c:pt idx="191">
                  <c:v>1.1499999999999999</c:v>
                </c:pt>
                <c:pt idx="192">
                  <c:v>1.1599999999999999</c:v>
                </c:pt>
                <c:pt idx="193">
                  <c:v>1.3</c:v>
                </c:pt>
                <c:pt idx="194">
                  <c:v>1.41</c:v>
                </c:pt>
                <c:pt idx="195">
                  <c:v>1.42</c:v>
                </c:pt>
                <c:pt idx="196">
                  <c:v>1.51</c:v>
                </c:pt>
                <c:pt idx="197">
                  <c:v>1.69</c:v>
                </c:pt>
                <c:pt idx="198">
                  <c:v>1.7</c:v>
                </c:pt>
                <c:pt idx="199">
                  <c:v>1.82</c:v>
                </c:pt>
                <c:pt idx="200">
                  <c:v>1.91</c:v>
                </c:pt>
                <c:pt idx="201">
                  <c:v>1.91</c:v>
                </c:pt>
                <c:pt idx="202">
                  <c:v>1.95</c:v>
                </c:pt>
                <c:pt idx="203">
                  <c:v>2.19</c:v>
                </c:pt>
                <c:pt idx="204">
                  <c:v>2.2000000000000002</c:v>
                </c:pt>
                <c:pt idx="205">
                  <c:v>2.27</c:v>
                </c:pt>
                <c:pt idx="206">
                  <c:v>2.4</c:v>
                </c:pt>
                <c:pt idx="207">
                  <c:v>2.4</c:v>
                </c:pt>
                <c:pt idx="208">
                  <c:v>2.41</c:v>
                </c:pt>
                <c:pt idx="209">
                  <c:v>2.42</c:v>
                </c:pt>
                <c:pt idx="210">
                  <c:v>2.39</c:v>
                </c:pt>
                <c:pt idx="211">
                  <c:v>2.38</c:v>
                </c:pt>
                <c:pt idx="212">
                  <c:v>2.4</c:v>
                </c:pt>
                <c:pt idx="213">
                  <c:v>2.13</c:v>
                </c:pt>
                <c:pt idx="214">
                  <c:v>2.04</c:v>
                </c:pt>
                <c:pt idx="215">
                  <c:v>1.83</c:v>
                </c:pt>
                <c:pt idx="216">
                  <c:v>1.55</c:v>
                </c:pt>
                <c:pt idx="217">
                  <c:v>1.55</c:v>
                </c:pt>
                <c:pt idx="218">
                  <c:v>1.55</c:v>
                </c:pt>
                <c:pt idx="219">
                  <c:v>1.58</c:v>
                </c:pt>
                <c:pt idx="220">
                  <c:v>0.65</c:v>
                </c:pt>
                <c:pt idx="221">
                  <c:v>0.05</c:v>
                </c:pt>
                <c:pt idx="222">
                  <c:v>0.05</c:v>
                </c:pt>
                <c:pt idx="223">
                  <c:v>0.08</c:v>
                </c:pt>
                <c:pt idx="224">
                  <c:v>0.09</c:v>
                </c:pt>
                <c:pt idx="225">
                  <c:v>0.1</c:v>
                </c:pt>
                <c:pt idx="226">
                  <c:v>0.09</c:v>
                </c:pt>
                <c:pt idx="227">
                  <c:v>0.09</c:v>
                </c:pt>
                <c:pt idx="228">
                  <c:v>0.09</c:v>
                </c:pt>
                <c:pt idx="229">
                  <c:v>0.09</c:v>
                </c:pt>
                <c:pt idx="230">
                  <c:v>0.09</c:v>
                </c:pt>
                <c:pt idx="231">
                  <c:v>0.08</c:v>
                </c:pt>
                <c:pt idx="232">
                  <c:v>7.0000000000000007E-2</c:v>
                </c:pt>
                <c:pt idx="233">
                  <c:v>7.0000000000000007E-2</c:v>
                </c:pt>
                <c:pt idx="234">
                  <c:v>0.06</c:v>
                </c:pt>
                <c:pt idx="235">
                  <c:v>0.08</c:v>
                </c:pt>
                <c:pt idx="236">
                  <c:v>0.1</c:v>
                </c:pt>
                <c:pt idx="237">
                  <c:v>0.09</c:v>
                </c:pt>
                <c:pt idx="238">
                  <c:v>0.08</c:v>
                </c:pt>
                <c:pt idx="239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E1-4D41-894D-9E613C187B54}"/>
            </c:ext>
          </c:extLst>
        </c:ser>
        <c:ser>
          <c:idx val="3"/>
          <c:order val="3"/>
          <c:tx>
            <c:strRef>
              <c:f>Exhibit2!$E$15</c:f>
              <c:strCache>
                <c:ptCount val="1"/>
                <c:pt idx="0">
                  <c:v>BOAbond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Exhibit2!$A$16:$A$256</c:f>
              <c:numCache>
                <c:formatCode>yyyy\-mm\-dd</c:formatCode>
                <c:ptCount val="241"/>
                <c:pt idx="0">
                  <c:v>37196</c:v>
                </c:pt>
                <c:pt idx="1">
                  <c:v>37226</c:v>
                </c:pt>
                <c:pt idx="2">
                  <c:v>37257</c:v>
                </c:pt>
                <c:pt idx="3">
                  <c:v>37288</c:v>
                </c:pt>
                <c:pt idx="4">
                  <c:v>37316</c:v>
                </c:pt>
                <c:pt idx="5">
                  <c:v>37347</c:v>
                </c:pt>
                <c:pt idx="6">
                  <c:v>37377</c:v>
                </c:pt>
                <c:pt idx="7">
                  <c:v>37408</c:v>
                </c:pt>
                <c:pt idx="8">
                  <c:v>37438</c:v>
                </c:pt>
                <c:pt idx="9">
                  <c:v>37469</c:v>
                </c:pt>
                <c:pt idx="10">
                  <c:v>37500</c:v>
                </c:pt>
                <c:pt idx="11">
                  <c:v>37530</c:v>
                </c:pt>
                <c:pt idx="12">
                  <c:v>37561</c:v>
                </c:pt>
                <c:pt idx="13">
                  <c:v>37591</c:v>
                </c:pt>
                <c:pt idx="14">
                  <c:v>37622</c:v>
                </c:pt>
                <c:pt idx="15">
                  <c:v>37653</c:v>
                </c:pt>
                <c:pt idx="16">
                  <c:v>37681</c:v>
                </c:pt>
                <c:pt idx="17">
                  <c:v>37712</c:v>
                </c:pt>
                <c:pt idx="18">
                  <c:v>37742</c:v>
                </c:pt>
                <c:pt idx="19">
                  <c:v>37773</c:v>
                </c:pt>
                <c:pt idx="20">
                  <c:v>37803</c:v>
                </c:pt>
                <c:pt idx="21">
                  <c:v>37834</c:v>
                </c:pt>
                <c:pt idx="22">
                  <c:v>37865</c:v>
                </c:pt>
                <c:pt idx="23">
                  <c:v>37895</c:v>
                </c:pt>
                <c:pt idx="24">
                  <c:v>37926</c:v>
                </c:pt>
                <c:pt idx="25">
                  <c:v>37956</c:v>
                </c:pt>
                <c:pt idx="26">
                  <c:v>37987</c:v>
                </c:pt>
                <c:pt idx="27">
                  <c:v>38018</c:v>
                </c:pt>
                <c:pt idx="28">
                  <c:v>38047</c:v>
                </c:pt>
                <c:pt idx="29">
                  <c:v>38078</c:v>
                </c:pt>
                <c:pt idx="30">
                  <c:v>38108</c:v>
                </c:pt>
                <c:pt idx="31">
                  <c:v>38139</c:v>
                </c:pt>
                <c:pt idx="32">
                  <c:v>38169</c:v>
                </c:pt>
                <c:pt idx="33">
                  <c:v>38200</c:v>
                </c:pt>
                <c:pt idx="34">
                  <c:v>38231</c:v>
                </c:pt>
                <c:pt idx="35">
                  <c:v>38261</c:v>
                </c:pt>
                <c:pt idx="36">
                  <c:v>38292</c:v>
                </c:pt>
                <c:pt idx="37">
                  <c:v>38322</c:v>
                </c:pt>
                <c:pt idx="38">
                  <c:v>38353</c:v>
                </c:pt>
                <c:pt idx="39">
                  <c:v>38384</c:v>
                </c:pt>
                <c:pt idx="40">
                  <c:v>38412</c:v>
                </c:pt>
                <c:pt idx="41">
                  <c:v>38443</c:v>
                </c:pt>
                <c:pt idx="42">
                  <c:v>38473</c:v>
                </c:pt>
                <c:pt idx="43">
                  <c:v>38504</c:v>
                </c:pt>
                <c:pt idx="44">
                  <c:v>38534</c:v>
                </c:pt>
                <c:pt idx="45">
                  <c:v>38565</c:v>
                </c:pt>
                <c:pt idx="46">
                  <c:v>38596</c:v>
                </c:pt>
                <c:pt idx="47">
                  <c:v>38626</c:v>
                </c:pt>
                <c:pt idx="48">
                  <c:v>38657</c:v>
                </c:pt>
                <c:pt idx="49">
                  <c:v>38687</c:v>
                </c:pt>
                <c:pt idx="50">
                  <c:v>38718</c:v>
                </c:pt>
                <c:pt idx="51">
                  <c:v>38749</c:v>
                </c:pt>
                <c:pt idx="52">
                  <c:v>38777</c:v>
                </c:pt>
                <c:pt idx="53">
                  <c:v>38808</c:v>
                </c:pt>
                <c:pt idx="54">
                  <c:v>38838</c:v>
                </c:pt>
                <c:pt idx="55">
                  <c:v>38869</c:v>
                </c:pt>
                <c:pt idx="56">
                  <c:v>38899</c:v>
                </c:pt>
                <c:pt idx="57">
                  <c:v>38930</c:v>
                </c:pt>
                <c:pt idx="58">
                  <c:v>38961</c:v>
                </c:pt>
                <c:pt idx="59">
                  <c:v>38991</c:v>
                </c:pt>
                <c:pt idx="60">
                  <c:v>39022</c:v>
                </c:pt>
                <c:pt idx="61">
                  <c:v>39052</c:v>
                </c:pt>
                <c:pt idx="62">
                  <c:v>39083</c:v>
                </c:pt>
                <c:pt idx="63">
                  <c:v>39114</c:v>
                </c:pt>
                <c:pt idx="64">
                  <c:v>39142</c:v>
                </c:pt>
                <c:pt idx="65">
                  <c:v>39173</c:v>
                </c:pt>
                <c:pt idx="66">
                  <c:v>39203</c:v>
                </c:pt>
                <c:pt idx="67">
                  <c:v>39234</c:v>
                </c:pt>
                <c:pt idx="68">
                  <c:v>39264</c:v>
                </c:pt>
                <c:pt idx="69">
                  <c:v>39295</c:v>
                </c:pt>
                <c:pt idx="70">
                  <c:v>39326</c:v>
                </c:pt>
                <c:pt idx="71">
                  <c:v>39356</c:v>
                </c:pt>
                <c:pt idx="72">
                  <c:v>39387</c:v>
                </c:pt>
                <c:pt idx="73">
                  <c:v>39417</c:v>
                </c:pt>
                <c:pt idx="74">
                  <c:v>39448</c:v>
                </c:pt>
                <c:pt idx="75">
                  <c:v>39479</c:v>
                </c:pt>
                <c:pt idx="76">
                  <c:v>39508</c:v>
                </c:pt>
                <c:pt idx="77">
                  <c:v>39539</c:v>
                </c:pt>
                <c:pt idx="78">
                  <c:v>39569</c:v>
                </c:pt>
                <c:pt idx="79">
                  <c:v>39600</c:v>
                </c:pt>
                <c:pt idx="80">
                  <c:v>39630</c:v>
                </c:pt>
                <c:pt idx="81">
                  <c:v>39661</c:v>
                </c:pt>
                <c:pt idx="82">
                  <c:v>39692</c:v>
                </c:pt>
                <c:pt idx="83">
                  <c:v>39722</c:v>
                </c:pt>
                <c:pt idx="84">
                  <c:v>39753</c:v>
                </c:pt>
                <c:pt idx="85">
                  <c:v>39783</c:v>
                </c:pt>
                <c:pt idx="86">
                  <c:v>39814</c:v>
                </c:pt>
                <c:pt idx="87">
                  <c:v>39845</c:v>
                </c:pt>
                <c:pt idx="88">
                  <c:v>39873</c:v>
                </c:pt>
                <c:pt idx="89">
                  <c:v>39904</c:v>
                </c:pt>
                <c:pt idx="90">
                  <c:v>39934</c:v>
                </c:pt>
                <c:pt idx="91">
                  <c:v>39965</c:v>
                </c:pt>
                <c:pt idx="92">
                  <c:v>39995</c:v>
                </c:pt>
                <c:pt idx="93">
                  <c:v>40026</c:v>
                </c:pt>
                <c:pt idx="94">
                  <c:v>40057</c:v>
                </c:pt>
                <c:pt idx="95">
                  <c:v>40087</c:v>
                </c:pt>
                <c:pt idx="96">
                  <c:v>40118</c:v>
                </c:pt>
                <c:pt idx="97">
                  <c:v>40148</c:v>
                </c:pt>
                <c:pt idx="98">
                  <c:v>40179</c:v>
                </c:pt>
                <c:pt idx="99">
                  <c:v>40210</c:v>
                </c:pt>
                <c:pt idx="100">
                  <c:v>40238</c:v>
                </c:pt>
                <c:pt idx="101">
                  <c:v>40269</c:v>
                </c:pt>
                <c:pt idx="102">
                  <c:v>40299</c:v>
                </c:pt>
                <c:pt idx="103">
                  <c:v>40330</c:v>
                </c:pt>
                <c:pt idx="104">
                  <c:v>40360</c:v>
                </c:pt>
                <c:pt idx="105">
                  <c:v>40391</c:v>
                </c:pt>
                <c:pt idx="106">
                  <c:v>40422</c:v>
                </c:pt>
                <c:pt idx="107">
                  <c:v>40452</c:v>
                </c:pt>
                <c:pt idx="108">
                  <c:v>40483</c:v>
                </c:pt>
                <c:pt idx="109">
                  <c:v>40513</c:v>
                </c:pt>
                <c:pt idx="110">
                  <c:v>40544</c:v>
                </c:pt>
                <c:pt idx="111">
                  <c:v>40575</c:v>
                </c:pt>
                <c:pt idx="112">
                  <c:v>40603</c:v>
                </c:pt>
                <c:pt idx="113">
                  <c:v>40634</c:v>
                </c:pt>
                <c:pt idx="114">
                  <c:v>40664</c:v>
                </c:pt>
                <c:pt idx="115">
                  <c:v>40695</c:v>
                </c:pt>
                <c:pt idx="116">
                  <c:v>40725</c:v>
                </c:pt>
                <c:pt idx="117">
                  <c:v>40756</c:v>
                </c:pt>
                <c:pt idx="118">
                  <c:v>40787</c:v>
                </c:pt>
                <c:pt idx="119">
                  <c:v>40817</c:v>
                </c:pt>
                <c:pt idx="120">
                  <c:v>40848</c:v>
                </c:pt>
                <c:pt idx="121">
                  <c:v>40878</c:v>
                </c:pt>
                <c:pt idx="122">
                  <c:v>40909</c:v>
                </c:pt>
                <c:pt idx="123">
                  <c:v>40940</c:v>
                </c:pt>
                <c:pt idx="124">
                  <c:v>40969</c:v>
                </c:pt>
                <c:pt idx="125">
                  <c:v>41000</c:v>
                </c:pt>
                <c:pt idx="126">
                  <c:v>41030</c:v>
                </c:pt>
                <c:pt idx="127">
                  <c:v>41061</c:v>
                </c:pt>
                <c:pt idx="128">
                  <c:v>41091</c:v>
                </c:pt>
                <c:pt idx="129">
                  <c:v>41122</c:v>
                </c:pt>
                <c:pt idx="130">
                  <c:v>41153</c:v>
                </c:pt>
                <c:pt idx="131">
                  <c:v>41183</c:v>
                </c:pt>
                <c:pt idx="132">
                  <c:v>41214</c:v>
                </c:pt>
                <c:pt idx="133">
                  <c:v>41244</c:v>
                </c:pt>
                <c:pt idx="134">
                  <c:v>41275</c:v>
                </c:pt>
                <c:pt idx="135">
                  <c:v>41306</c:v>
                </c:pt>
                <c:pt idx="136">
                  <c:v>41334</c:v>
                </c:pt>
                <c:pt idx="137">
                  <c:v>41365</c:v>
                </c:pt>
                <c:pt idx="138">
                  <c:v>41395</c:v>
                </c:pt>
                <c:pt idx="139">
                  <c:v>41426</c:v>
                </c:pt>
                <c:pt idx="140">
                  <c:v>41456</c:v>
                </c:pt>
                <c:pt idx="141">
                  <c:v>41487</c:v>
                </c:pt>
                <c:pt idx="142">
                  <c:v>41518</c:v>
                </c:pt>
                <c:pt idx="143">
                  <c:v>41548</c:v>
                </c:pt>
                <c:pt idx="144">
                  <c:v>41579</c:v>
                </c:pt>
                <c:pt idx="145">
                  <c:v>41609</c:v>
                </c:pt>
                <c:pt idx="146">
                  <c:v>41640</c:v>
                </c:pt>
                <c:pt idx="147">
                  <c:v>41671</c:v>
                </c:pt>
                <c:pt idx="148">
                  <c:v>41699</c:v>
                </c:pt>
                <c:pt idx="149">
                  <c:v>41730</c:v>
                </c:pt>
                <c:pt idx="150">
                  <c:v>41760</c:v>
                </c:pt>
                <c:pt idx="151">
                  <c:v>41791</c:v>
                </c:pt>
                <c:pt idx="152">
                  <c:v>41821</c:v>
                </c:pt>
                <c:pt idx="153">
                  <c:v>41852</c:v>
                </c:pt>
                <c:pt idx="154">
                  <c:v>41883</c:v>
                </c:pt>
                <c:pt idx="155">
                  <c:v>41913</c:v>
                </c:pt>
                <c:pt idx="156">
                  <c:v>41944</c:v>
                </c:pt>
                <c:pt idx="157">
                  <c:v>41974</c:v>
                </c:pt>
                <c:pt idx="158">
                  <c:v>42005</c:v>
                </c:pt>
                <c:pt idx="159">
                  <c:v>42036</c:v>
                </c:pt>
                <c:pt idx="160">
                  <c:v>42064</c:v>
                </c:pt>
                <c:pt idx="161">
                  <c:v>42095</c:v>
                </c:pt>
                <c:pt idx="162">
                  <c:v>42125</c:v>
                </c:pt>
                <c:pt idx="163">
                  <c:v>42156</c:v>
                </c:pt>
                <c:pt idx="164">
                  <c:v>42186</c:v>
                </c:pt>
                <c:pt idx="165">
                  <c:v>42217</c:v>
                </c:pt>
                <c:pt idx="166">
                  <c:v>42248</c:v>
                </c:pt>
                <c:pt idx="167">
                  <c:v>42278</c:v>
                </c:pt>
                <c:pt idx="168">
                  <c:v>42309</c:v>
                </c:pt>
                <c:pt idx="169">
                  <c:v>42339</c:v>
                </c:pt>
                <c:pt idx="170">
                  <c:v>42370</c:v>
                </c:pt>
                <c:pt idx="171">
                  <c:v>42401</c:v>
                </c:pt>
                <c:pt idx="172">
                  <c:v>42430</c:v>
                </c:pt>
                <c:pt idx="173">
                  <c:v>42461</c:v>
                </c:pt>
                <c:pt idx="174">
                  <c:v>42491</c:v>
                </c:pt>
                <c:pt idx="175">
                  <c:v>42522</c:v>
                </c:pt>
                <c:pt idx="176">
                  <c:v>42552</c:v>
                </c:pt>
                <c:pt idx="177">
                  <c:v>42583</c:v>
                </c:pt>
                <c:pt idx="178">
                  <c:v>42614</c:v>
                </c:pt>
                <c:pt idx="179">
                  <c:v>42644</c:v>
                </c:pt>
                <c:pt idx="180">
                  <c:v>42675</c:v>
                </c:pt>
                <c:pt idx="181">
                  <c:v>42705</c:v>
                </c:pt>
                <c:pt idx="182">
                  <c:v>42736</c:v>
                </c:pt>
                <c:pt idx="183">
                  <c:v>42767</c:v>
                </c:pt>
                <c:pt idx="184">
                  <c:v>42795</c:v>
                </c:pt>
                <c:pt idx="185">
                  <c:v>42826</c:v>
                </c:pt>
                <c:pt idx="186">
                  <c:v>42856</c:v>
                </c:pt>
                <c:pt idx="187">
                  <c:v>42887</c:v>
                </c:pt>
                <c:pt idx="188">
                  <c:v>42917</c:v>
                </c:pt>
                <c:pt idx="189">
                  <c:v>42948</c:v>
                </c:pt>
                <c:pt idx="190">
                  <c:v>42979</c:v>
                </c:pt>
                <c:pt idx="191">
                  <c:v>43009</c:v>
                </c:pt>
                <c:pt idx="192">
                  <c:v>43040</c:v>
                </c:pt>
                <c:pt idx="193">
                  <c:v>43070</c:v>
                </c:pt>
                <c:pt idx="194">
                  <c:v>43101</c:v>
                </c:pt>
                <c:pt idx="195">
                  <c:v>43132</c:v>
                </c:pt>
                <c:pt idx="196">
                  <c:v>43160</c:v>
                </c:pt>
                <c:pt idx="197">
                  <c:v>43191</c:v>
                </c:pt>
                <c:pt idx="198">
                  <c:v>43221</c:v>
                </c:pt>
                <c:pt idx="199">
                  <c:v>43252</c:v>
                </c:pt>
                <c:pt idx="200">
                  <c:v>43282</c:v>
                </c:pt>
                <c:pt idx="201">
                  <c:v>43313</c:v>
                </c:pt>
                <c:pt idx="202">
                  <c:v>43344</c:v>
                </c:pt>
                <c:pt idx="203">
                  <c:v>43374</c:v>
                </c:pt>
                <c:pt idx="204">
                  <c:v>43405</c:v>
                </c:pt>
                <c:pt idx="205">
                  <c:v>43435</c:v>
                </c:pt>
                <c:pt idx="206">
                  <c:v>43466</c:v>
                </c:pt>
                <c:pt idx="207">
                  <c:v>43497</c:v>
                </c:pt>
                <c:pt idx="208">
                  <c:v>43525</c:v>
                </c:pt>
                <c:pt idx="209">
                  <c:v>43556</c:v>
                </c:pt>
                <c:pt idx="210">
                  <c:v>43586</c:v>
                </c:pt>
                <c:pt idx="211">
                  <c:v>43617</c:v>
                </c:pt>
                <c:pt idx="212">
                  <c:v>43647</c:v>
                </c:pt>
                <c:pt idx="213">
                  <c:v>43678</c:v>
                </c:pt>
                <c:pt idx="214">
                  <c:v>43709</c:v>
                </c:pt>
                <c:pt idx="215">
                  <c:v>43739</c:v>
                </c:pt>
                <c:pt idx="216">
                  <c:v>43770</c:v>
                </c:pt>
                <c:pt idx="217">
                  <c:v>43800</c:v>
                </c:pt>
                <c:pt idx="218">
                  <c:v>43831</c:v>
                </c:pt>
                <c:pt idx="219">
                  <c:v>43862</c:v>
                </c:pt>
                <c:pt idx="220">
                  <c:v>43891</c:v>
                </c:pt>
                <c:pt idx="221">
                  <c:v>43922</c:v>
                </c:pt>
                <c:pt idx="222">
                  <c:v>43952</c:v>
                </c:pt>
                <c:pt idx="223">
                  <c:v>43983</c:v>
                </c:pt>
                <c:pt idx="224">
                  <c:v>44013</c:v>
                </c:pt>
                <c:pt idx="225">
                  <c:v>44044</c:v>
                </c:pt>
                <c:pt idx="226">
                  <c:v>44075</c:v>
                </c:pt>
                <c:pt idx="227">
                  <c:v>44105</c:v>
                </c:pt>
                <c:pt idx="228">
                  <c:v>44136</c:v>
                </c:pt>
                <c:pt idx="229">
                  <c:v>44166</c:v>
                </c:pt>
                <c:pt idx="230">
                  <c:v>44197</c:v>
                </c:pt>
                <c:pt idx="231">
                  <c:v>44228</c:v>
                </c:pt>
                <c:pt idx="232">
                  <c:v>44256</c:v>
                </c:pt>
                <c:pt idx="233">
                  <c:v>44287</c:v>
                </c:pt>
                <c:pt idx="234">
                  <c:v>44317</c:v>
                </c:pt>
                <c:pt idx="235">
                  <c:v>44348</c:v>
                </c:pt>
                <c:pt idx="236">
                  <c:v>44378</c:v>
                </c:pt>
                <c:pt idx="237">
                  <c:v>44409</c:v>
                </c:pt>
                <c:pt idx="238">
                  <c:v>44440</c:v>
                </c:pt>
                <c:pt idx="239">
                  <c:v>44470</c:v>
                </c:pt>
                <c:pt idx="240">
                  <c:v>44501</c:v>
                </c:pt>
              </c:numCache>
            </c:numRef>
          </c:cat>
          <c:val>
            <c:numRef>
              <c:f>Exhibit2!$E$16:$E$256</c:f>
              <c:numCache>
                <c:formatCode>0.00</c:formatCode>
                <c:ptCount val="241"/>
                <c:pt idx="0">
                  <c:v>2.4759090909090911</c:v>
                </c:pt>
                <c:pt idx="1">
                  <c:v>2.3170000000000002</c:v>
                </c:pt>
                <c:pt idx="2">
                  <c:v>2.2127272727272729</c:v>
                </c:pt>
                <c:pt idx="3">
                  <c:v>2.4914999999999998</c:v>
                </c:pt>
                <c:pt idx="4">
                  <c:v>2.3761904761904762</c:v>
                </c:pt>
                <c:pt idx="5">
                  <c:v>2.4840909090909089</c:v>
                </c:pt>
                <c:pt idx="6">
                  <c:v>2.7321739130434781</c:v>
                </c:pt>
                <c:pt idx="7">
                  <c:v>2.4190476190476189</c:v>
                </c:pt>
                <c:pt idx="8">
                  <c:v>2.98</c:v>
                </c:pt>
                <c:pt idx="9">
                  <c:v>3.3591304347826085</c:v>
                </c:pt>
                <c:pt idx="10">
                  <c:v>3.2714285714285714</c:v>
                </c:pt>
                <c:pt idx="11">
                  <c:v>3.7308695652173913</c:v>
                </c:pt>
                <c:pt idx="12">
                  <c:v>3.1145454545454543</c:v>
                </c:pt>
                <c:pt idx="13">
                  <c:v>2.769047619047619</c:v>
                </c:pt>
                <c:pt idx="14">
                  <c:v>2.54</c:v>
                </c:pt>
                <c:pt idx="15">
                  <c:v>2.4674999999999998</c:v>
                </c:pt>
                <c:pt idx="16">
                  <c:v>2.4628571428571431</c:v>
                </c:pt>
                <c:pt idx="17">
                  <c:v>2.1576190476190478</c:v>
                </c:pt>
                <c:pt idx="18">
                  <c:v>1.9286956521739129</c:v>
                </c:pt>
                <c:pt idx="19">
                  <c:v>1.8395238095238096</c:v>
                </c:pt>
                <c:pt idx="20">
                  <c:v>1.7204347826086956</c:v>
                </c:pt>
                <c:pt idx="21">
                  <c:v>1.719090909090909</c:v>
                </c:pt>
                <c:pt idx="22">
                  <c:v>1.6168181818181817</c:v>
                </c:pt>
                <c:pt idx="23">
                  <c:v>1.521304347826087</c:v>
                </c:pt>
                <c:pt idx="24">
                  <c:v>1.4538095238095239</c:v>
                </c:pt>
                <c:pt idx="25">
                  <c:v>1.3495454545454546</c:v>
                </c:pt>
                <c:pt idx="26">
                  <c:v>1.2636363636363637</c:v>
                </c:pt>
                <c:pt idx="27">
                  <c:v>1.289047619047619</c:v>
                </c:pt>
                <c:pt idx="28">
                  <c:v>1.3282608695652174</c:v>
                </c:pt>
                <c:pt idx="29">
                  <c:v>1.2595238095238095</c:v>
                </c:pt>
                <c:pt idx="30">
                  <c:v>1.3209523809523811</c:v>
                </c:pt>
                <c:pt idx="31">
                  <c:v>1.3186363636363636</c:v>
                </c:pt>
                <c:pt idx="32">
                  <c:v>1.3078260869565217</c:v>
                </c:pt>
                <c:pt idx="33">
                  <c:v>1.3122727272727273</c:v>
                </c:pt>
                <c:pt idx="34">
                  <c:v>1.2413636363636364</c:v>
                </c:pt>
                <c:pt idx="35">
                  <c:v>1.22</c:v>
                </c:pt>
                <c:pt idx="36">
                  <c:v>1.1663636363636365</c:v>
                </c:pt>
                <c:pt idx="37">
                  <c:v>1.125909090909091</c:v>
                </c:pt>
                <c:pt idx="38">
                  <c:v>1.1657142857142857</c:v>
                </c:pt>
                <c:pt idx="39">
                  <c:v>1.1405000000000001</c:v>
                </c:pt>
                <c:pt idx="40">
                  <c:v>1.1822727272727274</c:v>
                </c:pt>
                <c:pt idx="41">
                  <c:v>1.4709090909090909</c:v>
                </c:pt>
                <c:pt idx="42">
                  <c:v>1.6136363636363635</c:v>
                </c:pt>
                <c:pt idx="43">
                  <c:v>1.3245454545454545</c:v>
                </c:pt>
                <c:pt idx="44">
                  <c:v>1.27</c:v>
                </c:pt>
                <c:pt idx="45">
                  <c:v>1.2230434782608697</c:v>
                </c:pt>
                <c:pt idx="46">
                  <c:v>1.2322727272727274</c:v>
                </c:pt>
                <c:pt idx="47">
                  <c:v>1.2557142857142858</c:v>
                </c:pt>
                <c:pt idx="48">
                  <c:v>1.3204545454545455</c:v>
                </c:pt>
                <c:pt idx="49">
                  <c:v>1.3745454545454545</c:v>
                </c:pt>
                <c:pt idx="50">
                  <c:v>1.1957142857142857</c:v>
                </c:pt>
                <c:pt idx="51">
                  <c:v>1.1425000000000001</c:v>
                </c:pt>
                <c:pt idx="52">
                  <c:v>1.1356521739130434</c:v>
                </c:pt>
                <c:pt idx="53">
                  <c:v>1.1475</c:v>
                </c:pt>
                <c:pt idx="54">
                  <c:v>1.1321739130434783</c:v>
                </c:pt>
                <c:pt idx="55">
                  <c:v>1.2413636363636364</c:v>
                </c:pt>
                <c:pt idx="56">
                  <c:v>1.2680952380952382</c:v>
                </c:pt>
                <c:pt idx="57">
                  <c:v>1.2721739130434784</c:v>
                </c:pt>
                <c:pt idx="58">
                  <c:v>1.2745454545454544</c:v>
                </c:pt>
                <c:pt idx="59">
                  <c:v>1.2681818181818183</c:v>
                </c:pt>
                <c:pt idx="60">
                  <c:v>1.2236363636363636</c:v>
                </c:pt>
                <c:pt idx="61">
                  <c:v>1.2166666666666668</c:v>
                </c:pt>
                <c:pt idx="62">
                  <c:v>1.1859090909090908</c:v>
                </c:pt>
                <c:pt idx="63">
                  <c:v>1.1385000000000001</c:v>
                </c:pt>
                <c:pt idx="64">
                  <c:v>1.1947826086956521</c:v>
                </c:pt>
                <c:pt idx="65">
                  <c:v>1.2075</c:v>
                </c:pt>
                <c:pt idx="66">
                  <c:v>1.1795454545454545</c:v>
                </c:pt>
                <c:pt idx="67">
                  <c:v>1.2213636363636364</c:v>
                </c:pt>
                <c:pt idx="68">
                  <c:v>1.3572727272727274</c:v>
                </c:pt>
                <c:pt idx="69">
                  <c:v>1.7030434782608697</c:v>
                </c:pt>
                <c:pt idx="70">
                  <c:v>1.8076190476190477</c:v>
                </c:pt>
                <c:pt idx="71">
                  <c:v>1.7473913043478262</c:v>
                </c:pt>
                <c:pt idx="72">
                  <c:v>2.1118181818181818</c:v>
                </c:pt>
                <c:pt idx="73">
                  <c:v>2.4255</c:v>
                </c:pt>
                <c:pt idx="74">
                  <c:v>2.6486363636363635</c:v>
                </c:pt>
                <c:pt idx="75">
                  <c:v>2.8928571428571428</c:v>
                </c:pt>
                <c:pt idx="76">
                  <c:v>3.3980000000000001</c:v>
                </c:pt>
                <c:pt idx="77">
                  <c:v>3.26</c:v>
                </c:pt>
                <c:pt idx="78">
                  <c:v>2.933913043478261</c:v>
                </c:pt>
                <c:pt idx="79">
                  <c:v>2.87</c:v>
                </c:pt>
                <c:pt idx="80">
                  <c:v>3.2134782608695653</c:v>
                </c:pt>
                <c:pt idx="81">
                  <c:v>3.3918181818181816</c:v>
                </c:pt>
                <c:pt idx="82">
                  <c:v>3.8650000000000002</c:v>
                </c:pt>
                <c:pt idx="83">
                  <c:v>6.0421739130434782</c:v>
                </c:pt>
                <c:pt idx="84">
                  <c:v>7.1709523809523814</c:v>
                </c:pt>
                <c:pt idx="85">
                  <c:v>7.8854545454545457</c:v>
                </c:pt>
                <c:pt idx="86">
                  <c:v>7.1604545454545452</c:v>
                </c:pt>
                <c:pt idx="87">
                  <c:v>6.7223809523809521</c:v>
                </c:pt>
                <c:pt idx="88">
                  <c:v>7.1945454545454544</c:v>
                </c:pt>
                <c:pt idx="89">
                  <c:v>6.831428571428571</c:v>
                </c:pt>
                <c:pt idx="90">
                  <c:v>5.6486363636363635</c:v>
                </c:pt>
                <c:pt idx="91">
                  <c:v>4.5163636363636366</c:v>
                </c:pt>
                <c:pt idx="92">
                  <c:v>4.1395652173913042</c:v>
                </c:pt>
                <c:pt idx="93">
                  <c:v>3.4133333333333331</c:v>
                </c:pt>
                <c:pt idx="94">
                  <c:v>3.1863636363636365</c:v>
                </c:pt>
                <c:pt idx="95">
                  <c:v>2.9791304347826086</c:v>
                </c:pt>
                <c:pt idx="96">
                  <c:v>2.8485714285714288</c:v>
                </c:pt>
                <c:pt idx="97">
                  <c:v>2.6590909090909092</c:v>
                </c:pt>
                <c:pt idx="98">
                  <c:v>2.3257142857142856</c:v>
                </c:pt>
                <c:pt idx="99">
                  <c:v>2.3423809523809522</c:v>
                </c:pt>
                <c:pt idx="100">
                  <c:v>2.1808695652173915</c:v>
                </c:pt>
                <c:pt idx="101">
                  <c:v>1.9647619047619047</c:v>
                </c:pt>
                <c:pt idx="102">
                  <c:v>2.288095238095238</c:v>
                </c:pt>
                <c:pt idx="103">
                  <c:v>2.5845454545454545</c:v>
                </c:pt>
                <c:pt idx="104">
                  <c:v>2.5308695652173911</c:v>
                </c:pt>
                <c:pt idx="105">
                  <c:v>2.4163636363636365</c:v>
                </c:pt>
                <c:pt idx="106">
                  <c:v>2.3863636363636362</c:v>
                </c:pt>
                <c:pt idx="107">
                  <c:v>2.3059090909090907</c:v>
                </c:pt>
                <c:pt idx="108">
                  <c:v>2.2440909090909091</c:v>
                </c:pt>
                <c:pt idx="109">
                  <c:v>2.1478260869565218</c:v>
                </c:pt>
                <c:pt idx="110">
                  <c:v>2.0485714285714285</c:v>
                </c:pt>
                <c:pt idx="111">
                  <c:v>1.931</c:v>
                </c:pt>
                <c:pt idx="112">
                  <c:v>1.9243478260869564</c:v>
                </c:pt>
                <c:pt idx="113">
                  <c:v>1.8561904761904762</c:v>
                </c:pt>
                <c:pt idx="114">
                  <c:v>1.8995454545454544</c:v>
                </c:pt>
                <c:pt idx="115">
                  <c:v>2.0413636363636365</c:v>
                </c:pt>
                <c:pt idx="116">
                  <c:v>2.0354545454545456</c:v>
                </c:pt>
                <c:pt idx="117">
                  <c:v>2.4421739130434781</c:v>
                </c:pt>
                <c:pt idx="118">
                  <c:v>2.8413636363636363</c:v>
                </c:pt>
                <c:pt idx="119">
                  <c:v>2.9914285714285715</c:v>
                </c:pt>
                <c:pt idx="120">
                  <c:v>2.9563636363636365</c:v>
                </c:pt>
                <c:pt idx="121">
                  <c:v>3.0927272727272728</c:v>
                </c:pt>
                <c:pt idx="122">
                  <c:v>2.999047619047619</c:v>
                </c:pt>
                <c:pt idx="123">
                  <c:v>2.6914285714285713</c:v>
                </c:pt>
                <c:pt idx="124">
                  <c:v>2.4565217391304346</c:v>
                </c:pt>
                <c:pt idx="125">
                  <c:v>2.52</c:v>
                </c:pt>
                <c:pt idx="126">
                  <c:v>2.6647826086956523</c:v>
                </c:pt>
                <c:pt idx="127">
                  <c:v>2.8031818181818182</c:v>
                </c:pt>
                <c:pt idx="128">
                  <c:v>2.6486363636363635</c:v>
                </c:pt>
                <c:pt idx="129">
                  <c:v>2.4560869565217391</c:v>
                </c:pt>
                <c:pt idx="130">
                  <c:v>2.3104761904761904</c:v>
                </c:pt>
                <c:pt idx="131">
                  <c:v>2.0827272727272725</c:v>
                </c:pt>
                <c:pt idx="132">
                  <c:v>2.1081818181818184</c:v>
                </c:pt>
                <c:pt idx="133">
                  <c:v>2.0750000000000002</c:v>
                </c:pt>
                <c:pt idx="134">
                  <c:v>1.9331818181818181</c:v>
                </c:pt>
                <c:pt idx="135">
                  <c:v>1.9690000000000001</c:v>
                </c:pt>
                <c:pt idx="136">
                  <c:v>1.9647619047619047</c:v>
                </c:pt>
                <c:pt idx="137">
                  <c:v>1.9786363636363635</c:v>
                </c:pt>
                <c:pt idx="138">
                  <c:v>1.9</c:v>
                </c:pt>
                <c:pt idx="139">
                  <c:v>2.1185714285714288</c:v>
                </c:pt>
                <c:pt idx="140">
                  <c:v>2.1208695652173915</c:v>
                </c:pt>
                <c:pt idx="141">
                  <c:v>2.0833333333333335</c:v>
                </c:pt>
                <c:pt idx="142">
                  <c:v>2.0747619047619046</c:v>
                </c:pt>
                <c:pt idx="143">
                  <c:v>2.0017391304347827</c:v>
                </c:pt>
                <c:pt idx="144">
                  <c:v>1.9390909090909092</c:v>
                </c:pt>
                <c:pt idx="145">
                  <c:v>1.8147619047619048</c:v>
                </c:pt>
                <c:pt idx="146">
                  <c:v>1.7195454545454545</c:v>
                </c:pt>
                <c:pt idx="147">
                  <c:v>1.7204999999999999</c:v>
                </c:pt>
                <c:pt idx="148">
                  <c:v>1.6585714285714286</c:v>
                </c:pt>
                <c:pt idx="149">
                  <c:v>1.56</c:v>
                </c:pt>
                <c:pt idx="150">
                  <c:v>1.5169565217391303</c:v>
                </c:pt>
                <c:pt idx="151">
                  <c:v>1.4514285714285713</c:v>
                </c:pt>
                <c:pt idx="152">
                  <c:v>1.4434782608695651</c:v>
                </c:pt>
                <c:pt idx="153">
                  <c:v>1.5131818181818182</c:v>
                </c:pt>
                <c:pt idx="154">
                  <c:v>1.5113636363636365</c:v>
                </c:pt>
                <c:pt idx="155">
                  <c:v>1.6569565217391304</c:v>
                </c:pt>
                <c:pt idx="156">
                  <c:v>1.7514285714285713</c:v>
                </c:pt>
                <c:pt idx="157">
                  <c:v>1.9468181818181818</c:v>
                </c:pt>
                <c:pt idx="158">
                  <c:v>2.077142857142857</c:v>
                </c:pt>
                <c:pt idx="159">
                  <c:v>1.9723809523809523</c:v>
                </c:pt>
                <c:pt idx="160">
                  <c:v>1.8236363636363635</c:v>
                </c:pt>
                <c:pt idx="161">
                  <c:v>1.7761904761904761</c:v>
                </c:pt>
                <c:pt idx="162">
                  <c:v>1.7785714285714287</c:v>
                </c:pt>
                <c:pt idx="163">
                  <c:v>1.865909090909091</c:v>
                </c:pt>
                <c:pt idx="164">
                  <c:v>1.9773913043478262</c:v>
                </c:pt>
                <c:pt idx="165">
                  <c:v>2.1795238095238094</c:v>
                </c:pt>
                <c:pt idx="166">
                  <c:v>2.2472727272727271</c:v>
                </c:pt>
                <c:pt idx="167">
                  <c:v>2.307391304347826</c:v>
                </c:pt>
                <c:pt idx="168">
                  <c:v>2.2085714285714286</c:v>
                </c:pt>
                <c:pt idx="169">
                  <c:v>2.3563636363636364</c:v>
                </c:pt>
                <c:pt idx="170">
                  <c:v>2.6228571428571428</c:v>
                </c:pt>
                <c:pt idx="171">
                  <c:v>2.9314285714285715</c:v>
                </c:pt>
                <c:pt idx="172">
                  <c:v>2.4986363636363635</c:v>
                </c:pt>
                <c:pt idx="173">
                  <c:v>2.1945454545454544</c:v>
                </c:pt>
                <c:pt idx="174">
                  <c:v>2.0990909090909091</c:v>
                </c:pt>
                <c:pt idx="175">
                  <c:v>2.0959090909090907</c:v>
                </c:pt>
                <c:pt idx="176">
                  <c:v>1.9995454545454545</c:v>
                </c:pt>
                <c:pt idx="177">
                  <c:v>1.8847826086956523</c:v>
                </c:pt>
                <c:pt idx="178">
                  <c:v>1.8404545454545456</c:v>
                </c:pt>
                <c:pt idx="179">
                  <c:v>1.7719047619047619</c:v>
                </c:pt>
                <c:pt idx="180">
                  <c:v>1.7813636363636365</c:v>
                </c:pt>
                <c:pt idx="181">
                  <c:v>1.6759090909090908</c:v>
                </c:pt>
                <c:pt idx="182">
                  <c:v>1.6223809523809525</c:v>
                </c:pt>
                <c:pt idx="183">
                  <c:v>1.5794999999999999</c:v>
                </c:pt>
                <c:pt idx="184">
                  <c:v>1.5408695652173914</c:v>
                </c:pt>
                <c:pt idx="185">
                  <c:v>1.57</c:v>
                </c:pt>
                <c:pt idx="186">
                  <c:v>1.5017391304347827</c:v>
                </c:pt>
                <c:pt idx="187">
                  <c:v>1.4881818181818183</c:v>
                </c:pt>
                <c:pt idx="188">
                  <c:v>1.411904761904762</c:v>
                </c:pt>
                <c:pt idx="189">
                  <c:v>1.4495652173913043</c:v>
                </c:pt>
                <c:pt idx="190">
                  <c:v>1.4372727272727273</c:v>
                </c:pt>
                <c:pt idx="191">
                  <c:v>1.32</c:v>
                </c:pt>
                <c:pt idx="192">
                  <c:v>1.3481818181818181</c:v>
                </c:pt>
                <c:pt idx="193">
                  <c:v>1.2995238095238095</c:v>
                </c:pt>
                <c:pt idx="194">
                  <c:v>1.2195454545454545</c:v>
                </c:pt>
                <c:pt idx="195">
                  <c:v>1.2275</c:v>
                </c:pt>
                <c:pt idx="196">
                  <c:v>1.3736363636363635</c:v>
                </c:pt>
                <c:pt idx="197">
                  <c:v>1.4080952380952381</c:v>
                </c:pt>
                <c:pt idx="198">
                  <c:v>1.4660869565217391</c:v>
                </c:pt>
                <c:pt idx="199">
                  <c:v>1.5636363636363635</c:v>
                </c:pt>
                <c:pt idx="200">
                  <c:v>1.5463636363636364</c:v>
                </c:pt>
                <c:pt idx="201">
                  <c:v>1.4960869565217392</c:v>
                </c:pt>
                <c:pt idx="202">
                  <c:v>1.4733333333333334</c:v>
                </c:pt>
                <c:pt idx="203">
                  <c:v>1.4804347826086957</c:v>
                </c:pt>
                <c:pt idx="204">
                  <c:v>1.6754545454545455</c:v>
                </c:pt>
                <c:pt idx="205">
                  <c:v>1.9219999999999999</c:v>
                </c:pt>
                <c:pt idx="206">
                  <c:v>1.9181818181818182</c:v>
                </c:pt>
                <c:pt idx="207">
                  <c:v>1.72</c:v>
                </c:pt>
                <c:pt idx="208">
                  <c:v>1.64</c:v>
                </c:pt>
                <c:pt idx="209">
                  <c:v>1.5352380952380953</c:v>
                </c:pt>
                <c:pt idx="210">
                  <c:v>1.5817391304347825</c:v>
                </c:pt>
                <c:pt idx="211">
                  <c:v>1.65</c:v>
                </c:pt>
                <c:pt idx="212">
                  <c:v>1.5130434782608695</c:v>
                </c:pt>
                <c:pt idx="213">
                  <c:v>1.6152173913043477</c:v>
                </c:pt>
                <c:pt idx="214">
                  <c:v>1.5671428571428572</c:v>
                </c:pt>
                <c:pt idx="215">
                  <c:v>1.5360869565217392</c:v>
                </c:pt>
                <c:pt idx="216">
                  <c:v>1.4442857142857144</c:v>
                </c:pt>
                <c:pt idx="217">
                  <c:v>1.3509523809523809</c:v>
                </c:pt>
                <c:pt idx="218">
                  <c:v>1.3077272727272726</c:v>
                </c:pt>
                <c:pt idx="219">
                  <c:v>1.3852380952380952</c:v>
                </c:pt>
                <c:pt idx="220">
                  <c:v>3.2250000000000001</c:v>
                </c:pt>
                <c:pt idx="221">
                  <c:v>3.3457142857142856</c:v>
                </c:pt>
                <c:pt idx="222">
                  <c:v>2.705909090909091</c:v>
                </c:pt>
                <c:pt idx="223">
                  <c:v>2.1186363636363637</c:v>
                </c:pt>
                <c:pt idx="224">
                  <c:v>1.913913043478261</c:v>
                </c:pt>
                <c:pt idx="225">
                  <c:v>1.7761904761904761</c:v>
                </c:pt>
                <c:pt idx="226">
                  <c:v>1.7740909090909092</c:v>
                </c:pt>
                <c:pt idx="227">
                  <c:v>1.7234782608695651</c:v>
                </c:pt>
                <c:pt idx="228">
                  <c:v>1.529047619047619</c:v>
                </c:pt>
                <c:pt idx="229">
                  <c:v>1.3522727272727273</c:v>
                </c:pt>
                <c:pt idx="230">
                  <c:v>1.27</c:v>
                </c:pt>
                <c:pt idx="231">
                  <c:v>1.2161904761904763</c:v>
                </c:pt>
                <c:pt idx="232">
                  <c:v>1.2395652173913043</c:v>
                </c:pt>
                <c:pt idx="233">
                  <c:v>1.170952380952381</c:v>
                </c:pt>
                <c:pt idx="234">
                  <c:v>1.1447619047619049</c:v>
                </c:pt>
                <c:pt idx="235">
                  <c:v>1.0995454545454546</c:v>
                </c:pt>
                <c:pt idx="236">
                  <c:v>1.1139130434782609</c:v>
                </c:pt>
                <c:pt idx="237">
                  <c:v>1.1509090909090909</c:v>
                </c:pt>
                <c:pt idx="238">
                  <c:v>1.1122727272727273</c:v>
                </c:pt>
                <c:pt idx="239">
                  <c:v>1.105909090909091</c:v>
                </c:pt>
                <c:pt idx="240">
                  <c:v>1.1486363636363637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3E1-4D41-894D-9E613C187B54}"/>
            </c:ext>
          </c:extLst>
        </c:ser>
        <c:ser>
          <c:idx val="4"/>
          <c:order val="4"/>
          <c:tx>
            <c:strRef>
              <c:f>Exhibit2!$F$15</c:f>
              <c:strCache>
                <c:ptCount val="1"/>
                <c:pt idx="0">
                  <c:v>COD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Exhibit2!$A$16:$A$256</c:f>
              <c:numCache>
                <c:formatCode>yyyy\-mm\-dd</c:formatCode>
                <c:ptCount val="241"/>
                <c:pt idx="0">
                  <c:v>37196</c:v>
                </c:pt>
                <c:pt idx="1">
                  <c:v>37226</c:v>
                </c:pt>
                <c:pt idx="2">
                  <c:v>37257</c:v>
                </c:pt>
                <c:pt idx="3">
                  <c:v>37288</c:v>
                </c:pt>
                <c:pt idx="4">
                  <c:v>37316</c:v>
                </c:pt>
                <c:pt idx="5">
                  <c:v>37347</c:v>
                </c:pt>
                <c:pt idx="6">
                  <c:v>37377</c:v>
                </c:pt>
                <c:pt idx="7">
                  <c:v>37408</c:v>
                </c:pt>
                <c:pt idx="8">
                  <c:v>37438</c:v>
                </c:pt>
                <c:pt idx="9">
                  <c:v>37469</c:v>
                </c:pt>
                <c:pt idx="10">
                  <c:v>37500</c:v>
                </c:pt>
                <c:pt idx="11">
                  <c:v>37530</c:v>
                </c:pt>
                <c:pt idx="12">
                  <c:v>37561</c:v>
                </c:pt>
                <c:pt idx="13">
                  <c:v>37591</c:v>
                </c:pt>
                <c:pt idx="14">
                  <c:v>37622</c:v>
                </c:pt>
                <c:pt idx="15">
                  <c:v>37653</c:v>
                </c:pt>
                <c:pt idx="16">
                  <c:v>37681</c:v>
                </c:pt>
                <c:pt idx="17">
                  <c:v>37712</c:v>
                </c:pt>
                <c:pt idx="18">
                  <c:v>37742</c:v>
                </c:pt>
                <c:pt idx="19">
                  <c:v>37773</c:v>
                </c:pt>
                <c:pt idx="20">
                  <c:v>37803</c:v>
                </c:pt>
                <c:pt idx="21">
                  <c:v>37834</c:v>
                </c:pt>
                <c:pt idx="22">
                  <c:v>37865</c:v>
                </c:pt>
                <c:pt idx="23">
                  <c:v>37895</c:v>
                </c:pt>
                <c:pt idx="24">
                  <c:v>37926</c:v>
                </c:pt>
                <c:pt idx="25">
                  <c:v>37956</c:v>
                </c:pt>
                <c:pt idx="26">
                  <c:v>37987</c:v>
                </c:pt>
                <c:pt idx="27">
                  <c:v>38018</c:v>
                </c:pt>
                <c:pt idx="28">
                  <c:v>38047</c:v>
                </c:pt>
                <c:pt idx="29">
                  <c:v>38078</c:v>
                </c:pt>
                <c:pt idx="30">
                  <c:v>38108</c:v>
                </c:pt>
                <c:pt idx="31">
                  <c:v>38139</c:v>
                </c:pt>
                <c:pt idx="32">
                  <c:v>38169</c:v>
                </c:pt>
                <c:pt idx="33">
                  <c:v>38200</c:v>
                </c:pt>
                <c:pt idx="34">
                  <c:v>38231</c:v>
                </c:pt>
                <c:pt idx="35">
                  <c:v>38261</c:v>
                </c:pt>
                <c:pt idx="36">
                  <c:v>38292</c:v>
                </c:pt>
                <c:pt idx="37">
                  <c:v>38322</c:v>
                </c:pt>
                <c:pt idx="38">
                  <c:v>38353</c:v>
                </c:pt>
                <c:pt idx="39">
                  <c:v>38384</c:v>
                </c:pt>
                <c:pt idx="40">
                  <c:v>38412</c:v>
                </c:pt>
                <c:pt idx="41">
                  <c:v>38443</c:v>
                </c:pt>
                <c:pt idx="42">
                  <c:v>38473</c:v>
                </c:pt>
                <c:pt idx="43">
                  <c:v>38504</c:v>
                </c:pt>
                <c:pt idx="44">
                  <c:v>38534</c:v>
                </c:pt>
                <c:pt idx="45">
                  <c:v>38565</c:v>
                </c:pt>
                <c:pt idx="46">
                  <c:v>38596</c:v>
                </c:pt>
                <c:pt idx="47">
                  <c:v>38626</c:v>
                </c:pt>
                <c:pt idx="48">
                  <c:v>38657</c:v>
                </c:pt>
                <c:pt idx="49">
                  <c:v>38687</c:v>
                </c:pt>
                <c:pt idx="50">
                  <c:v>38718</c:v>
                </c:pt>
                <c:pt idx="51">
                  <c:v>38749</c:v>
                </c:pt>
                <c:pt idx="52">
                  <c:v>38777</c:v>
                </c:pt>
                <c:pt idx="53">
                  <c:v>38808</c:v>
                </c:pt>
                <c:pt idx="54">
                  <c:v>38838</c:v>
                </c:pt>
                <c:pt idx="55">
                  <c:v>38869</c:v>
                </c:pt>
                <c:pt idx="56">
                  <c:v>38899</c:v>
                </c:pt>
                <c:pt idx="57">
                  <c:v>38930</c:v>
                </c:pt>
                <c:pt idx="58">
                  <c:v>38961</c:v>
                </c:pt>
                <c:pt idx="59">
                  <c:v>38991</c:v>
                </c:pt>
                <c:pt idx="60">
                  <c:v>39022</c:v>
                </c:pt>
                <c:pt idx="61">
                  <c:v>39052</c:v>
                </c:pt>
                <c:pt idx="62">
                  <c:v>39083</c:v>
                </c:pt>
                <c:pt idx="63">
                  <c:v>39114</c:v>
                </c:pt>
                <c:pt idx="64">
                  <c:v>39142</c:v>
                </c:pt>
                <c:pt idx="65">
                  <c:v>39173</c:v>
                </c:pt>
                <c:pt idx="66">
                  <c:v>39203</c:v>
                </c:pt>
                <c:pt idx="67">
                  <c:v>39234</c:v>
                </c:pt>
                <c:pt idx="68">
                  <c:v>39264</c:v>
                </c:pt>
                <c:pt idx="69">
                  <c:v>39295</c:v>
                </c:pt>
                <c:pt idx="70">
                  <c:v>39326</c:v>
                </c:pt>
                <c:pt idx="71">
                  <c:v>39356</c:v>
                </c:pt>
                <c:pt idx="72">
                  <c:v>39387</c:v>
                </c:pt>
                <c:pt idx="73">
                  <c:v>39417</c:v>
                </c:pt>
                <c:pt idx="74">
                  <c:v>39448</c:v>
                </c:pt>
                <c:pt idx="75">
                  <c:v>39479</c:v>
                </c:pt>
                <c:pt idx="76">
                  <c:v>39508</c:v>
                </c:pt>
                <c:pt idx="77">
                  <c:v>39539</c:v>
                </c:pt>
                <c:pt idx="78">
                  <c:v>39569</c:v>
                </c:pt>
                <c:pt idx="79">
                  <c:v>39600</c:v>
                </c:pt>
                <c:pt idx="80">
                  <c:v>39630</c:v>
                </c:pt>
                <c:pt idx="81">
                  <c:v>39661</c:v>
                </c:pt>
                <c:pt idx="82">
                  <c:v>39692</c:v>
                </c:pt>
                <c:pt idx="83">
                  <c:v>39722</c:v>
                </c:pt>
                <c:pt idx="84">
                  <c:v>39753</c:v>
                </c:pt>
                <c:pt idx="85">
                  <c:v>39783</c:v>
                </c:pt>
                <c:pt idx="86">
                  <c:v>39814</c:v>
                </c:pt>
                <c:pt idx="87">
                  <c:v>39845</c:v>
                </c:pt>
                <c:pt idx="88">
                  <c:v>39873</c:v>
                </c:pt>
                <c:pt idx="89">
                  <c:v>39904</c:v>
                </c:pt>
                <c:pt idx="90">
                  <c:v>39934</c:v>
                </c:pt>
                <c:pt idx="91">
                  <c:v>39965</c:v>
                </c:pt>
                <c:pt idx="92">
                  <c:v>39995</c:v>
                </c:pt>
                <c:pt idx="93">
                  <c:v>40026</c:v>
                </c:pt>
                <c:pt idx="94">
                  <c:v>40057</c:v>
                </c:pt>
                <c:pt idx="95">
                  <c:v>40087</c:v>
                </c:pt>
                <c:pt idx="96">
                  <c:v>40118</c:v>
                </c:pt>
                <c:pt idx="97">
                  <c:v>40148</c:v>
                </c:pt>
                <c:pt idx="98">
                  <c:v>40179</c:v>
                </c:pt>
                <c:pt idx="99">
                  <c:v>40210</c:v>
                </c:pt>
                <c:pt idx="100">
                  <c:v>40238</c:v>
                </c:pt>
                <c:pt idx="101">
                  <c:v>40269</c:v>
                </c:pt>
                <c:pt idx="102">
                  <c:v>40299</c:v>
                </c:pt>
                <c:pt idx="103">
                  <c:v>40330</c:v>
                </c:pt>
                <c:pt idx="104">
                  <c:v>40360</c:v>
                </c:pt>
                <c:pt idx="105">
                  <c:v>40391</c:v>
                </c:pt>
                <c:pt idx="106">
                  <c:v>40422</c:v>
                </c:pt>
                <c:pt idx="107">
                  <c:v>40452</c:v>
                </c:pt>
                <c:pt idx="108">
                  <c:v>40483</c:v>
                </c:pt>
                <c:pt idx="109">
                  <c:v>40513</c:v>
                </c:pt>
                <c:pt idx="110">
                  <c:v>40544</c:v>
                </c:pt>
                <c:pt idx="111">
                  <c:v>40575</c:v>
                </c:pt>
                <c:pt idx="112">
                  <c:v>40603</c:v>
                </c:pt>
                <c:pt idx="113">
                  <c:v>40634</c:v>
                </c:pt>
                <c:pt idx="114">
                  <c:v>40664</c:v>
                </c:pt>
                <c:pt idx="115">
                  <c:v>40695</c:v>
                </c:pt>
                <c:pt idx="116">
                  <c:v>40725</c:v>
                </c:pt>
                <c:pt idx="117">
                  <c:v>40756</c:v>
                </c:pt>
                <c:pt idx="118">
                  <c:v>40787</c:v>
                </c:pt>
                <c:pt idx="119">
                  <c:v>40817</c:v>
                </c:pt>
                <c:pt idx="120">
                  <c:v>40848</c:v>
                </c:pt>
                <c:pt idx="121">
                  <c:v>40878</c:v>
                </c:pt>
                <c:pt idx="122">
                  <c:v>40909</c:v>
                </c:pt>
                <c:pt idx="123">
                  <c:v>40940</c:v>
                </c:pt>
                <c:pt idx="124">
                  <c:v>40969</c:v>
                </c:pt>
                <c:pt idx="125">
                  <c:v>41000</c:v>
                </c:pt>
                <c:pt idx="126">
                  <c:v>41030</c:v>
                </c:pt>
                <c:pt idx="127">
                  <c:v>41061</c:v>
                </c:pt>
                <c:pt idx="128">
                  <c:v>41091</c:v>
                </c:pt>
                <c:pt idx="129">
                  <c:v>41122</c:v>
                </c:pt>
                <c:pt idx="130">
                  <c:v>41153</c:v>
                </c:pt>
                <c:pt idx="131">
                  <c:v>41183</c:v>
                </c:pt>
                <c:pt idx="132">
                  <c:v>41214</c:v>
                </c:pt>
                <c:pt idx="133">
                  <c:v>41244</c:v>
                </c:pt>
                <c:pt idx="134">
                  <c:v>41275</c:v>
                </c:pt>
                <c:pt idx="135">
                  <c:v>41306</c:v>
                </c:pt>
                <c:pt idx="136">
                  <c:v>41334</c:v>
                </c:pt>
                <c:pt idx="137">
                  <c:v>41365</c:v>
                </c:pt>
                <c:pt idx="138">
                  <c:v>41395</c:v>
                </c:pt>
                <c:pt idx="139">
                  <c:v>41426</c:v>
                </c:pt>
                <c:pt idx="140">
                  <c:v>41456</c:v>
                </c:pt>
                <c:pt idx="141">
                  <c:v>41487</c:v>
                </c:pt>
                <c:pt idx="142">
                  <c:v>41518</c:v>
                </c:pt>
                <c:pt idx="143">
                  <c:v>41548</c:v>
                </c:pt>
                <c:pt idx="144">
                  <c:v>41579</c:v>
                </c:pt>
                <c:pt idx="145">
                  <c:v>41609</c:v>
                </c:pt>
                <c:pt idx="146">
                  <c:v>41640</c:v>
                </c:pt>
                <c:pt idx="147">
                  <c:v>41671</c:v>
                </c:pt>
                <c:pt idx="148">
                  <c:v>41699</c:v>
                </c:pt>
                <c:pt idx="149">
                  <c:v>41730</c:v>
                </c:pt>
                <c:pt idx="150">
                  <c:v>41760</c:v>
                </c:pt>
                <c:pt idx="151">
                  <c:v>41791</c:v>
                </c:pt>
                <c:pt idx="152">
                  <c:v>41821</c:v>
                </c:pt>
                <c:pt idx="153">
                  <c:v>41852</c:v>
                </c:pt>
                <c:pt idx="154">
                  <c:v>41883</c:v>
                </c:pt>
                <c:pt idx="155">
                  <c:v>41913</c:v>
                </c:pt>
                <c:pt idx="156">
                  <c:v>41944</c:v>
                </c:pt>
                <c:pt idx="157">
                  <c:v>41974</c:v>
                </c:pt>
                <c:pt idx="158">
                  <c:v>42005</c:v>
                </c:pt>
                <c:pt idx="159">
                  <c:v>42036</c:v>
                </c:pt>
                <c:pt idx="160">
                  <c:v>42064</c:v>
                </c:pt>
                <c:pt idx="161">
                  <c:v>42095</c:v>
                </c:pt>
                <c:pt idx="162">
                  <c:v>42125</c:v>
                </c:pt>
                <c:pt idx="163">
                  <c:v>42156</c:v>
                </c:pt>
                <c:pt idx="164">
                  <c:v>42186</c:v>
                </c:pt>
                <c:pt idx="165">
                  <c:v>42217</c:v>
                </c:pt>
                <c:pt idx="166">
                  <c:v>42248</c:v>
                </c:pt>
                <c:pt idx="167">
                  <c:v>42278</c:v>
                </c:pt>
                <c:pt idx="168">
                  <c:v>42309</c:v>
                </c:pt>
                <c:pt idx="169">
                  <c:v>42339</c:v>
                </c:pt>
                <c:pt idx="170">
                  <c:v>42370</c:v>
                </c:pt>
                <c:pt idx="171">
                  <c:v>42401</c:v>
                </c:pt>
                <c:pt idx="172">
                  <c:v>42430</c:v>
                </c:pt>
                <c:pt idx="173">
                  <c:v>42461</c:v>
                </c:pt>
                <c:pt idx="174">
                  <c:v>42491</c:v>
                </c:pt>
                <c:pt idx="175">
                  <c:v>42522</c:v>
                </c:pt>
                <c:pt idx="176">
                  <c:v>42552</c:v>
                </c:pt>
                <c:pt idx="177">
                  <c:v>42583</c:v>
                </c:pt>
                <c:pt idx="178">
                  <c:v>42614</c:v>
                </c:pt>
                <c:pt idx="179">
                  <c:v>42644</c:v>
                </c:pt>
                <c:pt idx="180">
                  <c:v>42675</c:v>
                </c:pt>
                <c:pt idx="181">
                  <c:v>42705</c:v>
                </c:pt>
                <c:pt idx="182">
                  <c:v>42736</c:v>
                </c:pt>
                <c:pt idx="183">
                  <c:v>42767</c:v>
                </c:pt>
                <c:pt idx="184">
                  <c:v>42795</c:v>
                </c:pt>
                <c:pt idx="185">
                  <c:v>42826</c:v>
                </c:pt>
                <c:pt idx="186">
                  <c:v>42856</c:v>
                </c:pt>
                <c:pt idx="187">
                  <c:v>42887</c:v>
                </c:pt>
                <c:pt idx="188">
                  <c:v>42917</c:v>
                </c:pt>
                <c:pt idx="189">
                  <c:v>42948</c:v>
                </c:pt>
                <c:pt idx="190">
                  <c:v>42979</c:v>
                </c:pt>
                <c:pt idx="191">
                  <c:v>43009</c:v>
                </c:pt>
                <c:pt idx="192">
                  <c:v>43040</c:v>
                </c:pt>
                <c:pt idx="193">
                  <c:v>43070</c:v>
                </c:pt>
                <c:pt idx="194">
                  <c:v>43101</c:v>
                </c:pt>
                <c:pt idx="195">
                  <c:v>43132</c:v>
                </c:pt>
                <c:pt idx="196">
                  <c:v>43160</c:v>
                </c:pt>
                <c:pt idx="197">
                  <c:v>43191</c:v>
                </c:pt>
                <c:pt idx="198">
                  <c:v>43221</c:v>
                </c:pt>
                <c:pt idx="199">
                  <c:v>43252</c:v>
                </c:pt>
                <c:pt idx="200">
                  <c:v>43282</c:v>
                </c:pt>
                <c:pt idx="201">
                  <c:v>43313</c:v>
                </c:pt>
                <c:pt idx="202">
                  <c:v>43344</c:v>
                </c:pt>
                <c:pt idx="203">
                  <c:v>43374</c:v>
                </c:pt>
                <c:pt idx="204">
                  <c:v>43405</c:v>
                </c:pt>
                <c:pt idx="205">
                  <c:v>43435</c:v>
                </c:pt>
                <c:pt idx="206">
                  <c:v>43466</c:v>
                </c:pt>
                <c:pt idx="207">
                  <c:v>43497</c:v>
                </c:pt>
                <c:pt idx="208">
                  <c:v>43525</c:v>
                </c:pt>
                <c:pt idx="209">
                  <c:v>43556</c:v>
                </c:pt>
                <c:pt idx="210">
                  <c:v>43586</c:v>
                </c:pt>
                <c:pt idx="211">
                  <c:v>43617</c:v>
                </c:pt>
                <c:pt idx="212">
                  <c:v>43647</c:v>
                </c:pt>
                <c:pt idx="213">
                  <c:v>43678</c:v>
                </c:pt>
                <c:pt idx="214">
                  <c:v>43709</c:v>
                </c:pt>
                <c:pt idx="215">
                  <c:v>43739</c:v>
                </c:pt>
                <c:pt idx="216">
                  <c:v>43770</c:v>
                </c:pt>
                <c:pt idx="217">
                  <c:v>43800</c:v>
                </c:pt>
                <c:pt idx="218">
                  <c:v>43831</c:v>
                </c:pt>
                <c:pt idx="219">
                  <c:v>43862</c:v>
                </c:pt>
                <c:pt idx="220">
                  <c:v>43891</c:v>
                </c:pt>
                <c:pt idx="221">
                  <c:v>43922</c:v>
                </c:pt>
                <c:pt idx="222">
                  <c:v>43952</c:v>
                </c:pt>
                <c:pt idx="223">
                  <c:v>43983</c:v>
                </c:pt>
                <c:pt idx="224">
                  <c:v>44013</c:v>
                </c:pt>
                <c:pt idx="225">
                  <c:v>44044</c:v>
                </c:pt>
                <c:pt idx="226">
                  <c:v>44075</c:v>
                </c:pt>
                <c:pt idx="227">
                  <c:v>44105</c:v>
                </c:pt>
                <c:pt idx="228">
                  <c:v>44136</c:v>
                </c:pt>
                <c:pt idx="229">
                  <c:v>44166</c:v>
                </c:pt>
                <c:pt idx="230">
                  <c:v>44197</c:v>
                </c:pt>
                <c:pt idx="231">
                  <c:v>44228</c:v>
                </c:pt>
                <c:pt idx="232">
                  <c:v>44256</c:v>
                </c:pt>
                <c:pt idx="233">
                  <c:v>44287</c:v>
                </c:pt>
                <c:pt idx="234">
                  <c:v>44317</c:v>
                </c:pt>
                <c:pt idx="235">
                  <c:v>44348</c:v>
                </c:pt>
                <c:pt idx="236">
                  <c:v>44378</c:v>
                </c:pt>
                <c:pt idx="237">
                  <c:v>44409</c:v>
                </c:pt>
                <c:pt idx="238">
                  <c:v>44440</c:v>
                </c:pt>
                <c:pt idx="239">
                  <c:v>44470</c:v>
                </c:pt>
                <c:pt idx="240">
                  <c:v>44501</c:v>
                </c:pt>
              </c:numCache>
            </c:numRef>
          </c:cat>
          <c:val>
            <c:numRef>
              <c:f>Exhibit2!$F$16:$F$256</c:f>
              <c:numCache>
                <c:formatCode>0.00</c:formatCode>
                <c:ptCount val="241"/>
                <c:pt idx="0">
                  <c:v>2.0299999999999998</c:v>
                </c:pt>
                <c:pt idx="1">
                  <c:v>1.83</c:v>
                </c:pt>
                <c:pt idx="2">
                  <c:v>1.74</c:v>
                </c:pt>
                <c:pt idx="3">
                  <c:v>1.82</c:v>
                </c:pt>
                <c:pt idx="4">
                  <c:v>1.91</c:v>
                </c:pt>
                <c:pt idx="5">
                  <c:v>1.87</c:v>
                </c:pt>
                <c:pt idx="6">
                  <c:v>1.82</c:v>
                </c:pt>
                <c:pt idx="7">
                  <c:v>1.81</c:v>
                </c:pt>
                <c:pt idx="8">
                  <c:v>1.79</c:v>
                </c:pt>
                <c:pt idx="9">
                  <c:v>1.73</c:v>
                </c:pt>
                <c:pt idx="10">
                  <c:v>1.76</c:v>
                </c:pt>
                <c:pt idx="11">
                  <c:v>1.73</c:v>
                </c:pt>
                <c:pt idx="12">
                  <c:v>1.39</c:v>
                </c:pt>
                <c:pt idx="13">
                  <c:v>1.34</c:v>
                </c:pt>
                <c:pt idx="14">
                  <c:v>1.29</c:v>
                </c:pt>
                <c:pt idx="15">
                  <c:v>1.27</c:v>
                </c:pt>
                <c:pt idx="16">
                  <c:v>1.23</c:v>
                </c:pt>
                <c:pt idx="17">
                  <c:v>1.24</c:v>
                </c:pt>
                <c:pt idx="18">
                  <c:v>1.22</c:v>
                </c:pt>
                <c:pt idx="19">
                  <c:v>1.04</c:v>
                </c:pt>
                <c:pt idx="20">
                  <c:v>1.05</c:v>
                </c:pt>
                <c:pt idx="21">
                  <c:v>1.08</c:v>
                </c:pt>
                <c:pt idx="22">
                  <c:v>1.08</c:v>
                </c:pt>
                <c:pt idx="23">
                  <c:v>1.1000000000000001</c:v>
                </c:pt>
                <c:pt idx="24">
                  <c:v>1.1100000000000001</c:v>
                </c:pt>
                <c:pt idx="25">
                  <c:v>1.1000000000000001</c:v>
                </c:pt>
                <c:pt idx="26">
                  <c:v>1.06</c:v>
                </c:pt>
                <c:pt idx="27">
                  <c:v>1.05</c:v>
                </c:pt>
                <c:pt idx="28">
                  <c:v>1.05</c:v>
                </c:pt>
                <c:pt idx="29">
                  <c:v>1.08</c:v>
                </c:pt>
                <c:pt idx="30">
                  <c:v>1.2</c:v>
                </c:pt>
                <c:pt idx="31">
                  <c:v>1.46</c:v>
                </c:pt>
                <c:pt idx="32">
                  <c:v>1.57</c:v>
                </c:pt>
                <c:pt idx="33">
                  <c:v>1.68</c:v>
                </c:pt>
                <c:pt idx="34">
                  <c:v>1.86</c:v>
                </c:pt>
                <c:pt idx="35">
                  <c:v>2.04</c:v>
                </c:pt>
                <c:pt idx="36">
                  <c:v>2.2599999999999998</c:v>
                </c:pt>
                <c:pt idx="37">
                  <c:v>2.4500000000000002</c:v>
                </c:pt>
                <c:pt idx="38">
                  <c:v>2.61</c:v>
                </c:pt>
                <c:pt idx="39">
                  <c:v>2.77</c:v>
                </c:pt>
                <c:pt idx="40">
                  <c:v>2.97</c:v>
                </c:pt>
                <c:pt idx="41">
                  <c:v>3.09</c:v>
                </c:pt>
                <c:pt idx="42">
                  <c:v>3.22</c:v>
                </c:pt>
                <c:pt idx="43">
                  <c:v>3.38</c:v>
                </c:pt>
                <c:pt idx="44">
                  <c:v>3.57</c:v>
                </c:pt>
                <c:pt idx="45">
                  <c:v>3.77</c:v>
                </c:pt>
                <c:pt idx="46">
                  <c:v>3.87</c:v>
                </c:pt>
                <c:pt idx="47">
                  <c:v>4.13</c:v>
                </c:pt>
                <c:pt idx="48">
                  <c:v>4.3099999999999996</c:v>
                </c:pt>
                <c:pt idx="49">
                  <c:v>4.45</c:v>
                </c:pt>
                <c:pt idx="50">
                  <c:v>4.5599999999999996</c:v>
                </c:pt>
                <c:pt idx="51">
                  <c:v>4.72</c:v>
                </c:pt>
                <c:pt idx="52">
                  <c:v>4.88</c:v>
                </c:pt>
                <c:pt idx="53">
                  <c:v>5.03</c:v>
                </c:pt>
                <c:pt idx="54">
                  <c:v>5.15</c:v>
                </c:pt>
                <c:pt idx="55">
                  <c:v>5.35</c:v>
                </c:pt>
                <c:pt idx="56">
                  <c:v>5.46</c:v>
                </c:pt>
                <c:pt idx="57">
                  <c:v>5.38</c:v>
                </c:pt>
                <c:pt idx="58">
                  <c:v>5.34</c:v>
                </c:pt>
                <c:pt idx="59">
                  <c:v>5.33</c:v>
                </c:pt>
                <c:pt idx="60">
                  <c:v>5.32</c:v>
                </c:pt>
                <c:pt idx="61">
                  <c:v>5.32</c:v>
                </c:pt>
                <c:pt idx="62">
                  <c:v>5.32</c:v>
                </c:pt>
                <c:pt idx="63">
                  <c:v>5.31</c:v>
                </c:pt>
                <c:pt idx="64">
                  <c:v>5.3</c:v>
                </c:pt>
                <c:pt idx="65">
                  <c:v>5.31</c:v>
                </c:pt>
                <c:pt idx="66">
                  <c:v>5.31</c:v>
                </c:pt>
                <c:pt idx="67">
                  <c:v>5.33</c:v>
                </c:pt>
                <c:pt idx="68">
                  <c:v>5.32</c:v>
                </c:pt>
                <c:pt idx="69">
                  <c:v>5.49</c:v>
                </c:pt>
                <c:pt idx="70">
                  <c:v>5.46</c:v>
                </c:pt>
                <c:pt idx="71">
                  <c:v>5.08</c:v>
                </c:pt>
                <c:pt idx="72">
                  <c:v>4.97</c:v>
                </c:pt>
                <c:pt idx="73">
                  <c:v>5.0199999999999996</c:v>
                </c:pt>
                <c:pt idx="74">
                  <c:v>3.84</c:v>
                </c:pt>
                <c:pt idx="75">
                  <c:v>3.06</c:v>
                </c:pt>
                <c:pt idx="76">
                  <c:v>2.79</c:v>
                </c:pt>
                <c:pt idx="77">
                  <c:v>2.85</c:v>
                </c:pt>
                <c:pt idx="78">
                  <c:v>2.66</c:v>
                </c:pt>
                <c:pt idx="79">
                  <c:v>2.76</c:v>
                </c:pt>
                <c:pt idx="80">
                  <c:v>2.79</c:v>
                </c:pt>
                <c:pt idx="81">
                  <c:v>2.79</c:v>
                </c:pt>
                <c:pt idx="82">
                  <c:v>3.59</c:v>
                </c:pt>
                <c:pt idx="83">
                  <c:v>4.32</c:v>
                </c:pt>
                <c:pt idx="84">
                  <c:v>2.36</c:v>
                </c:pt>
                <c:pt idx="85">
                  <c:v>1.77</c:v>
                </c:pt>
                <c:pt idx="86">
                  <c:v>1.02</c:v>
                </c:pt>
                <c:pt idx="87">
                  <c:v>1.1599999999999999</c:v>
                </c:pt>
                <c:pt idx="88">
                  <c:v>1.07</c:v>
                </c:pt>
                <c:pt idx="89">
                  <c:v>0.89</c:v>
                </c:pt>
                <c:pt idx="90">
                  <c:v>0.56999999999999995</c:v>
                </c:pt>
                <c:pt idx="91">
                  <c:v>0.39</c:v>
                </c:pt>
                <c:pt idx="92">
                  <c:v>0.35</c:v>
                </c:pt>
                <c:pt idx="93">
                  <c:v>0.3</c:v>
                </c:pt>
                <c:pt idx="94">
                  <c:v>0.25</c:v>
                </c:pt>
                <c:pt idx="95">
                  <c:v>0.24</c:v>
                </c:pt>
                <c:pt idx="96">
                  <c:v>0.21</c:v>
                </c:pt>
                <c:pt idx="97">
                  <c:v>0.22</c:v>
                </c:pt>
                <c:pt idx="98">
                  <c:v>0.2</c:v>
                </c:pt>
                <c:pt idx="99">
                  <c:v>0.19</c:v>
                </c:pt>
                <c:pt idx="100">
                  <c:v>0.23</c:v>
                </c:pt>
                <c:pt idx="101">
                  <c:v>0.3</c:v>
                </c:pt>
                <c:pt idx="102">
                  <c:v>0.45</c:v>
                </c:pt>
                <c:pt idx="103">
                  <c:v>0.52</c:v>
                </c:pt>
                <c:pt idx="104">
                  <c:v>0.41</c:v>
                </c:pt>
                <c:pt idx="105">
                  <c:v>0.32</c:v>
                </c:pt>
                <c:pt idx="106">
                  <c:v>0.28000000000000003</c:v>
                </c:pt>
                <c:pt idx="107">
                  <c:v>0.27</c:v>
                </c:pt>
                <c:pt idx="108">
                  <c:v>0.27</c:v>
                </c:pt>
                <c:pt idx="109">
                  <c:v>0.3</c:v>
                </c:pt>
                <c:pt idx="110">
                  <c:v>0.28999999999999998</c:v>
                </c:pt>
                <c:pt idx="111">
                  <c:v>0.28000000000000003</c:v>
                </c:pt>
                <c:pt idx="112">
                  <c:v>0.28000000000000003</c:v>
                </c:pt>
                <c:pt idx="113">
                  <c:v>0.23</c:v>
                </c:pt>
                <c:pt idx="114">
                  <c:v>0.21</c:v>
                </c:pt>
                <c:pt idx="115">
                  <c:v>0.22</c:v>
                </c:pt>
                <c:pt idx="116">
                  <c:v>0.24</c:v>
                </c:pt>
                <c:pt idx="117">
                  <c:v>0.28999999999999998</c:v>
                </c:pt>
                <c:pt idx="118">
                  <c:v>0.33</c:v>
                </c:pt>
                <c:pt idx="119">
                  <c:v>0.37</c:v>
                </c:pt>
                <c:pt idx="120">
                  <c:v>0.41</c:v>
                </c:pt>
                <c:pt idx="121">
                  <c:v>0.49</c:v>
                </c:pt>
                <c:pt idx="122">
                  <c:v>0.4</c:v>
                </c:pt>
                <c:pt idx="123">
                  <c:v>0.3</c:v>
                </c:pt>
                <c:pt idx="124">
                  <c:v>0.28999999999999998</c:v>
                </c:pt>
                <c:pt idx="125">
                  <c:v>0.28999999999999998</c:v>
                </c:pt>
                <c:pt idx="126">
                  <c:v>0.28999999999999998</c:v>
                </c:pt>
                <c:pt idx="127">
                  <c:v>0.32</c:v>
                </c:pt>
                <c:pt idx="128">
                  <c:v>0.3</c:v>
                </c:pt>
                <c:pt idx="129">
                  <c:v>0.26</c:v>
                </c:pt>
                <c:pt idx="130">
                  <c:v>0.24</c:v>
                </c:pt>
                <c:pt idx="131">
                  <c:v>0.23</c:v>
                </c:pt>
                <c:pt idx="132">
                  <c:v>0.23</c:v>
                </c:pt>
                <c:pt idx="133">
                  <c:v>0.24</c:v>
                </c:pt>
                <c:pt idx="134">
                  <c:v>0.23</c:v>
                </c:pt>
                <c:pt idx="135">
                  <c:v>0.22</c:v>
                </c:pt>
                <c:pt idx="136">
                  <c:v>0.21</c:v>
                </c:pt>
                <c:pt idx="137">
                  <c:v>0.2</c:v>
                </c:pt>
                <c:pt idx="138">
                  <c:v>0.2</c:v>
                </c:pt>
                <c:pt idx="139">
                  <c:v>0.19</c:v>
                </c:pt>
                <c:pt idx="140">
                  <c:v>0.14000000000000001</c:v>
                </c:pt>
                <c:pt idx="141">
                  <c:v>0.12</c:v>
                </c:pt>
                <c:pt idx="142">
                  <c:v>0.11</c:v>
                </c:pt>
                <c:pt idx="143">
                  <c:v>0.12</c:v>
                </c:pt>
                <c:pt idx="144">
                  <c:v>0.12</c:v>
                </c:pt>
                <c:pt idx="145">
                  <c:v>0.14000000000000001</c:v>
                </c:pt>
                <c:pt idx="146">
                  <c:v>0.12</c:v>
                </c:pt>
                <c:pt idx="147">
                  <c:v>0.13</c:v>
                </c:pt>
                <c:pt idx="148">
                  <c:v>0.12</c:v>
                </c:pt>
                <c:pt idx="149">
                  <c:v>0.12</c:v>
                </c:pt>
                <c:pt idx="150">
                  <c:v>0.11</c:v>
                </c:pt>
                <c:pt idx="151">
                  <c:v>0.11</c:v>
                </c:pt>
                <c:pt idx="152">
                  <c:v>0.13</c:v>
                </c:pt>
                <c:pt idx="153">
                  <c:v>0.13</c:v>
                </c:pt>
                <c:pt idx="154">
                  <c:v>0.12</c:v>
                </c:pt>
                <c:pt idx="155">
                  <c:v>0.12</c:v>
                </c:pt>
                <c:pt idx="156">
                  <c:v>0.13</c:v>
                </c:pt>
                <c:pt idx="157">
                  <c:v>0.15</c:v>
                </c:pt>
                <c:pt idx="158">
                  <c:v>0.16</c:v>
                </c:pt>
                <c:pt idx="159">
                  <c:v>0.15</c:v>
                </c:pt>
                <c:pt idx="160">
                  <c:v>0.14000000000000001</c:v>
                </c:pt>
                <c:pt idx="161">
                  <c:v>0.13</c:v>
                </c:pt>
                <c:pt idx="162">
                  <c:v>0.15</c:v>
                </c:pt>
                <c:pt idx="163">
                  <c:v>0.18</c:v>
                </c:pt>
                <c:pt idx="164">
                  <c:v>0.19</c:v>
                </c:pt>
                <c:pt idx="165">
                  <c:v>0.26</c:v>
                </c:pt>
                <c:pt idx="166">
                  <c:v>0.27</c:v>
                </c:pt>
                <c:pt idx="167">
                  <c:v>0.25</c:v>
                </c:pt>
                <c:pt idx="168">
                  <c:v>0.3</c:v>
                </c:pt>
                <c:pt idx="169">
                  <c:v>0.54</c:v>
                </c:pt>
                <c:pt idx="170">
                  <c:v>0.56999999999999995</c:v>
                </c:pt>
                <c:pt idx="171">
                  <c:v>0.54</c:v>
                </c:pt>
                <c:pt idx="172">
                  <c:v>0.55000000000000004</c:v>
                </c:pt>
                <c:pt idx="173">
                  <c:v>0.55000000000000004</c:v>
                </c:pt>
                <c:pt idx="174">
                  <c:v>0.56999999999999995</c:v>
                </c:pt>
                <c:pt idx="175">
                  <c:v>0.55000000000000004</c:v>
                </c:pt>
                <c:pt idx="176">
                  <c:v>0.62</c:v>
                </c:pt>
                <c:pt idx="177">
                  <c:v>0.73</c:v>
                </c:pt>
                <c:pt idx="178">
                  <c:v>0.75</c:v>
                </c:pt>
                <c:pt idx="179">
                  <c:v>0.72</c:v>
                </c:pt>
                <c:pt idx="180">
                  <c:v>0.71</c:v>
                </c:pt>
                <c:pt idx="181">
                  <c:v>0.87</c:v>
                </c:pt>
                <c:pt idx="182">
                  <c:v>0.9</c:v>
                </c:pt>
                <c:pt idx="183">
                  <c:v>0.87</c:v>
                </c:pt>
                <c:pt idx="184">
                  <c:v>0.98</c:v>
                </c:pt>
                <c:pt idx="185">
                  <c:v>1.03</c:v>
                </c:pt>
                <c:pt idx="186">
                  <c:v>1.05</c:v>
                </c:pt>
                <c:pt idx="187">
                  <c:v>1.1599999999999999</c:v>
                </c:pt>
                <c:pt idx="188">
                  <c:v>1.22</c:v>
                </c:pt>
                <c:pt idx="189">
                  <c:v>1.25</c:v>
                </c:pt>
                <c:pt idx="190">
                  <c:v>1.25</c:v>
                </c:pt>
                <c:pt idx="191">
                  <c:v>1.26</c:v>
                </c:pt>
                <c:pt idx="192">
                  <c:v>1.32</c:v>
                </c:pt>
                <c:pt idx="193">
                  <c:v>1.54</c:v>
                </c:pt>
                <c:pt idx="194">
                  <c:v>1.63</c:v>
                </c:pt>
                <c:pt idx="195">
                  <c:v>1.78</c:v>
                </c:pt>
                <c:pt idx="196">
                  <c:v>2.08</c:v>
                </c:pt>
                <c:pt idx="197">
                  <c:v>2.2000000000000002</c:v>
                </c:pt>
                <c:pt idx="198">
                  <c:v>2.16</c:v>
                </c:pt>
                <c:pt idx="199">
                  <c:v>2.19</c:v>
                </c:pt>
                <c:pt idx="200">
                  <c:v>2.17</c:v>
                </c:pt>
                <c:pt idx="201">
                  <c:v>2.19</c:v>
                </c:pt>
                <c:pt idx="202">
                  <c:v>2.2400000000000002</c:v>
                </c:pt>
                <c:pt idx="203">
                  <c:v>2.37</c:v>
                </c:pt>
                <c:pt idx="204">
                  <c:v>2.56</c:v>
                </c:pt>
                <c:pt idx="205">
                  <c:v>2.69</c:v>
                </c:pt>
                <c:pt idx="206">
                  <c:v>2.59</c:v>
                </c:pt>
                <c:pt idx="207">
                  <c:v>2.4900000000000002</c:v>
                </c:pt>
                <c:pt idx="208">
                  <c:v>2.48</c:v>
                </c:pt>
                <c:pt idx="209">
                  <c:v>2.4700000000000002</c:v>
                </c:pt>
                <c:pt idx="210">
                  <c:v>2.44</c:v>
                </c:pt>
                <c:pt idx="211">
                  <c:v>2.2999999999999998</c:v>
                </c:pt>
                <c:pt idx="212">
                  <c:v>2.2200000000000002</c:v>
                </c:pt>
                <c:pt idx="213">
                  <c:v>2.06</c:v>
                </c:pt>
                <c:pt idx="214">
                  <c:v>2.0299999999999998</c:v>
                </c:pt>
                <c:pt idx="215">
                  <c:v>1.88</c:v>
                </c:pt>
                <c:pt idx="216">
                  <c:v>1.77</c:v>
                </c:pt>
                <c:pt idx="217">
                  <c:v>1.76</c:v>
                </c:pt>
                <c:pt idx="218">
                  <c:v>1.65</c:v>
                </c:pt>
                <c:pt idx="219">
                  <c:v>1.59</c:v>
                </c:pt>
                <c:pt idx="220">
                  <c:v>1.35</c:v>
                </c:pt>
                <c:pt idx="221" formatCode="General">
                  <c:v>#N/A</c:v>
                </c:pt>
                <c:pt idx="222">
                  <c:v>0.17</c:v>
                </c:pt>
                <c:pt idx="223">
                  <c:v>0.2</c:v>
                </c:pt>
                <c:pt idx="224">
                  <c:v>0.18</c:v>
                </c:pt>
                <c:pt idx="225">
                  <c:v>0.15</c:v>
                </c:pt>
                <c:pt idx="226">
                  <c:v>0.13</c:v>
                </c:pt>
                <c:pt idx="227">
                  <c:v>0.12</c:v>
                </c:pt>
                <c:pt idx="228">
                  <c:v>0.16</c:v>
                </c:pt>
                <c:pt idx="229">
                  <c:v>0.17</c:v>
                </c:pt>
                <c:pt idx="230">
                  <c:v>0.14000000000000001</c:v>
                </c:pt>
                <c:pt idx="231">
                  <c:v>0.11</c:v>
                </c:pt>
                <c:pt idx="232">
                  <c:v>0.1</c:v>
                </c:pt>
                <c:pt idx="233">
                  <c:v>0.11</c:v>
                </c:pt>
                <c:pt idx="234">
                  <c:v>0.1</c:v>
                </c:pt>
                <c:pt idx="235">
                  <c:v>0.09</c:v>
                </c:pt>
                <c:pt idx="236">
                  <c:v>0.1</c:v>
                </c:pt>
                <c:pt idx="237">
                  <c:v>0.1</c:v>
                </c:pt>
                <c:pt idx="238">
                  <c:v>0.1</c:v>
                </c:pt>
                <c:pt idx="239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3E1-4D41-894D-9E613C187B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3826064"/>
        <c:axId val="1"/>
      </c:lineChart>
      <c:dateAx>
        <c:axId val="713826064"/>
        <c:scaling>
          <c:orientation val="minMax"/>
        </c:scaling>
        <c:delete val="0"/>
        <c:axPos val="b"/>
        <c:numFmt formatCode="yyyy\-mm\-d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82606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Exhibit4!$B$15</c:f>
              <c:strCache>
                <c:ptCount val="1"/>
                <c:pt idx="0">
                  <c:v>FEDFUNDS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Exhibit4!$A$16:$A$256</c:f>
              <c:numCache>
                <c:formatCode>yyyy\-mm\-dd</c:formatCode>
                <c:ptCount val="241"/>
                <c:pt idx="0">
                  <c:v>37196</c:v>
                </c:pt>
                <c:pt idx="1">
                  <c:v>37226</c:v>
                </c:pt>
                <c:pt idx="2">
                  <c:v>37257</c:v>
                </c:pt>
                <c:pt idx="3">
                  <c:v>37288</c:v>
                </c:pt>
                <c:pt idx="4">
                  <c:v>37316</c:v>
                </c:pt>
                <c:pt idx="5">
                  <c:v>37347</c:v>
                </c:pt>
                <c:pt idx="6">
                  <c:v>37377</c:v>
                </c:pt>
                <c:pt idx="7">
                  <c:v>37408</c:v>
                </c:pt>
                <c:pt idx="8">
                  <c:v>37438</c:v>
                </c:pt>
                <c:pt idx="9">
                  <c:v>37469</c:v>
                </c:pt>
                <c:pt idx="10">
                  <c:v>37500</c:v>
                </c:pt>
                <c:pt idx="11">
                  <c:v>37530</c:v>
                </c:pt>
                <c:pt idx="12">
                  <c:v>37561</c:v>
                </c:pt>
                <c:pt idx="13">
                  <c:v>37591</c:v>
                </c:pt>
                <c:pt idx="14">
                  <c:v>37622</c:v>
                </c:pt>
                <c:pt idx="15">
                  <c:v>37653</c:v>
                </c:pt>
                <c:pt idx="16">
                  <c:v>37681</c:v>
                </c:pt>
                <c:pt idx="17">
                  <c:v>37712</c:v>
                </c:pt>
                <c:pt idx="18">
                  <c:v>37742</c:v>
                </c:pt>
                <c:pt idx="19">
                  <c:v>37773</c:v>
                </c:pt>
                <c:pt idx="20">
                  <c:v>37803</c:v>
                </c:pt>
                <c:pt idx="21">
                  <c:v>37834</c:v>
                </c:pt>
                <c:pt idx="22">
                  <c:v>37865</c:v>
                </c:pt>
                <c:pt idx="23">
                  <c:v>37895</c:v>
                </c:pt>
                <c:pt idx="24">
                  <c:v>37926</c:v>
                </c:pt>
                <c:pt idx="25">
                  <c:v>37956</c:v>
                </c:pt>
                <c:pt idx="26">
                  <c:v>37987</c:v>
                </c:pt>
                <c:pt idx="27">
                  <c:v>38018</c:v>
                </c:pt>
                <c:pt idx="28">
                  <c:v>38047</c:v>
                </c:pt>
                <c:pt idx="29">
                  <c:v>38078</c:v>
                </c:pt>
                <c:pt idx="30">
                  <c:v>38108</c:v>
                </c:pt>
                <c:pt idx="31">
                  <c:v>38139</c:v>
                </c:pt>
                <c:pt idx="32">
                  <c:v>38169</c:v>
                </c:pt>
                <c:pt idx="33">
                  <c:v>38200</c:v>
                </c:pt>
                <c:pt idx="34">
                  <c:v>38231</c:v>
                </c:pt>
                <c:pt idx="35">
                  <c:v>38261</c:v>
                </c:pt>
                <c:pt idx="36">
                  <c:v>38292</c:v>
                </c:pt>
                <c:pt idx="37">
                  <c:v>38322</c:v>
                </c:pt>
                <c:pt idx="38">
                  <c:v>38353</c:v>
                </c:pt>
                <c:pt idx="39">
                  <c:v>38384</c:v>
                </c:pt>
                <c:pt idx="40">
                  <c:v>38412</c:v>
                </c:pt>
                <c:pt idx="41">
                  <c:v>38443</c:v>
                </c:pt>
                <c:pt idx="42">
                  <c:v>38473</c:v>
                </c:pt>
                <c:pt idx="43">
                  <c:v>38504</c:v>
                </c:pt>
                <c:pt idx="44">
                  <c:v>38534</c:v>
                </c:pt>
                <c:pt idx="45">
                  <c:v>38565</c:v>
                </c:pt>
                <c:pt idx="46">
                  <c:v>38596</c:v>
                </c:pt>
                <c:pt idx="47">
                  <c:v>38626</c:v>
                </c:pt>
                <c:pt idx="48">
                  <c:v>38657</c:v>
                </c:pt>
                <c:pt idx="49">
                  <c:v>38687</c:v>
                </c:pt>
                <c:pt idx="50">
                  <c:v>38718</c:v>
                </c:pt>
                <c:pt idx="51">
                  <c:v>38749</c:v>
                </c:pt>
                <c:pt idx="52">
                  <c:v>38777</c:v>
                </c:pt>
                <c:pt idx="53">
                  <c:v>38808</c:v>
                </c:pt>
                <c:pt idx="54">
                  <c:v>38838</c:v>
                </c:pt>
                <c:pt idx="55">
                  <c:v>38869</c:v>
                </c:pt>
                <c:pt idx="56">
                  <c:v>38899</c:v>
                </c:pt>
                <c:pt idx="57">
                  <c:v>38930</c:v>
                </c:pt>
                <c:pt idx="58">
                  <c:v>38961</c:v>
                </c:pt>
                <c:pt idx="59">
                  <c:v>38991</c:v>
                </c:pt>
                <c:pt idx="60">
                  <c:v>39022</c:v>
                </c:pt>
                <c:pt idx="61">
                  <c:v>39052</c:v>
                </c:pt>
                <c:pt idx="62">
                  <c:v>39083</c:v>
                </c:pt>
                <c:pt idx="63">
                  <c:v>39114</c:v>
                </c:pt>
                <c:pt idx="64">
                  <c:v>39142</c:v>
                </c:pt>
                <c:pt idx="65">
                  <c:v>39173</c:v>
                </c:pt>
                <c:pt idx="66">
                  <c:v>39203</c:v>
                </c:pt>
                <c:pt idx="67">
                  <c:v>39234</c:v>
                </c:pt>
                <c:pt idx="68">
                  <c:v>39264</c:v>
                </c:pt>
                <c:pt idx="69">
                  <c:v>39295</c:v>
                </c:pt>
                <c:pt idx="70">
                  <c:v>39326</c:v>
                </c:pt>
                <c:pt idx="71">
                  <c:v>39356</c:v>
                </c:pt>
                <c:pt idx="72">
                  <c:v>39387</c:v>
                </c:pt>
                <c:pt idx="73">
                  <c:v>39417</c:v>
                </c:pt>
                <c:pt idx="74">
                  <c:v>39448</c:v>
                </c:pt>
                <c:pt idx="75">
                  <c:v>39479</c:v>
                </c:pt>
                <c:pt idx="76">
                  <c:v>39508</c:v>
                </c:pt>
                <c:pt idx="77">
                  <c:v>39539</c:v>
                </c:pt>
                <c:pt idx="78">
                  <c:v>39569</c:v>
                </c:pt>
                <c:pt idx="79">
                  <c:v>39600</c:v>
                </c:pt>
                <c:pt idx="80">
                  <c:v>39630</c:v>
                </c:pt>
                <c:pt idx="81">
                  <c:v>39661</c:v>
                </c:pt>
                <c:pt idx="82">
                  <c:v>39692</c:v>
                </c:pt>
                <c:pt idx="83">
                  <c:v>39722</c:v>
                </c:pt>
                <c:pt idx="84">
                  <c:v>39753</c:v>
                </c:pt>
                <c:pt idx="85">
                  <c:v>39783</c:v>
                </c:pt>
                <c:pt idx="86">
                  <c:v>39814</c:v>
                </c:pt>
                <c:pt idx="87">
                  <c:v>39845</c:v>
                </c:pt>
                <c:pt idx="88">
                  <c:v>39873</c:v>
                </c:pt>
                <c:pt idx="89">
                  <c:v>39904</c:v>
                </c:pt>
                <c:pt idx="90">
                  <c:v>39934</c:v>
                </c:pt>
                <c:pt idx="91">
                  <c:v>39965</c:v>
                </c:pt>
                <c:pt idx="92">
                  <c:v>39995</c:v>
                </c:pt>
                <c:pt idx="93">
                  <c:v>40026</c:v>
                </c:pt>
                <c:pt idx="94">
                  <c:v>40057</c:v>
                </c:pt>
                <c:pt idx="95">
                  <c:v>40087</c:v>
                </c:pt>
                <c:pt idx="96">
                  <c:v>40118</c:v>
                </c:pt>
                <c:pt idx="97">
                  <c:v>40148</c:v>
                </c:pt>
                <c:pt idx="98">
                  <c:v>40179</c:v>
                </c:pt>
                <c:pt idx="99">
                  <c:v>40210</c:v>
                </c:pt>
                <c:pt idx="100">
                  <c:v>40238</c:v>
                </c:pt>
                <c:pt idx="101">
                  <c:v>40269</c:v>
                </c:pt>
                <c:pt idx="102">
                  <c:v>40299</c:v>
                </c:pt>
                <c:pt idx="103">
                  <c:v>40330</c:v>
                </c:pt>
                <c:pt idx="104">
                  <c:v>40360</c:v>
                </c:pt>
                <c:pt idx="105">
                  <c:v>40391</c:v>
                </c:pt>
                <c:pt idx="106">
                  <c:v>40422</c:v>
                </c:pt>
                <c:pt idx="107">
                  <c:v>40452</c:v>
                </c:pt>
                <c:pt idx="108">
                  <c:v>40483</c:v>
                </c:pt>
                <c:pt idx="109">
                  <c:v>40513</c:v>
                </c:pt>
                <c:pt idx="110">
                  <c:v>40544</c:v>
                </c:pt>
                <c:pt idx="111">
                  <c:v>40575</c:v>
                </c:pt>
                <c:pt idx="112">
                  <c:v>40603</c:v>
                </c:pt>
                <c:pt idx="113">
                  <c:v>40634</c:v>
                </c:pt>
                <c:pt idx="114">
                  <c:v>40664</c:v>
                </c:pt>
                <c:pt idx="115">
                  <c:v>40695</c:v>
                </c:pt>
                <c:pt idx="116">
                  <c:v>40725</c:v>
                </c:pt>
                <c:pt idx="117">
                  <c:v>40756</c:v>
                </c:pt>
                <c:pt idx="118">
                  <c:v>40787</c:v>
                </c:pt>
                <c:pt idx="119">
                  <c:v>40817</c:v>
                </c:pt>
                <c:pt idx="120">
                  <c:v>40848</c:v>
                </c:pt>
                <c:pt idx="121">
                  <c:v>40878</c:v>
                </c:pt>
                <c:pt idx="122">
                  <c:v>40909</c:v>
                </c:pt>
                <c:pt idx="123">
                  <c:v>40940</c:v>
                </c:pt>
                <c:pt idx="124">
                  <c:v>40969</c:v>
                </c:pt>
                <c:pt idx="125">
                  <c:v>41000</c:v>
                </c:pt>
                <c:pt idx="126">
                  <c:v>41030</c:v>
                </c:pt>
                <c:pt idx="127">
                  <c:v>41061</c:v>
                </c:pt>
                <c:pt idx="128">
                  <c:v>41091</c:v>
                </c:pt>
                <c:pt idx="129">
                  <c:v>41122</c:v>
                </c:pt>
                <c:pt idx="130">
                  <c:v>41153</c:v>
                </c:pt>
                <c:pt idx="131">
                  <c:v>41183</c:v>
                </c:pt>
                <c:pt idx="132">
                  <c:v>41214</c:v>
                </c:pt>
                <c:pt idx="133">
                  <c:v>41244</c:v>
                </c:pt>
                <c:pt idx="134">
                  <c:v>41275</c:v>
                </c:pt>
                <c:pt idx="135">
                  <c:v>41306</c:v>
                </c:pt>
                <c:pt idx="136">
                  <c:v>41334</c:v>
                </c:pt>
                <c:pt idx="137">
                  <c:v>41365</c:v>
                </c:pt>
                <c:pt idx="138">
                  <c:v>41395</c:v>
                </c:pt>
                <c:pt idx="139">
                  <c:v>41426</c:v>
                </c:pt>
                <c:pt idx="140">
                  <c:v>41456</c:v>
                </c:pt>
                <c:pt idx="141">
                  <c:v>41487</c:v>
                </c:pt>
                <c:pt idx="142">
                  <c:v>41518</c:v>
                </c:pt>
                <c:pt idx="143">
                  <c:v>41548</c:v>
                </c:pt>
                <c:pt idx="144">
                  <c:v>41579</c:v>
                </c:pt>
                <c:pt idx="145">
                  <c:v>41609</c:v>
                </c:pt>
                <c:pt idx="146">
                  <c:v>41640</c:v>
                </c:pt>
                <c:pt idx="147">
                  <c:v>41671</c:v>
                </c:pt>
                <c:pt idx="148">
                  <c:v>41699</c:v>
                </c:pt>
                <c:pt idx="149">
                  <c:v>41730</c:v>
                </c:pt>
                <c:pt idx="150">
                  <c:v>41760</c:v>
                </c:pt>
                <c:pt idx="151">
                  <c:v>41791</c:v>
                </c:pt>
                <c:pt idx="152">
                  <c:v>41821</c:v>
                </c:pt>
                <c:pt idx="153">
                  <c:v>41852</c:v>
                </c:pt>
                <c:pt idx="154">
                  <c:v>41883</c:v>
                </c:pt>
                <c:pt idx="155">
                  <c:v>41913</c:v>
                </c:pt>
                <c:pt idx="156">
                  <c:v>41944</c:v>
                </c:pt>
                <c:pt idx="157">
                  <c:v>41974</c:v>
                </c:pt>
                <c:pt idx="158">
                  <c:v>42005</c:v>
                </c:pt>
                <c:pt idx="159">
                  <c:v>42036</c:v>
                </c:pt>
                <c:pt idx="160">
                  <c:v>42064</c:v>
                </c:pt>
                <c:pt idx="161">
                  <c:v>42095</c:v>
                </c:pt>
                <c:pt idx="162">
                  <c:v>42125</c:v>
                </c:pt>
                <c:pt idx="163">
                  <c:v>42156</c:v>
                </c:pt>
                <c:pt idx="164">
                  <c:v>42186</c:v>
                </c:pt>
                <c:pt idx="165">
                  <c:v>42217</c:v>
                </c:pt>
                <c:pt idx="166">
                  <c:v>42248</c:v>
                </c:pt>
                <c:pt idx="167">
                  <c:v>42278</c:v>
                </c:pt>
                <c:pt idx="168">
                  <c:v>42309</c:v>
                </c:pt>
                <c:pt idx="169">
                  <c:v>42339</c:v>
                </c:pt>
                <c:pt idx="170">
                  <c:v>42370</c:v>
                </c:pt>
                <c:pt idx="171">
                  <c:v>42401</c:v>
                </c:pt>
                <c:pt idx="172">
                  <c:v>42430</c:v>
                </c:pt>
                <c:pt idx="173">
                  <c:v>42461</c:v>
                </c:pt>
                <c:pt idx="174">
                  <c:v>42491</c:v>
                </c:pt>
                <c:pt idx="175">
                  <c:v>42522</c:v>
                </c:pt>
                <c:pt idx="176">
                  <c:v>42552</c:v>
                </c:pt>
                <c:pt idx="177">
                  <c:v>42583</c:v>
                </c:pt>
                <c:pt idx="178">
                  <c:v>42614</c:v>
                </c:pt>
                <c:pt idx="179">
                  <c:v>42644</c:v>
                </c:pt>
                <c:pt idx="180">
                  <c:v>42675</c:v>
                </c:pt>
                <c:pt idx="181">
                  <c:v>42705</c:v>
                </c:pt>
                <c:pt idx="182">
                  <c:v>42736</c:v>
                </c:pt>
                <c:pt idx="183">
                  <c:v>42767</c:v>
                </c:pt>
                <c:pt idx="184">
                  <c:v>42795</c:v>
                </c:pt>
                <c:pt idx="185">
                  <c:v>42826</c:v>
                </c:pt>
                <c:pt idx="186">
                  <c:v>42856</c:v>
                </c:pt>
                <c:pt idx="187">
                  <c:v>42887</c:v>
                </c:pt>
                <c:pt idx="188">
                  <c:v>42917</c:v>
                </c:pt>
                <c:pt idx="189">
                  <c:v>42948</c:v>
                </c:pt>
                <c:pt idx="190">
                  <c:v>42979</c:v>
                </c:pt>
                <c:pt idx="191">
                  <c:v>43009</c:v>
                </c:pt>
                <c:pt idx="192">
                  <c:v>43040</c:v>
                </c:pt>
                <c:pt idx="193">
                  <c:v>43070</c:v>
                </c:pt>
                <c:pt idx="194">
                  <c:v>43101</c:v>
                </c:pt>
                <c:pt idx="195">
                  <c:v>43132</c:v>
                </c:pt>
                <c:pt idx="196">
                  <c:v>43160</c:v>
                </c:pt>
                <c:pt idx="197">
                  <c:v>43191</c:v>
                </c:pt>
                <c:pt idx="198">
                  <c:v>43221</c:v>
                </c:pt>
                <c:pt idx="199">
                  <c:v>43252</c:v>
                </c:pt>
                <c:pt idx="200">
                  <c:v>43282</c:v>
                </c:pt>
                <c:pt idx="201">
                  <c:v>43313</c:v>
                </c:pt>
                <c:pt idx="202">
                  <c:v>43344</c:v>
                </c:pt>
                <c:pt idx="203">
                  <c:v>43374</c:v>
                </c:pt>
                <c:pt idx="204">
                  <c:v>43405</c:v>
                </c:pt>
                <c:pt idx="205">
                  <c:v>43435</c:v>
                </c:pt>
                <c:pt idx="206">
                  <c:v>43466</c:v>
                </c:pt>
                <c:pt idx="207">
                  <c:v>43497</c:v>
                </c:pt>
                <c:pt idx="208">
                  <c:v>43525</c:v>
                </c:pt>
                <c:pt idx="209">
                  <c:v>43556</c:v>
                </c:pt>
                <c:pt idx="210">
                  <c:v>43586</c:v>
                </c:pt>
                <c:pt idx="211">
                  <c:v>43617</c:v>
                </c:pt>
                <c:pt idx="212">
                  <c:v>43647</c:v>
                </c:pt>
                <c:pt idx="213">
                  <c:v>43678</c:v>
                </c:pt>
                <c:pt idx="214">
                  <c:v>43709</c:v>
                </c:pt>
                <c:pt idx="215">
                  <c:v>43739</c:v>
                </c:pt>
                <c:pt idx="216">
                  <c:v>43770</c:v>
                </c:pt>
                <c:pt idx="217">
                  <c:v>43800</c:v>
                </c:pt>
                <c:pt idx="218">
                  <c:v>43831</c:v>
                </c:pt>
                <c:pt idx="219">
                  <c:v>43862</c:v>
                </c:pt>
                <c:pt idx="220">
                  <c:v>43891</c:v>
                </c:pt>
                <c:pt idx="221">
                  <c:v>43922</c:v>
                </c:pt>
                <c:pt idx="222">
                  <c:v>43952</c:v>
                </c:pt>
                <c:pt idx="223">
                  <c:v>43983</c:v>
                </c:pt>
                <c:pt idx="224">
                  <c:v>44013</c:v>
                </c:pt>
                <c:pt idx="225">
                  <c:v>44044</c:v>
                </c:pt>
                <c:pt idx="226">
                  <c:v>44075</c:v>
                </c:pt>
                <c:pt idx="227">
                  <c:v>44105</c:v>
                </c:pt>
                <c:pt idx="228">
                  <c:v>44136</c:v>
                </c:pt>
                <c:pt idx="229">
                  <c:v>44166</c:v>
                </c:pt>
                <c:pt idx="230">
                  <c:v>44197</c:v>
                </c:pt>
                <c:pt idx="231">
                  <c:v>44228</c:v>
                </c:pt>
                <c:pt idx="232">
                  <c:v>44256</c:v>
                </c:pt>
                <c:pt idx="233">
                  <c:v>44287</c:v>
                </c:pt>
                <c:pt idx="234">
                  <c:v>44317</c:v>
                </c:pt>
                <c:pt idx="235">
                  <c:v>44348</c:v>
                </c:pt>
                <c:pt idx="236">
                  <c:v>44378</c:v>
                </c:pt>
                <c:pt idx="237">
                  <c:v>44409</c:v>
                </c:pt>
                <c:pt idx="238">
                  <c:v>44440</c:v>
                </c:pt>
                <c:pt idx="239">
                  <c:v>44470</c:v>
                </c:pt>
                <c:pt idx="240">
                  <c:v>44501</c:v>
                </c:pt>
              </c:numCache>
            </c:numRef>
          </c:cat>
          <c:val>
            <c:numRef>
              <c:f>Exhibit4!$B$16:$B$256</c:f>
              <c:numCache>
                <c:formatCode>0.00</c:formatCode>
                <c:ptCount val="241"/>
                <c:pt idx="0">
                  <c:v>2.09</c:v>
                </c:pt>
                <c:pt idx="1">
                  <c:v>1.82</c:v>
                </c:pt>
                <c:pt idx="2">
                  <c:v>1.73</c:v>
                </c:pt>
                <c:pt idx="3">
                  <c:v>1.74</c:v>
                </c:pt>
                <c:pt idx="4">
                  <c:v>1.73</c:v>
                </c:pt>
                <c:pt idx="5">
                  <c:v>1.75</c:v>
                </c:pt>
                <c:pt idx="6">
                  <c:v>1.75</c:v>
                </c:pt>
                <c:pt idx="7">
                  <c:v>1.75</c:v>
                </c:pt>
                <c:pt idx="8">
                  <c:v>1.73</c:v>
                </c:pt>
                <c:pt idx="9">
                  <c:v>1.74</c:v>
                </c:pt>
                <c:pt idx="10">
                  <c:v>1.75</c:v>
                </c:pt>
                <c:pt idx="11">
                  <c:v>1.75</c:v>
                </c:pt>
                <c:pt idx="12">
                  <c:v>1.34</c:v>
                </c:pt>
                <c:pt idx="13">
                  <c:v>1.24</c:v>
                </c:pt>
                <c:pt idx="14">
                  <c:v>1.24</c:v>
                </c:pt>
                <c:pt idx="15">
                  <c:v>1.26</c:v>
                </c:pt>
                <c:pt idx="16">
                  <c:v>1.25</c:v>
                </c:pt>
                <c:pt idx="17">
                  <c:v>1.26</c:v>
                </c:pt>
                <c:pt idx="18">
                  <c:v>1.26</c:v>
                </c:pt>
                <c:pt idx="19">
                  <c:v>1.22</c:v>
                </c:pt>
                <c:pt idx="20">
                  <c:v>1.01</c:v>
                </c:pt>
                <c:pt idx="21">
                  <c:v>1.03</c:v>
                </c:pt>
                <c:pt idx="22">
                  <c:v>1.01</c:v>
                </c:pt>
                <c:pt idx="23">
                  <c:v>1.01</c:v>
                </c:pt>
                <c:pt idx="24">
                  <c:v>1</c:v>
                </c:pt>
                <c:pt idx="25">
                  <c:v>0.98</c:v>
                </c:pt>
                <c:pt idx="26">
                  <c:v>1</c:v>
                </c:pt>
                <c:pt idx="27">
                  <c:v>1.01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1.03</c:v>
                </c:pt>
                <c:pt idx="32">
                  <c:v>1.26</c:v>
                </c:pt>
                <c:pt idx="33">
                  <c:v>1.43</c:v>
                </c:pt>
                <c:pt idx="34">
                  <c:v>1.61</c:v>
                </c:pt>
                <c:pt idx="35">
                  <c:v>1.76</c:v>
                </c:pt>
                <c:pt idx="36">
                  <c:v>1.93</c:v>
                </c:pt>
                <c:pt idx="37">
                  <c:v>2.16</c:v>
                </c:pt>
                <c:pt idx="38">
                  <c:v>2.2799999999999998</c:v>
                </c:pt>
                <c:pt idx="39">
                  <c:v>2.5</c:v>
                </c:pt>
                <c:pt idx="40">
                  <c:v>2.63</c:v>
                </c:pt>
                <c:pt idx="41">
                  <c:v>2.79</c:v>
                </c:pt>
                <c:pt idx="42">
                  <c:v>3</c:v>
                </c:pt>
                <c:pt idx="43">
                  <c:v>3.04</c:v>
                </c:pt>
                <c:pt idx="44">
                  <c:v>3.26</c:v>
                </c:pt>
                <c:pt idx="45">
                  <c:v>3.5</c:v>
                </c:pt>
                <c:pt idx="46">
                  <c:v>3.62</c:v>
                </c:pt>
                <c:pt idx="47">
                  <c:v>3.78</c:v>
                </c:pt>
                <c:pt idx="48">
                  <c:v>4</c:v>
                </c:pt>
                <c:pt idx="49">
                  <c:v>4.16</c:v>
                </c:pt>
                <c:pt idx="50">
                  <c:v>4.29</c:v>
                </c:pt>
                <c:pt idx="51">
                  <c:v>4.49</c:v>
                </c:pt>
                <c:pt idx="52">
                  <c:v>4.59</c:v>
                </c:pt>
                <c:pt idx="53">
                  <c:v>4.79</c:v>
                </c:pt>
                <c:pt idx="54">
                  <c:v>4.9400000000000004</c:v>
                </c:pt>
                <c:pt idx="55">
                  <c:v>4.99</c:v>
                </c:pt>
                <c:pt idx="56">
                  <c:v>5.24</c:v>
                </c:pt>
                <c:pt idx="57">
                  <c:v>5.25</c:v>
                </c:pt>
                <c:pt idx="58">
                  <c:v>5.25</c:v>
                </c:pt>
                <c:pt idx="59">
                  <c:v>5.25</c:v>
                </c:pt>
                <c:pt idx="60">
                  <c:v>5.25</c:v>
                </c:pt>
                <c:pt idx="61">
                  <c:v>5.24</c:v>
                </c:pt>
                <c:pt idx="62">
                  <c:v>5.25</c:v>
                </c:pt>
                <c:pt idx="63">
                  <c:v>5.26</c:v>
                </c:pt>
                <c:pt idx="64">
                  <c:v>5.26</c:v>
                </c:pt>
                <c:pt idx="65">
                  <c:v>5.25</c:v>
                </c:pt>
                <c:pt idx="66">
                  <c:v>5.25</c:v>
                </c:pt>
                <c:pt idx="67">
                  <c:v>5.25</c:v>
                </c:pt>
                <c:pt idx="68">
                  <c:v>5.26</c:v>
                </c:pt>
                <c:pt idx="69">
                  <c:v>5.0199999999999996</c:v>
                </c:pt>
                <c:pt idx="70">
                  <c:v>4.9400000000000004</c:v>
                </c:pt>
                <c:pt idx="71">
                  <c:v>4.76</c:v>
                </c:pt>
                <c:pt idx="72">
                  <c:v>4.49</c:v>
                </c:pt>
                <c:pt idx="73">
                  <c:v>4.24</c:v>
                </c:pt>
                <c:pt idx="74">
                  <c:v>3.94</c:v>
                </c:pt>
                <c:pt idx="75">
                  <c:v>2.98</c:v>
                </c:pt>
                <c:pt idx="76">
                  <c:v>2.61</c:v>
                </c:pt>
                <c:pt idx="77">
                  <c:v>2.2799999999999998</c:v>
                </c:pt>
                <c:pt idx="78">
                  <c:v>1.98</c:v>
                </c:pt>
                <c:pt idx="79">
                  <c:v>2</c:v>
                </c:pt>
                <c:pt idx="80">
                  <c:v>2.0099999999999998</c:v>
                </c:pt>
                <c:pt idx="81">
                  <c:v>2</c:v>
                </c:pt>
                <c:pt idx="82">
                  <c:v>1.81</c:v>
                </c:pt>
                <c:pt idx="83">
                  <c:v>0.97</c:v>
                </c:pt>
                <c:pt idx="84">
                  <c:v>0.39</c:v>
                </c:pt>
                <c:pt idx="85">
                  <c:v>0.16</c:v>
                </c:pt>
                <c:pt idx="86">
                  <c:v>0.15</c:v>
                </c:pt>
                <c:pt idx="87">
                  <c:v>0.22</c:v>
                </c:pt>
                <c:pt idx="88">
                  <c:v>0.18</c:v>
                </c:pt>
                <c:pt idx="89">
                  <c:v>0.15</c:v>
                </c:pt>
                <c:pt idx="90">
                  <c:v>0.18</c:v>
                </c:pt>
                <c:pt idx="91">
                  <c:v>0.21</c:v>
                </c:pt>
                <c:pt idx="92">
                  <c:v>0.16</c:v>
                </c:pt>
                <c:pt idx="93">
                  <c:v>0.16</c:v>
                </c:pt>
                <c:pt idx="94">
                  <c:v>0.15</c:v>
                </c:pt>
                <c:pt idx="95">
                  <c:v>0.12</c:v>
                </c:pt>
                <c:pt idx="96">
                  <c:v>0.12</c:v>
                </c:pt>
                <c:pt idx="97">
                  <c:v>0.12</c:v>
                </c:pt>
                <c:pt idx="98">
                  <c:v>0.11</c:v>
                </c:pt>
                <c:pt idx="99">
                  <c:v>0.13</c:v>
                </c:pt>
                <c:pt idx="100">
                  <c:v>0.16</c:v>
                </c:pt>
                <c:pt idx="101">
                  <c:v>0.2</c:v>
                </c:pt>
                <c:pt idx="102">
                  <c:v>0.2</c:v>
                </c:pt>
                <c:pt idx="103">
                  <c:v>0.18</c:v>
                </c:pt>
                <c:pt idx="104">
                  <c:v>0.18</c:v>
                </c:pt>
                <c:pt idx="105">
                  <c:v>0.19</c:v>
                </c:pt>
                <c:pt idx="106">
                  <c:v>0.19</c:v>
                </c:pt>
                <c:pt idx="107">
                  <c:v>0.19</c:v>
                </c:pt>
                <c:pt idx="108">
                  <c:v>0.19</c:v>
                </c:pt>
                <c:pt idx="109">
                  <c:v>0.18</c:v>
                </c:pt>
                <c:pt idx="110">
                  <c:v>0.17</c:v>
                </c:pt>
                <c:pt idx="111">
                  <c:v>0.16</c:v>
                </c:pt>
                <c:pt idx="112">
                  <c:v>0.14000000000000001</c:v>
                </c:pt>
                <c:pt idx="113">
                  <c:v>0.1</c:v>
                </c:pt>
                <c:pt idx="114">
                  <c:v>0.09</c:v>
                </c:pt>
                <c:pt idx="115">
                  <c:v>0.09</c:v>
                </c:pt>
                <c:pt idx="116">
                  <c:v>7.0000000000000007E-2</c:v>
                </c:pt>
                <c:pt idx="117">
                  <c:v>0.1</c:v>
                </c:pt>
                <c:pt idx="118">
                  <c:v>0.08</c:v>
                </c:pt>
                <c:pt idx="119">
                  <c:v>7.0000000000000007E-2</c:v>
                </c:pt>
                <c:pt idx="120">
                  <c:v>0.08</c:v>
                </c:pt>
                <c:pt idx="121">
                  <c:v>7.0000000000000007E-2</c:v>
                </c:pt>
                <c:pt idx="122">
                  <c:v>0.08</c:v>
                </c:pt>
                <c:pt idx="123">
                  <c:v>0.1</c:v>
                </c:pt>
                <c:pt idx="124">
                  <c:v>0.13</c:v>
                </c:pt>
                <c:pt idx="125">
                  <c:v>0.14000000000000001</c:v>
                </c:pt>
                <c:pt idx="126">
                  <c:v>0.16</c:v>
                </c:pt>
                <c:pt idx="127">
                  <c:v>0.16</c:v>
                </c:pt>
                <c:pt idx="128">
                  <c:v>0.16</c:v>
                </c:pt>
                <c:pt idx="129">
                  <c:v>0.13</c:v>
                </c:pt>
                <c:pt idx="130">
                  <c:v>0.14000000000000001</c:v>
                </c:pt>
                <c:pt idx="131">
                  <c:v>0.16</c:v>
                </c:pt>
                <c:pt idx="132">
                  <c:v>0.16</c:v>
                </c:pt>
                <c:pt idx="133">
                  <c:v>0.16</c:v>
                </c:pt>
                <c:pt idx="134">
                  <c:v>0.14000000000000001</c:v>
                </c:pt>
                <c:pt idx="135">
                  <c:v>0.15</c:v>
                </c:pt>
                <c:pt idx="136">
                  <c:v>0.14000000000000001</c:v>
                </c:pt>
                <c:pt idx="137">
                  <c:v>0.15</c:v>
                </c:pt>
                <c:pt idx="138">
                  <c:v>0.11</c:v>
                </c:pt>
                <c:pt idx="139">
                  <c:v>0.09</c:v>
                </c:pt>
                <c:pt idx="140">
                  <c:v>0.09</c:v>
                </c:pt>
                <c:pt idx="141">
                  <c:v>0.08</c:v>
                </c:pt>
                <c:pt idx="142">
                  <c:v>0.08</c:v>
                </c:pt>
                <c:pt idx="143">
                  <c:v>0.09</c:v>
                </c:pt>
                <c:pt idx="144">
                  <c:v>0.08</c:v>
                </c:pt>
                <c:pt idx="145">
                  <c:v>0.09</c:v>
                </c:pt>
                <c:pt idx="146">
                  <c:v>7.0000000000000007E-2</c:v>
                </c:pt>
                <c:pt idx="147">
                  <c:v>7.0000000000000007E-2</c:v>
                </c:pt>
                <c:pt idx="148">
                  <c:v>0.08</c:v>
                </c:pt>
                <c:pt idx="149">
                  <c:v>0.09</c:v>
                </c:pt>
                <c:pt idx="150">
                  <c:v>0.09</c:v>
                </c:pt>
                <c:pt idx="151">
                  <c:v>0.1</c:v>
                </c:pt>
                <c:pt idx="152">
                  <c:v>0.09</c:v>
                </c:pt>
                <c:pt idx="153">
                  <c:v>0.09</c:v>
                </c:pt>
                <c:pt idx="154">
                  <c:v>0.09</c:v>
                </c:pt>
                <c:pt idx="155">
                  <c:v>0.09</c:v>
                </c:pt>
                <c:pt idx="156">
                  <c:v>0.09</c:v>
                </c:pt>
                <c:pt idx="157">
                  <c:v>0.12</c:v>
                </c:pt>
                <c:pt idx="158">
                  <c:v>0.11</c:v>
                </c:pt>
                <c:pt idx="159">
                  <c:v>0.11</c:v>
                </c:pt>
                <c:pt idx="160">
                  <c:v>0.11</c:v>
                </c:pt>
                <c:pt idx="161">
                  <c:v>0.12</c:v>
                </c:pt>
                <c:pt idx="162">
                  <c:v>0.12</c:v>
                </c:pt>
                <c:pt idx="163">
                  <c:v>0.13</c:v>
                </c:pt>
                <c:pt idx="164">
                  <c:v>0.13</c:v>
                </c:pt>
                <c:pt idx="165">
                  <c:v>0.14000000000000001</c:v>
                </c:pt>
                <c:pt idx="166">
                  <c:v>0.14000000000000001</c:v>
                </c:pt>
                <c:pt idx="167">
                  <c:v>0.12</c:v>
                </c:pt>
                <c:pt idx="168">
                  <c:v>0.12</c:v>
                </c:pt>
                <c:pt idx="169">
                  <c:v>0.24</c:v>
                </c:pt>
                <c:pt idx="170">
                  <c:v>0.34</c:v>
                </c:pt>
                <c:pt idx="171">
                  <c:v>0.38</c:v>
                </c:pt>
                <c:pt idx="172">
                  <c:v>0.36</c:v>
                </c:pt>
                <c:pt idx="173">
                  <c:v>0.37</c:v>
                </c:pt>
                <c:pt idx="174">
                  <c:v>0.37</c:v>
                </c:pt>
                <c:pt idx="175">
                  <c:v>0.38</c:v>
                </c:pt>
                <c:pt idx="176">
                  <c:v>0.39</c:v>
                </c:pt>
                <c:pt idx="177">
                  <c:v>0.4</c:v>
                </c:pt>
                <c:pt idx="178">
                  <c:v>0.4</c:v>
                </c:pt>
                <c:pt idx="179">
                  <c:v>0.4</c:v>
                </c:pt>
                <c:pt idx="180">
                  <c:v>0.41</c:v>
                </c:pt>
                <c:pt idx="181">
                  <c:v>0.54</c:v>
                </c:pt>
                <c:pt idx="182">
                  <c:v>0.65</c:v>
                </c:pt>
                <c:pt idx="183">
                  <c:v>0.66</c:v>
                </c:pt>
                <c:pt idx="184">
                  <c:v>0.79</c:v>
                </c:pt>
                <c:pt idx="185">
                  <c:v>0.9</c:v>
                </c:pt>
                <c:pt idx="186">
                  <c:v>0.91</c:v>
                </c:pt>
                <c:pt idx="187">
                  <c:v>1.04</c:v>
                </c:pt>
                <c:pt idx="188">
                  <c:v>1.1499999999999999</c:v>
                </c:pt>
                <c:pt idx="189">
                  <c:v>1.1599999999999999</c:v>
                </c:pt>
                <c:pt idx="190">
                  <c:v>1.1499999999999999</c:v>
                </c:pt>
                <c:pt idx="191">
                  <c:v>1.1499999999999999</c:v>
                </c:pt>
                <c:pt idx="192">
                  <c:v>1.1599999999999999</c:v>
                </c:pt>
                <c:pt idx="193">
                  <c:v>1.3</c:v>
                </c:pt>
                <c:pt idx="194">
                  <c:v>1.41</c:v>
                </c:pt>
                <c:pt idx="195">
                  <c:v>1.42</c:v>
                </c:pt>
                <c:pt idx="196">
                  <c:v>1.51</c:v>
                </c:pt>
                <c:pt idx="197">
                  <c:v>1.69</c:v>
                </c:pt>
                <c:pt idx="198">
                  <c:v>1.7</c:v>
                </c:pt>
                <c:pt idx="199">
                  <c:v>1.82</c:v>
                </c:pt>
                <c:pt idx="200">
                  <c:v>1.91</c:v>
                </c:pt>
                <c:pt idx="201">
                  <c:v>1.91</c:v>
                </c:pt>
                <c:pt idx="202">
                  <c:v>1.95</c:v>
                </c:pt>
                <c:pt idx="203">
                  <c:v>2.19</c:v>
                </c:pt>
                <c:pt idx="204">
                  <c:v>2.2000000000000002</c:v>
                </c:pt>
                <c:pt idx="205">
                  <c:v>2.27</c:v>
                </c:pt>
                <c:pt idx="206">
                  <c:v>2.4</c:v>
                </c:pt>
                <c:pt idx="207">
                  <c:v>2.4</c:v>
                </c:pt>
                <c:pt idx="208">
                  <c:v>2.41</c:v>
                </c:pt>
                <c:pt idx="209">
                  <c:v>2.42</c:v>
                </c:pt>
                <c:pt idx="210">
                  <c:v>2.39</c:v>
                </c:pt>
                <c:pt idx="211">
                  <c:v>2.38</c:v>
                </c:pt>
                <c:pt idx="212">
                  <c:v>2.4</c:v>
                </c:pt>
                <c:pt idx="213">
                  <c:v>2.13</c:v>
                </c:pt>
                <c:pt idx="214">
                  <c:v>2.04</c:v>
                </c:pt>
                <c:pt idx="215">
                  <c:v>1.83</c:v>
                </c:pt>
                <c:pt idx="216">
                  <c:v>1.55</c:v>
                </c:pt>
                <c:pt idx="217">
                  <c:v>1.55</c:v>
                </c:pt>
                <c:pt idx="218">
                  <c:v>1.55</c:v>
                </c:pt>
                <c:pt idx="219">
                  <c:v>1.58</c:v>
                </c:pt>
                <c:pt idx="220">
                  <c:v>0.65</c:v>
                </c:pt>
                <c:pt idx="221">
                  <c:v>0.05</c:v>
                </c:pt>
                <c:pt idx="222">
                  <c:v>0.05</c:v>
                </c:pt>
                <c:pt idx="223">
                  <c:v>0.08</c:v>
                </c:pt>
                <c:pt idx="224">
                  <c:v>0.09</c:v>
                </c:pt>
                <c:pt idx="225">
                  <c:v>0.1</c:v>
                </c:pt>
                <c:pt idx="226">
                  <c:v>0.09</c:v>
                </c:pt>
                <c:pt idx="227">
                  <c:v>0.09</c:v>
                </c:pt>
                <c:pt idx="228">
                  <c:v>0.09</c:v>
                </c:pt>
                <c:pt idx="229">
                  <c:v>0.09</c:v>
                </c:pt>
                <c:pt idx="230">
                  <c:v>0.09</c:v>
                </c:pt>
                <c:pt idx="231">
                  <c:v>0.08</c:v>
                </c:pt>
                <c:pt idx="232">
                  <c:v>7.0000000000000007E-2</c:v>
                </c:pt>
                <c:pt idx="233">
                  <c:v>7.0000000000000007E-2</c:v>
                </c:pt>
                <c:pt idx="234">
                  <c:v>0.06</c:v>
                </c:pt>
                <c:pt idx="235">
                  <c:v>0.08</c:v>
                </c:pt>
                <c:pt idx="236">
                  <c:v>0.1</c:v>
                </c:pt>
                <c:pt idx="237">
                  <c:v>0.09</c:v>
                </c:pt>
                <c:pt idx="238">
                  <c:v>0.08</c:v>
                </c:pt>
                <c:pt idx="239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30-A841-8BD3-7C3A8C6EFF4A}"/>
            </c:ext>
          </c:extLst>
        </c:ser>
        <c:ser>
          <c:idx val="1"/>
          <c:order val="1"/>
          <c:tx>
            <c:strRef>
              <c:f>Exhibit4!$C$15</c:f>
              <c:strCache>
                <c:ptCount val="1"/>
                <c:pt idx="0">
                  <c:v>TS3MO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Exhibit4!$A$16:$A$256</c:f>
              <c:numCache>
                <c:formatCode>yyyy\-mm\-dd</c:formatCode>
                <c:ptCount val="241"/>
                <c:pt idx="0">
                  <c:v>37196</c:v>
                </c:pt>
                <c:pt idx="1">
                  <c:v>37226</c:v>
                </c:pt>
                <c:pt idx="2">
                  <c:v>37257</c:v>
                </c:pt>
                <c:pt idx="3">
                  <c:v>37288</c:v>
                </c:pt>
                <c:pt idx="4">
                  <c:v>37316</c:v>
                </c:pt>
                <c:pt idx="5">
                  <c:v>37347</c:v>
                </c:pt>
                <c:pt idx="6">
                  <c:v>37377</c:v>
                </c:pt>
                <c:pt idx="7">
                  <c:v>37408</c:v>
                </c:pt>
                <c:pt idx="8">
                  <c:v>37438</c:v>
                </c:pt>
                <c:pt idx="9">
                  <c:v>37469</c:v>
                </c:pt>
                <c:pt idx="10">
                  <c:v>37500</c:v>
                </c:pt>
                <c:pt idx="11">
                  <c:v>37530</c:v>
                </c:pt>
                <c:pt idx="12">
                  <c:v>37561</c:v>
                </c:pt>
                <c:pt idx="13">
                  <c:v>37591</c:v>
                </c:pt>
                <c:pt idx="14">
                  <c:v>37622</c:v>
                </c:pt>
                <c:pt idx="15">
                  <c:v>37653</c:v>
                </c:pt>
                <c:pt idx="16">
                  <c:v>37681</c:v>
                </c:pt>
                <c:pt idx="17">
                  <c:v>37712</c:v>
                </c:pt>
                <c:pt idx="18">
                  <c:v>37742</c:v>
                </c:pt>
                <c:pt idx="19">
                  <c:v>37773</c:v>
                </c:pt>
                <c:pt idx="20">
                  <c:v>37803</c:v>
                </c:pt>
                <c:pt idx="21">
                  <c:v>37834</c:v>
                </c:pt>
                <c:pt idx="22">
                  <c:v>37865</c:v>
                </c:pt>
                <c:pt idx="23">
                  <c:v>37895</c:v>
                </c:pt>
                <c:pt idx="24">
                  <c:v>37926</c:v>
                </c:pt>
                <c:pt idx="25">
                  <c:v>37956</c:v>
                </c:pt>
                <c:pt idx="26">
                  <c:v>37987</c:v>
                </c:pt>
                <c:pt idx="27">
                  <c:v>38018</c:v>
                </c:pt>
                <c:pt idx="28">
                  <c:v>38047</c:v>
                </c:pt>
                <c:pt idx="29">
                  <c:v>38078</c:v>
                </c:pt>
                <c:pt idx="30">
                  <c:v>38108</c:v>
                </c:pt>
                <c:pt idx="31">
                  <c:v>38139</c:v>
                </c:pt>
                <c:pt idx="32">
                  <c:v>38169</c:v>
                </c:pt>
                <c:pt idx="33">
                  <c:v>38200</c:v>
                </c:pt>
                <c:pt idx="34">
                  <c:v>38231</c:v>
                </c:pt>
                <c:pt idx="35">
                  <c:v>38261</c:v>
                </c:pt>
                <c:pt idx="36">
                  <c:v>38292</c:v>
                </c:pt>
                <c:pt idx="37">
                  <c:v>38322</c:v>
                </c:pt>
                <c:pt idx="38">
                  <c:v>38353</c:v>
                </c:pt>
                <c:pt idx="39">
                  <c:v>38384</c:v>
                </c:pt>
                <c:pt idx="40">
                  <c:v>38412</c:v>
                </c:pt>
                <c:pt idx="41">
                  <c:v>38443</c:v>
                </c:pt>
                <c:pt idx="42">
                  <c:v>38473</c:v>
                </c:pt>
                <c:pt idx="43">
                  <c:v>38504</c:v>
                </c:pt>
                <c:pt idx="44">
                  <c:v>38534</c:v>
                </c:pt>
                <c:pt idx="45">
                  <c:v>38565</c:v>
                </c:pt>
                <c:pt idx="46">
                  <c:v>38596</c:v>
                </c:pt>
                <c:pt idx="47">
                  <c:v>38626</c:v>
                </c:pt>
                <c:pt idx="48">
                  <c:v>38657</c:v>
                </c:pt>
                <c:pt idx="49">
                  <c:v>38687</c:v>
                </c:pt>
                <c:pt idx="50">
                  <c:v>38718</c:v>
                </c:pt>
                <c:pt idx="51">
                  <c:v>38749</c:v>
                </c:pt>
                <c:pt idx="52">
                  <c:v>38777</c:v>
                </c:pt>
                <c:pt idx="53">
                  <c:v>38808</c:v>
                </c:pt>
                <c:pt idx="54">
                  <c:v>38838</c:v>
                </c:pt>
                <c:pt idx="55">
                  <c:v>38869</c:v>
                </c:pt>
                <c:pt idx="56">
                  <c:v>38899</c:v>
                </c:pt>
                <c:pt idx="57">
                  <c:v>38930</c:v>
                </c:pt>
                <c:pt idx="58">
                  <c:v>38961</c:v>
                </c:pt>
                <c:pt idx="59">
                  <c:v>38991</c:v>
                </c:pt>
                <c:pt idx="60">
                  <c:v>39022</c:v>
                </c:pt>
                <c:pt idx="61">
                  <c:v>39052</c:v>
                </c:pt>
                <c:pt idx="62">
                  <c:v>39083</c:v>
                </c:pt>
                <c:pt idx="63">
                  <c:v>39114</c:v>
                </c:pt>
                <c:pt idx="64">
                  <c:v>39142</c:v>
                </c:pt>
                <c:pt idx="65">
                  <c:v>39173</c:v>
                </c:pt>
                <c:pt idx="66">
                  <c:v>39203</c:v>
                </c:pt>
                <c:pt idx="67">
                  <c:v>39234</c:v>
                </c:pt>
                <c:pt idx="68">
                  <c:v>39264</c:v>
                </c:pt>
                <c:pt idx="69">
                  <c:v>39295</c:v>
                </c:pt>
                <c:pt idx="70">
                  <c:v>39326</c:v>
                </c:pt>
                <c:pt idx="71">
                  <c:v>39356</c:v>
                </c:pt>
                <c:pt idx="72">
                  <c:v>39387</c:v>
                </c:pt>
                <c:pt idx="73">
                  <c:v>39417</c:v>
                </c:pt>
                <c:pt idx="74">
                  <c:v>39448</c:v>
                </c:pt>
                <c:pt idx="75">
                  <c:v>39479</c:v>
                </c:pt>
                <c:pt idx="76">
                  <c:v>39508</c:v>
                </c:pt>
                <c:pt idx="77">
                  <c:v>39539</c:v>
                </c:pt>
                <c:pt idx="78">
                  <c:v>39569</c:v>
                </c:pt>
                <c:pt idx="79">
                  <c:v>39600</c:v>
                </c:pt>
                <c:pt idx="80">
                  <c:v>39630</c:v>
                </c:pt>
                <c:pt idx="81">
                  <c:v>39661</c:v>
                </c:pt>
                <c:pt idx="82">
                  <c:v>39692</c:v>
                </c:pt>
                <c:pt idx="83">
                  <c:v>39722</c:v>
                </c:pt>
                <c:pt idx="84">
                  <c:v>39753</c:v>
                </c:pt>
                <c:pt idx="85">
                  <c:v>39783</c:v>
                </c:pt>
                <c:pt idx="86">
                  <c:v>39814</c:v>
                </c:pt>
                <c:pt idx="87">
                  <c:v>39845</c:v>
                </c:pt>
                <c:pt idx="88">
                  <c:v>39873</c:v>
                </c:pt>
                <c:pt idx="89">
                  <c:v>39904</c:v>
                </c:pt>
                <c:pt idx="90">
                  <c:v>39934</c:v>
                </c:pt>
                <c:pt idx="91">
                  <c:v>39965</c:v>
                </c:pt>
                <c:pt idx="92">
                  <c:v>39995</c:v>
                </c:pt>
                <c:pt idx="93">
                  <c:v>40026</c:v>
                </c:pt>
                <c:pt idx="94">
                  <c:v>40057</c:v>
                </c:pt>
                <c:pt idx="95">
                  <c:v>40087</c:v>
                </c:pt>
                <c:pt idx="96">
                  <c:v>40118</c:v>
                </c:pt>
                <c:pt idx="97">
                  <c:v>40148</c:v>
                </c:pt>
                <c:pt idx="98">
                  <c:v>40179</c:v>
                </c:pt>
                <c:pt idx="99">
                  <c:v>40210</c:v>
                </c:pt>
                <c:pt idx="100">
                  <c:v>40238</c:v>
                </c:pt>
                <c:pt idx="101">
                  <c:v>40269</c:v>
                </c:pt>
                <c:pt idx="102">
                  <c:v>40299</c:v>
                </c:pt>
                <c:pt idx="103">
                  <c:v>40330</c:v>
                </c:pt>
                <c:pt idx="104">
                  <c:v>40360</c:v>
                </c:pt>
                <c:pt idx="105">
                  <c:v>40391</c:v>
                </c:pt>
                <c:pt idx="106">
                  <c:v>40422</c:v>
                </c:pt>
                <c:pt idx="107">
                  <c:v>40452</c:v>
                </c:pt>
                <c:pt idx="108">
                  <c:v>40483</c:v>
                </c:pt>
                <c:pt idx="109">
                  <c:v>40513</c:v>
                </c:pt>
                <c:pt idx="110">
                  <c:v>40544</c:v>
                </c:pt>
                <c:pt idx="111">
                  <c:v>40575</c:v>
                </c:pt>
                <c:pt idx="112">
                  <c:v>40603</c:v>
                </c:pt>
                <c:pt idx="113">
                  <c:v>40634</c:v>
                </c:pt>
                <c:pt idx="114">
                  <c:v>40664</c:v>
                </c:pt>
                <c:pt idx="115">
                  <c:v>40695</c:v>
                </c:pt>
                <c:pt idx="116">
                  <c:v>40725</c:v>
                </c:pt>
                <c:pt idx="117">
                  <c:v>40756</c:v>
                </c:pt>
                <c:pt idx="118">
                  <c:v>40787</c:v>
                </c:pt>
                <c:pt idx="119">
                  <c:v>40817</c:v>
                </c:pt>
                <c:pt idx="120">
                  <c:v>40848</c:v>
                </c:pt>
                <c:pt idx="121">
                  <c:v>40878</c:v>
                </c:pt>
                <c:pt idx="122">
                  <c:v>40909</c:v>
                </c:pt>
                <c:pt idx="123">
                  <c:v>40940</c:v>
                </c:pt>
                <c:pt idx="124">
                  <c:v>40969</c:v>
                </c:pt>
                <c:pt idx="125">
                  <c:v>41000</c:v>
                </c:pt>
                <c:pt idx="126">
                  <c:v>41030</c:v>
                </c:pt>
                <c:pt idx="127">
                  <c:v>41061</c:v>
                </c:pt>
                <c:pt idx="128">
                  <c:v>41091</c:v>
                </c:pt>
                <c:pt idx="129">
                  <c:v>41122</c:v>
                </c:pt>
                <c:pt idx="130">
                  <c:v>41153</c:v>
                </c:pt>
                <c:pt idx="131">
                  <c:v>41183</c:v>
                </c:pt>
                <c:pt idx="132">
                  <c:v>41214</c:v>
                </c:pt>
                <c:pt idx="133">
                  <c:v>41244</c:v>
                </c:pt>
                <c:pt idx="134">
                  <c:v>41275</c:v>
                </c:pt>
                <c:pt idx="135">
                  <c:v>41306</c:v>
                </c:pt>
                <c:pt idx="136">
                  <c:v>41334</c:v>
                </c:pt>
                <c:pt idx="137">
                  <c:v>41365</c:v>
                </c:pt>
                <c:pt idx="138">
                  <c:v>41395</c:v>
                </c:pt>
                <c:pt idx="139">
                  <c:v>41426</c:v>
                </c:pt>
                <c:pt idx="140">
                  <c:v>41456</c:v>
                </c:pt>
                <c:pt idx="141">
                  <c:v>41487</c:v>
                </c:pt>
                <c:pt idx="142">
                  <c:v>41518</c:v>
                </c:pt>
                <c:pt idx="143">
                  <c:v>41548</c:v>
                </c:pt>
                <c:pt idx="144">
                  <c:v>41579</c:v>
                </c:pt>
                <c:pt idx="145">
                  <c:v>41609</c:v>
                </c:pt>
                <c:pt idx="146">
                  <c:v>41640</c:v>
                </c:pt>
                <c:pt idx="147">
                  <c:v>41671</c:v>
                </c:pt>
                <c:pt idx="148">
                  <c:v>41699</c:v>
                </c:pt>
                <c:pt idx="149">
                  <c:v>41730</c:v>
                </c:pt>
                <c:pt idx="150">
                  <c:v>41760</c:v>
                </c:pt>
                <c:pt idx="151">
                  <c:v>41791</c:v>
                </c:pt>
                <c:pt idx="152">
                  <c:v>41821</c:v>
                </c:pt>
                <c:pt idx="153">
                  <c:v>41852</c:v>
                </c:pt>
                <c:pt idx="154">
                  <c:v>41883</c:v>
                </c:pt>
                <c:pt idx="155">
                  <c:v>41913</c:v>
                </c:pt>
                <c:pt idx="156">
                  <c:v>41944</c:v>
                </c:pt>
                <c:pt idx="157">
                  <c:v>41974</c:v>
                </c:pt>
                <c:pt idx="158">
                  <c:v>42005</c:v>
                </c:pt>
                <c:pt idx="159">
                  <c:v>42036</c:v>
                </c:pt>
                <c:pt idx="160">
                  <c:v>42064</c:v>
                </c:pt>
                <c:pt idx="161">
                  <c:v>42095</c:v>
                </c:pt>
                <c:pt idx="162">
                  <c:v>42125</c:v>
                </c:pt>
                <c:pt idx="163">
                  <c:v>42156</c:v>
                </c:pt>
                <c:pt idx="164">
                  <c:v>42186</c:v>
                </c:pt>
                <c:pt idx="165">
                  <c:v>42217</c:v>
                </c:pt>
                <c:pt idx="166">
                  <c:v>42248</c:v>
                </c:pt>
                <c:pt idx="167">
                  <c:v>42278</c:v>
                </c:pt>
                <c:pt idx="168">
                  <c:v>42309</c:v>
                </c:pt>
                <c:pt idx="169">
                  <c:v>42339</c:v>
                </c:pt>
                <c:pt idx="170">
                  <c:v>42370</c:v>
                </c:pt>
                <c:pt idx="171">
                  <c:v>42401</c:v>
                </c:pt>
                <c:pt idx="172">
                  <c:v>42430</c:v>
                </c:pt>
                <c:pt idx="173">
                  <c:v>42461</c:v>
                </c:pt>
                <c:pt idx="174">
                  <c:v>42491</c:v>
                </c:pt>
                <c:pt idx="175">
                  <c:v>42522</c:v>
                </c:pt>
                <c:pt idx="176">
                  <c:v>42552</c:v>
                </c:pt>
                <c:pt idx="177">
                  <c:v>42583</c:v>
                </c:pt>
                <c:pt idx="178">
                  <c:v>42614</c:v>
                </c:pt>
                <c:pt idx="179">
                  <c:v>42644</c:v>
                </c:pt>
                <c:pt idx="180">
                  <c:v>42675</c:v>
                </c:pt>
                <c:pt idx="181">
                  <c:v>42705</c:v>
                </c:pt>
                <c:pt idx="182">
                  <c:v>42736</c:v>
                </c:pt>
                <c:pt idx="183">
                  <c:v>42767</c:v>
                </c:pt>
                <c:pt idx="184">
                  <c:v>42795</c:v>
                </c:pt>
                <c:pt idx="185">
                  <c:v>42826</c:v>
                </c:pt>
                <c:pt idx="186">
                  <c:v>42856</c:v>
                </c:pt>
                <c:pt idx="187">
                  <c:v>42887</c:v>
                </c:pt>
                <c:pt idx="188">
                  <c:v>42917</c:v>
                </c:pt>
                <c:pt idx="189">
                  <c:v>42948</c:v>
                </c:pt>
                <c:pt idx="190">
                  <c:v>42979</c:v>
                </c:pt>
                <c:pt idx="191">
                  <c:v>43009</c:v>
                </c:pt>
                <c:pt idx="192">
                  <c:v>43040</c:v>
                </c:pt>
                <c:pt idx="193">
                  <c:v>43070</c:v>
                </c:pt>
                <c:pt idx="194">
                  <c:v>43101</c:v>
                </c:pt>
                <c:pt idx="195">
                  <c:v>43132</c:v>
                </c:pt>
                <c:pt idx="196">
                  <c:v>43160</c:v>
                </c:pt>
                <c:pt idx="197">
                  <c:v>43191</c:v>
                </c:pt>
                <c:pt idx="198">
                  <c:v>43221</c:v>
                </c:pt>
                <c:pt idx="199">
                  <c:v>43252</c:v>
                </c:pt>
                <c:pt idx="200">
                  <c:v>43282</c:v>
                </c:pt>
                <c:pt idx="201">
                  <c:v>43313</c:v>
                </c:pt>
                <c:pt idx="202">
                  <c:v>43344</c:v>
                </c:pt>
                <c:pt idx="203">
                  <c:v>43374</c:v>
                </c:pt>
                <c:pt idx="204">
                  <c:v>43405</c:v>
                </c:pt>
                <c:pt idx="205">
                  <c:v>43435</c:v>
                </c:pt>
                <c:pt idx="206">
                  <c:v>43466</c:v>
                </c:pt>
                <c:pt idx="207">
                  <c:v>43497</c:v>
                </c:pt>
                <c:pt idx="208">
                  <c:v>43525</c:v>
                </c:pt>
                <c:pt idx="209">
                  <c:v>43556</c:v>
                </c:pt>
                <c:pt idx="210">
                  <c:v>43586</c:v>
                </c:pt>
                <c:pt idx="211">
                  <c:v>43617</c:v>
                </c:pt>
                <c:pt idx="212">
                  <c:v>43647</c:v>
                </c:pt>
                <c:pt idx="213">
                  <c:v>43678</c:v>
                </c:pt>
                <c:pt idx="214">
                  <c:v>43709</c:v>
                </c:pt>
                <c:pt idx="215">
                  <c:v>43739</c:v>
                </c:pt>
                <c:pt idx="216">
                  <c:v>43770</c:v>
                </c:pt>
                <c:pt idx="217">
                  <c:v>43800</c:v>
                </c:pt>
                <c:pt idx="218">
                  <c:v>43831</c:v>
                </c:pt>
                <c:pt idx="219">
                  <c:v>43862</c:v>
                </c:pt>
                <c:pt idx="220">
                  <c:v>43891</c:v>
                </c:pt>
                <c:pt idx="221">
                  <c:v>43922</c:v>
                </c:pt>
                <c:pt idx="222">
                  <c:v>43952</c:v>
                </c:pt>
                <c:pt idx="223">
                  <c:v>43983</c:v>
                </c:pt>
                <c:pt idx="224">
                  <c:v>44013</c:v>
                </c:pt>
                <c:pt idx="225">
                  <c:v>44044</c:v>
                </c:pt>
                <c:pt idx="226">
                  <c:v>44075</c:v>
                </c:pt>
                <c:pt idx="227">
                  <c:v>44105</c:v>
                </c:pt>
                <c:pt idx="228">
                  <c:v>44136</c:v>
                </c:pt>
                <c:pt idx="229">
                  <c:v>44166</c:v>
                </c:pt>
                <c:pt idx="230">
                  <c:v>44197</c:v>
                </c:pt>
                <c:pt idx="231">
                  <c:v>44228</c:v>
                </c:pt>
                <c:pt idx="232">
                  <c:v>44256</c:v>
                </c:pt>
                <c:pt idx="233">
                  <c:v>44287</c:v>
                </c:pt>
                <c:pt idx="234">
                  <c:v>44317</c:v>
                </c:pt>
                <c:pt idx="235">
                  <c:v>44348</c:v>
                </c:pt>
                <c:pt idx="236">
                  <c:v>44378</c:v>
                </c:pt>
                <c:pt idx="237">
                  <c:v>44409</c:v>
                </c:pt>
                <c:pt idx="238">
                  <c:v>44440</c:v>
                </c:pt>
                <c:pt idx="239">
                  <c:v>44470</c:v>
                </c:pt>
                <c:pt idx="240">
                  <c:v>44501</c:v>
                </c:pt>
              </c:numCache>
            </c:numRef>
          </c:cat>
          <c:val>
            <c:numRef>
              <c:f>Exhibit4!$C$16:$C$256</c:f>
              <c:numCache>
                <c:formatCode>0.00</c:formatCode>
                <c:ptCount val="241"/>
                <c:pt idx="0">
                  <c:v>1.9065000000000001</c:v>
                </c:pt>
                <c:pt idx="1">
                  <c:v>1.72</c:v>
                </c:pt>
                <c:pt idx="2">
                  <c:v>1.6847619047619049</c:v>
                </c:pt>
                <c:pt idx="3">
                  <c:v>1.756842105263158</c:v>
                </c:pt>
                <c:pt idx="4">
                  <c:v>1.825</c:v>
                </c:pt>
                <c:pt idx="5">
                  <c:v>1.7450000000000001</c:v>
                </c:pt>
                <c:pt idx="6">
                  <c:v>1.7604545454545455</c:v>
                </c:pt>
                <c:pt idx="7">
                  <c:v>1.732</c:v>
                </c:pt>
                <c:pt idx="8">
                  <c:v>1.7136363636363636</c:v>
                </c:pt>
                <c:pt idx="9">
                  <c:v>1.6472727272727272</c:v>
                </c:pt>
                <c:pt idx="10">
                  <c:v>1.659</c:v>
                </c:pt>
                <c:pt idx="11">
                  <c:v>1.61</c:v>
                </c:pt>
                <c:pt idx="12">
                  <c:v>1.2547368421052632</c:v>
                </c:pt>
                <c:pt idx="13">
                  <c:v>1.210952380952381</c:v>
                </c:pt>
                <c:pt idx="14">
                  <c:v>1.1890476190476189</c:v>
                </c:pt>
                <c:pt idx="15">
                  <c:v>1.1852631578947368</c:v>
                </c:pt>
                <c:pt idx="16">
                  <c:v>1.1509523809523809</c:v>
                </c:pt>
                <c:pt idx="17">
                  <c:v>1.1523809523809525</c:v>
                </c:pt>
                <c:pt idx="18">
                  <c:v>1.088095238095238</c:v>
                </c:pt>
                <c:pt idx="19">
                  <c:v>0.93619047619047624</c:v>
                </c:pt>
                <c:pt idx="20">
                  <c:v>0.92045454545454541</c:v>
                </c:pt>
                <c:pt idx="21">
                  <c:v>0.96904761904761905</c:v>
                </c:pt>
                <c:pt idx="22">
                  <c:v>0.95523809523809522</c:v>
                </c:pt>
                <c:pt idx="23">
                  <c:v>0.94181818181818178</c:v>
                </c:pt>
                <c:pt idx="24">
                  <c:v>0.95222222222222219</c:v>
                </c:pt>
                <c:pt idx="25">
                  <c:v>0.91454545454545455</c:v>
                </c:pt>
                <c:pt idx="26">
                  <c:v>0.90049999999999997</c:v>
                </c:pt>
                <c:pt idx="27">
                  <c:v>0.94473684210526321</c:v>
                </c:pt>
                <c:pt idx="28">
                  <c:v>0.95347826086956522</c:v>
                </c:pt>
                <c:pt idx="29">
                  <c:v>0.95809523809523811</c:v>
                </c:pt>
                <c:pt idx="30">
                  <c:v>1.0395000000000001</c:v>
                </c:pt>
                <c:pt idx="31">
                  <c:v>1.2880952380952382</c:v>
                </c:pt>
                <c:pt idx="32">
                  <c:v>1.3576190476190475</c:v>
                </c:pt>
                <c:pt idx="33">
                  <c:v>1.5031818181818182</c:v>
                </c:pt>
                <c:pt idx="34">
                  <c:v>1.6814285714285715</c:v>
                </c:pt>
                <c:pt idx="35">
                  <c:v>1.7945</c:v>
                </c:pt>
                <c:pt idx="36">
                  <c:v>2.1074999999999999</c:v>
                </c:pt>
                <c:pt idx="37">
                  <c:v>2.2227272727272727</c:v>
                </c:pt>
                <c:pt idx="38">
                  <c:v>2.371</c:v>
                </c:pt>
                <c:pt idx="39">
                  <c:v>2.5794736842105261</c:v>
                </c:pt>
                <c:pt idx="40">
                  <c:v>2.7959090909090909</c:v>
                </c:pt>
                <c:pt idx="41">
                  <c:v>2.8366666666666669</c:v>
                </c:pt>
                <c:pt idx="42">
                  <c:v>2.901904761904762</c:v>
                </c:pt>
                <c:pt idx="43">
                  <c:v>3.0363636363636366</c:v>
                </c:pt>
                <c:pt idx="44">
                  <c:v>3.2875000000000001</c:v>
                </c:pt>
                <c:pt idx="45">
                  <c:v>3.5182608695652173</c:v>
                </c:pt>
                <c:pt idx="46">
                  <c:v>3.4942857142857142</c:v>
                </c:pt>
                <c:pt idx="47">
                  <c:v>3.7925</c:v>
                </c:pt>
                <c:pt idx="48">
                  <c:v>3.9744999999999999</c:v>
                </c:pt>
                <c:pt idx="49">
                  <c:v>3.9709523809523808</c:v>
                </c:pt>
                <c:pt idx="50">
                  <c:v>4.3360000000000003</c:v>
                </c:pt>
                <c:pt idx="51">
                  <c:v>4.5394736842105265</c:v>
                </c:pt>
                <c:pt idx="52">
                  <c:v>4.6278260869565218</c:v>
                </c:pt>
                <c:pt idx="53">
                  <c:v>4.7215789473684211</c:v>
                </c:pt>
                <c:pt idx="54">
                  <c:v>4.836363636363636</c:v>
                </c:pt>
                <c:pt idx="55">
                  <c:v>4.9177272727272729</c:v>
                </c:pt>
                <c:pt idx="56">
                  <c:v>5.0765000000000002</c:v>
                </c:pt>
                <c:pt idx="57">
                  <c:v>5.0904347826086953</c:v>
                </c:pt>
                <c:pt idx="58">
                  <c:v>4.93</c:v>
                </c:pt>
                <c:pt idx="59">
                  <c:v>5.0461904761904766</c:v>
                </c:pt>
                <c:pt idx="60">
                  <c:v>5.0733333333333333</c:v>
                </c:pt>
                <c:pt idx="61">
                  <c:v>4.9729999999999999</c:v>
                </c:pt>
                <c:pt idx="62">
                  <c:v>5.1052380952380956</c:v>
                </c:pt>
                <c:pt idx="63">
                  <c:v>5.1631578947368419</c:v>
                </c:pt>
                <c:pt idx="64">
                  <c:v>5.08</c:v>
                </c:pt>
                <c:pt idx="65">
                  <c:v>5.0066666666666668</c:v>
                </c:pt>
                <c:pt idx="66">
                  <c:v>4.8677272727272731</c:v>
                </c:pt>
                <c:pt idx="67">
                  <c:v>4.7419047619047623</c:v>
                </c:pt>
                <c:pt idx="68">
                  <c:v>4.9609523809523806</c:v>
                </c:pt>
                <c:pt idx="69">
                  <c:v>4.3169565217391304</c:v>
                </c:pt>
                <c:pt idx="70">
                  <c:v>3.9942105263157894</c:v>
                </c:pt>
                <c:pt idx="71">
                  <c:v>4.0027272727272729</c:v>
                </c:pt>
                <c:pt idx="72">
                  <c:v>3.3544999999999998</c:v>
                </c:pt>
                <c:pt idx="73">
                  <c:v>3.0665</c:v>
                </c:pt>
                <c:pt idx="74">
                  <c:v>2.82</c:v>
                </c:pt>
                <c:pt idx="75">
                  <c:v>2.1739999999999999</c:v>
                </c:pt>
                <c:pt idx="76">
                  <c:v>1.2835000000000001</c:v>
                </c:pt>
                <c:pt idx="77">
                  <c:v>1.3118181818181818</c:v>
                </c:pt>
                <c:pt idx="78">
                  <c:v>1.7642857142857142</c:v>
                </c:pt>
                <c:pt idx="79">
                  <c:v>1.8904761904761904</c:v>
                </c:pt>
                <c:pt idx="80">
                  <c:v>1.655</c:v>
                </c:pt>
                <c:pt idx="81">
                  <c:v>1.7528571428571429</c:v>
                </c:pt>
                <c:pt idx="82">
                  <c:v>1.1466666666666667</c:v>
                </c:pt>
                <c:pt idx="83">
                  <c:v>0.68590909090909091</c:v>
                </c:pt>
                <c:pt idx="84">
                  <c:v>0.19388888888888889</c:v>
                </c:pt>
                <c:pt idx="85">
                  <c:v>3.4090909090909088E-2</c:v>
                </c:pt>
                <c:pt idx="86">
                  <c:v>0.1295</c:v>
                </c:pt>
                <c:pt idx="87">
                  <c:v>0.29526315789473684</c:v>
                </c:pt>
                <c:pt idx="88">
                  <c:v>0.21590909090909091</c:v>
                </c:pt>
                <c:pt idx="89">
                  <c:v>0.15809523809523809</c:v>
                </c:pt>
                <c:pt idx="90">
                  <c:v>0.17699999999999999</c:v>
                </c:pt>
                <c:pt idx="91">
                  <c:v>0.17863636363636365</c:v>
                </c:pt>
                <c:pt idx="92">
                  <c:v>0.18363636363636363</c:v>
                </c:pt>
                <c:pt idx="93">
                  <c:v>0.17190476190476189</c:v>
                </c:pt>
                <c:pt idx="94">
                  <c:v>0.12333333333333334</c:v>
                </c:pt>
                <c:pt idx="95">
                  <c:v>7.4285714285714288E-2</c:v>
                </c:pt>
                <c:pt idx="96">
                  <c:v>5.2105263157894738E-2</c:v>
                </c:pt>
                <c:pt idx="97">
                  <c:v>5.4545454545454543E-2</c:v>
                </c:pt>
                <c:pt idx="98">
                  <c:v>6.1578947368421053E-2</c:v>
                </c:pt>
                <c:pt idx="99">
                  <c:v>0.10894736842105263</c:v>
                </c:pt>
                <c:pt idx="100">
                  <c:v>0.15043478260869564</c:v>
                </c:pt>
                <c:pt idx="101">
                  <c:v>0.16227272727272726</c:v>
                </c:pt>
                <c:pt idx="102">
                  <c:v>0.16</c:v>
                </c:pt>
                <c:pt idx="103">
                  <c:v>0.12363636363636364</c:v>
                </c:pt>
                <c:pt idx="104">
                  <c:v>0.15761904761904763</c:v>
                </c:pt>
                <c:pt idx="105">
                  <c:v>0.155</c:v>
                </c:pt>
                <c:pt idx="106">
                  <c:v>0.1519047619047619</c:v>
                </c:pt>
                <c:pt idx="107">
                  <c:v>0.13450000000000001</c:v>
                </c:pt>
                <c:pt idx="108">
                  <c:v>0.14299999999999999</c:v>
                </c:pt>
                <c:pt idx="109">
                  <c:v>0.1409090909090909</c:v>
                </c:pt>
                <c:pt idx="110">
                  <c:v>0.152</c:v>
                </c:pt>
                <c:pt idx="111">
                  <c:v>0.13210526315789473</c:v>
                </c:pt>
                <c:pt idx="112">
                  <c:v>0.10043478260869565</c:v>
                </c:pt>
                <c:pt idx="113">
                  <c:v>5.8500000000000003E-2</c:v>
                </c:pt>
                <c:pt idx="114">
                  <c:v>4.0952380952380955E-2</c:v>
                </c:pt>
                <c:pt idx="115">
                  <c:v>3.727272727272727E-2</c:v>
                </c:pt>
                <c:pt idx="116">
                  <c:v>3.7499999999999999E-2</c:v>
                </c:pt>
                <c:pt idx="117">
                  <c:v>2.4347826086956521E-2</c:v>
                </c:pt>
                <c:pt idx="118">
                  <c:v>1.380952380952381E-2</c:v>
                </c:pt>
                <c:pt idx="119">
                  <c:v>1.9E-2</c:v>
                </c:pt>
                <c:pt idx="120">
                  <c:v>1.4E-2</c:v>
                </c:pt>
                <c:pt idx="121">
                  <c:v>1.1428571428571429E-2</c:v>
                </c:pt>
                <c:pt idx="122">
                  <c:v>3.4500000000000003E-2</c:v>
                </c:pt>
                <c:pt idx="123">
                  <c:v>9.1999999999999998E-2</c:v>
                </c:pt>
                <c:pt idx="124">
                  <c:v>8.4090909090909091E-2</c:v>
                </c:pt>
                <c:pt idx="125">
                  <c:v>8.3809523809523806E-2</c:v>
                </c:pt>
                <c:pt idx="126">
                  <c:v>8.9545454545454539E-2</c:v>
                </c:pt>
                <c:pt idx="127">
                  <c:v>9.1428571428571428E-2</c:v>
                </c:pt>
                <c:pt idx="128">
                  <c:v>9.7142857142857142E-2</c:v>
                </c:pt>
                <c:pt idx="129">
                  <c:v>0.10260869565217391</c:v>
                </c:pt>
                <c:pt idx="130">
                  <c:v>0.10526315789473684</c:v>
                </c:pt>
                <c:pt idx="131">
                  <c:v>0.10476190476190476</c:v>
                </c:pt>
                <c:pt idx="132">
                  <c:v>9.35E-2</c:v>
                </c:pt>
                <c:pt idx="133">
                  <c:v>7.0000000000000007E-2</c:v>
                </c:pt>
                <c:pt idx="134">
                  <c:v>7.4285714285714288E-2</c:v>
                </c:pt>
                <c:pt idx="135">
                  <c:v>9.8947368421052631E-2</c:v>
                </c:pt>
                <c:pt idx="136">
                  <c:v>8.6999999999999994E-2</c:v>
                </c:pt>
                <c:pt idx="137">
                  <c:v>0.06</c:v>
                </c:pt>
                <c:pt idx="138">
                  <c:v>4.409090909090909E-2</c:v>
                </c:pt>
                <c:pt idx="139">
                  <c:v>5.0500000000000003E-2</c:v>
                </c:pt>
                <c:pt idx="140">
                  <c:v>3.5454545454545454E-2</c:v>
                </c:pt>
                <c:pt idx="141">
                  <c:v>4.363636363636364E-2</c:v>
                </c:pt>
                <c:pt idx="142">
                  <c:v>1.6E-2</c:v>
                </c:pt>
                <c:pt idx="143">
                  <c:v>4.7272727272727272E-2</c:v>
                </c:pt>
                <c:pt idx="144">
                  <c:v>6.7894736842105258E-2</c:v>
                </c:pt>
                <c:pt idx="145">
                  <c:v>6.6666666666666666E-2</c:v>
                </c:pt>
                <c:pt idx="146">
                  <c:v>4.3333333333333335E-2</c:v>
                </c:pt>
                <c:pt idx="147">
                  <c:v>5.2631578947368418E-2</c:v>
                </c:pt>
                <c:pt idx="148">
                  <c:v>5.2380952380952382E-2</c:v>
                </c:pt>
                <c:pt idx="149">
                  <c:v>3.0952380952380953E-2</c:v>
                </c:pt>
                <c:pt idx="150">
                  <c:v>3.2380952380952378E-2</c:v>
                </c:pt>
                <c:pt idx="151">
                  <c:v>3.5714285714285712E-2</c:v>
                </c:pt>
                <c:pt idx="152">
                  <c:v>2.6363636363636363E-2</c:v>
                </c:pt>
                <c:pt idx="153">
                  <c:v>3.2857142857142856E-2</c:v>
                </c:pt>
                <c:pt idx="154">
                  <c:v>0.02</c:v>
                </c:pt>
                <c:pt idx="155">
                  <c:v>1.6818181818181819E-2</c:v>
                </c:pt>
                <c:pt idx="156">
                  <c:v>2.1666666666666667E-2</c:v>
                </c:pt>
                <c:pt idx="157">
                  <c:v>2.9090909090909091E-2</c:v>
                </c:pt>
                <c:pt idx="158">
                  <c:v>2.75E-2</c:v>
                </c:pt>
                <c:pt idx="159">
                  <c:v>1.7894736842105262E-2</c:v>
                </c:pt>
                <c:pt idx="160">
                  <c:v>2.7727272727272729E-2</c:v>
                </c:pt>
                <c:pt idx="161">
                  <c:v>2.3181818181818182E-2</c:v>
                </c:pt>
                <c:pt idx="162">
                  <c:v>1.6500000000000001E-2</c:v>
                </c:pt>
                <c:pt idx="163">
                  <c:v>1.4999999999999999E-2</c:v>
                </c:pt>
                <c:pt idx="164">
                  <c:v>3.2272727272727272E-2</c:v>
                </c:pt>
                <c:pt idx="165">
                  <c:v>7.1904761904761902E-2</c:v>
                </c:pt>
                <c:pt idx="166">
                  <c:v>2.4285714285714285E-2</c:v>
                </c:pt>
                <c:pt idx="167">
                  <c:v>1.6666666666666666E-2</c:v>
                </c:pt>
                <c:pt idx="168">
                  <c:v>0.12631578947368421</c:v>
                </c:pt>
                <c:pt idx="169">
                  <c:v>0.22863636363636364</c:v>
                </c:pt>
                <c:pt idx="170">
                  <c:v>0.25736842105263158</c:v>
                </c:pt>
                <c:pt idx="171">
                  <c:v>0.3145</c:v>
                </c:pt>
                <c:pt idx="172">
                  <c:v>0.2972727272727273</c:v>
                </c:pt>
                <c:pt idx="173">
                  <c:v>0.2280952380952381</c:v>
                </c:pt>
                <c:pt idx="174">
                  <c:v>0.27666666666666667</c:v>
                </c:pt>
                <c:pt idx="175">
                  <c:v>0.27272727272727271</c:v>
                </c:pt>
                <c:pt idx="176">
                  <c:v>0.30099999999999999</c:v>
                </c:pt>
                <c:pt idx="177">
                  <c:v>0.29956521739130437</c:v>
                </c:pt>
                <c:pt idx="178">
                  <c:v>0.29428571428571426</c:v>
                </c:pt>
                <c:pt idx="179">
                  <c:v>0.33150000000000002</c:v>
                </c:pt>
                <c:pt idx="180">
                  <c:v>0.45250000000000001</c:v>
                </c:pt>
                <c:pt idx="181">
                  <c:v>0.51190476190476186</c:v>
                </c:pt>
                <c:pt idx="182">
                  <c:v>0.51900000000000002</c:v>
                </c:pt>
                <c:pt idx="183">
                  <c:v>0.52631578947368418</c:v>
                </c:pt>
                <c:pt idx="184">
                  <c:v>0.74782608695652175</c:v>
                </c:pt>
                <c:pt idx="185">
                  <c:v>0.80842105263157893</c:v>
                </c:pt>
                <c:pt idx="186">
                  <c:v>0.9031818181818182</c:v>
                </c:pt>
                <c:pt idx="187">
                  <c:v>0.99909090909090914</c:v>
                </c:pt>
                <c:pt idx="188">
                  <c:v>1.0865</c:v>
                </c:pt>
                <c:pt idx="189">
                  <c:v>1.0321739130434782</c:v>
                </c:pt>
                <c:pt idx="190">
                  <c:v>1.0465</c:v>
                </c:pt>
                <c:pt idx="191">
                  <c:v>1.0933333333333333</c:v>
                </c:pt>
                <c:pt idx="192">
                  <c:v>1.2504761904761905</c:v>
                </c:pt>
                <c:pt idx="193">
                  <c:v>1.3414999999999999</c:v>
                </c:pt>
                <c:pt idx="194">
                  <c:v>1.4323809523809523</c:v>
                </c:pt>
                <c:pt idx="195">
                  <c:v>1.5878947368421052</c:v>
                </c:pt>
                <c:pt idx="196">
                  <c:v>1.7266666666666668</c:v>
                </c:pt>
                <c:pt idx="197">
                  <c:v>1.7880952380952382</c:v>
                </c:pt>
                <c:pt idx="198">
                  <c:v>1.8995454545454544</c:v>
                </c:pt>
                <c:pt idx="199">
                  <c:v>1.9352380952380952</c:v>
                </c:pt>
                <c:pt idx="200">
                  <c:v>1.9947619047619047</c:v>
                </c:pt>
                <c:pt idx="201">
                  <c:v>2.0726086956521739</c:v>
                </c:pt>
                <c:pt idx="202">
                  <c:v>2.1652631578947368</c:v>
                </c:pt>
                <c:pt idx="203">
                  <c:v>2.293181818181818</c:v>
                </c:pt>
                <c:pt idx="204">
                  <c:v>2.3740000000000001</c:v>
                </c:pt>
                <c:pt idx="205">
                  <c:v>2.4121052631578945</c:v>
                </c:pt>
                <c:pt idx="206">
                  <c:v>2.4238095238095236</c:v>
                </c:pt>
                <c:pt idx="207">
                  <c:v>2.4378947368421051</c:v>
                </c:pt>
                <c:pt idx="208">
                  <c:v>2.4538095238095239</c:v>
                </c:pt>
                <c:pt idx="209">
                  <c:v>2.4328571428571428</c:v>
                </c:pt>
                <c:pt idx="210">
                  <c:v>2.4031818181818183</c:v>
                </c:pt>
                <c:pt idx="211">
                  <c:v>2.2195</c:v>
                </c:pt>
                <c:pt idx="212">
                  <c:v>2.145</c:v>
                </c:pt>
                <c:pt idx="213">
                  <c:v>1.9904545454545455</c:v>
                </c:pt>
                <c:pt idx="214">
                  <c:v>1.9345000000000001</c:v>
                </c:pt>
                <c:pt idx="215">
                  <c:v>1.6786363636363637</c:v>
                </c:pt>
                <c:pt idx="216">
                  <c:v>1.5721052631578947</c:v>
                </c:pt>
                <c:pt idx="217">
                  <c:v>1.5652380952380951</c:v>
                </c:pt>
                <c:pt idx="218">
                  <c:v>1.5523809523809524</c:v>
                </c:pt>
                <c:pt idx="219">
                  <c:v>1.5447368421052632</c:v>
                </c:pt>
                <c:pt idx="220">
                  <c:v>0.29545454545454547</c:v>
                </c:pt>
                <c:pt idx="221">
                  <c:v>0.1380952380952381</c:v>
                </c:pt>
                <c:pt idx="222">
                  <c:v>0.1275</c:v>
                </c:pt>
                <c:pt idx="223">
                  <c:v>0.15954545454545455</c:v>
                </c:pt>
                <c:pt idx="224">
                  <c:v>0.12681818181818183</c:v>
                </c:pt>
                <c:pt idx="225">
                  <c:v>0.10428571428571429</c:v>
                </c:pt>
                <c:pt idx="226">
                  <c:v>0.10857142857142857</c:v>
                </c:pt>
                <c:pt idx="227">
                  <c:v>0.10047619047619048</c:v>
                </c:pt>
                <c:pt idx="228">
                  <c:v>9.1052631578947371E-2</c:v>
                </c:pt>
                <c:pt idx="229">
                  <c:v>8.727272727272728E-2</c:v>
                </c:pt>
                <c:pt idx="230">
                  <c:v>8.3684210526315791E-2</c:v>
                </c:pt>
                <c:pt idx="231">
                  <c:v>4.2631578947368423E-2</c:v>
                </c:pt>
                <c:pt idx="232">
                  <c:v>3.1304347826086959E-2</c:v>
                </c:pt>
                <c:pt idx="233">
                  <c:v>2.0909090909090908E-2</c:v>
                </c:pt>
                <c:pt idx="234">
                  <c:v>1.7999999999999999E-2</c:v>
                </c:pt>
                <c:pt idx="235">
                  <c:v>3.5909090909090911E-2</c:v>
                </c:pt>
                <c:pt idx="236">
                  <c:v>5.2380952380952382E-2</c:v>
                </c:pt>
                <c:pt idx="237">
                  <c:v>5.4545454545454543E-2</c:v>
                </c:pt>
                <c:pt idx="238">
                  <c:v>4.1904761904761903E-2</c:v>
                </c:pt>
                <c:pt idx="239">
                  <c:v>5.1999999999999998E-2</c:v>
                </c:pt>
                <c:pt idx="240">
                  <c:v>5.1499999999999997E-2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30-A841-8BD3-7C3A8C6EFF4A}"/>
            </c:ext>
          </c:extLst>
        </c:ser>
        <c:ser>
          <c:idx val="2"/>
          <c:order val="2"/>
          <c:tx>
            <c:strRef>
              <c:f>Exhibit4!$D$15</c:f>
              <c:strCache>
                <c:ptCount val="1"/>
                <c:pt idx="0">
                  <c:v>AAAEY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Exhibit4!$A$16:$A$256</c:f>
              <c:numCache>
                <c:formatCode>yyyy\-mm\-dd</c:formatCode>
                <c:ptCount val="241"/>
                <c:pt idx="0">
                  <c:v>37196</c:v>
                </c:pt>
                <c:pt idx="1">
                  <c:v>37226</c:v>
                </c:pt>
                <c:pt idx="2">
                  <c:v>37257</c:v>
                </c:pt>
                <c:pt idx="3">
                  <c:v>37288</c:v>
                </c:pt>
                <c:pt idx="4">
                  <c:v>37316</c:v>
                </c:pt>
                <c:pt idx="5">
                  <c:v>37347</c:v>
                </c:pt>
                <c:pt idx="6">
                  <c:v>37377</c:v>
                </c:pt>
                <c:pt idx="7">
                  <c:v>37408</c:v>
                </c:pt>
                <c:pt idx="8">
                  <c:v>37438</c:v>
                </c:pt>
                <c:pt idx="9">
                  <c:v>37469</c:v>
                </c:pt>
                <c:pt idx="10">
                  <c:v>37500</c:v>
                </c:pt>
                <c:pt idx="11">
                  <c:v>37530</c:v>
                </c:pt>
                <c:pt idx="12">
                  <c:v>37561</c:v>
                </c:pt>
                <c:pt idx="13">
                  <c:v>37591</c:v>
                </c:pt>
                <c:pt idx="14">
                  <c:v>37622</c:v>
                </c:pt>
                <c:pt idx="15">
                  <c:v>37653</c:v>
                </c:pt>
                <c:pt idx="16">
                  <c:v>37681</c:v>
                </c:pt>
                <c:pt idx="17">
                  <c:v>37712</c:v>
                </c:pt>
                <c:pt idx="18">
                  <c:v>37742</c:v>
                </c:pt>
                <c:pt idx="19">
                  <c:v>37773</c:v>
                </c:pt>
                <c:pt idx="20">
                  <c:v>37803</c:v>
                </c:pt>
                <c:pt idx="21">
                  <c:v>37834</c:v>
                </c:pt>
                <c:pt idx="22">
                  <c:v>37865</c:v>
                </c:pt>
                <c:pt idx="23">
                  <c:v>37895</c:v>
                </c:pt>
                <c:pt idx="24">
                  <c:v>37926</c:v>
                </c:pt>
                <c:pt idx="25">
                  <c:v>37956</c:v>
                </c:pt>
                <c:pt idx="26">
                  <c:v>37987</c:v>
                </c:pt>
                <c:pt idx="27">
                  <c:v>38018</c:v>
                </c:pt>
                <c:pt idx="28">
                  <c:v>38047</c:v>
                </c:pt>
                <c:pt idx="29">
                  <c:v>38078</c:v>
                </c:pt>
                <c:pt idx="30">
                  <c:v>38108</c:v>
                </c:pt>
                <c:pt idx="31">
                  <c:v>38139</c:v>
                </c:pt>
                <c:pt idx="32">
                  <c:v>38169</c:v>
                </c:pt>
                <c:pt idx="33">
                  <c:v>38200</c:v>
                </c:pt>
                <c:pt idx="34">
                  <c:v>38231</c:v>
                </c:pt>
                <c:pt idx="35">
                  <c:v>38261</c:v>
                </c:pt>
                <c:pt idx="36">
                  <c:v>38292</c:v>
                </c:pt>
                <c:pt idx="37">
                  <c:v>38322</c:v>
                </c:pt>
                <c:pt idx="38">
                  <c:v>38353</c:v>
                </c:pt>
                <c:pt idx="39">
                  <c:v>38384</c:v>
                </c:pt>
                <c:pt idx="40">
                  <c:v>38412</c:v>
                </c:pt>
                <c:pt idx="41">
                  <c:v>38443</c:v>
                </c:pt>
                <c:pt idx="42">
                  <c:v>38473</c:v>
                </c:pt>
                <c:pt idx="43">
                  <c:v>38504</c:v>
                </c:pt>
                <c:pt idx="44">
                  <c:v>38534</c:v>
                </c:pt>
                <c:pt idx="45">
                  <c:v>38565</c:v>
                </c:pt>
                <c:pt idx="46">
                  <c:v>38596</c:v>
                </c:pt>
                <c:pt idx="47">
                  <c:v>38626</c:v>
                </c:pt>
                <c:pt idx="48">
                  <c:v>38657</c:v>
                </c:pt>
                <c:pt idx="49">
                  <c:v>38687</c:v>
                </c:pt>
                <c:pt idx="50">
                  <c:v>38718</c:v>
                </c:pt>
                <c:pt idx="51">
                  <c:v>38749</c:v>
                </c:pt>
                <c:pt idx="52">
                  <c:v>38777</c:v>
                </c:pt>
                <c:pt idx="53">
                  <c:v>38808</c:v>
                </c:pt>
                <c:pt idx="54">
                  <c:v>38838</c:v>
                </c:pt>
                <c:pt idx="55">
                  <c:v>38869</c:v>
                </c:pt>
                <c:pt idx="56">
                  <c:v>38899</c:v>
                </c:pt>
                <c:pt idx="57">
                  <c:v>38930</c:v>
                </c:pt>
                <c:pt idx="58">
                  <c:v>38961</c:v>
                </c:pt>
                <c:pt idx="59">
                  <c:v>38991</c:v>
                </c:pt>
                <c:pt idx="60">
                  <c:v>39022</c:v>
                </c:pt>
                <c:pt idx="61">
                  <c:v>39052</c:v>
                </c:pt>
                <c:pt idx="62">
                  <c:v>39083</c:v>
                </c:pt>
                <c:pt idx="63">
                  <c:v>39114</c:v>
                </c:pt>
                <c:pt idx="64">
                  <c:v>39142</c:v>
                </c:pt>
                <c:pt idx="65">
                  <c:v>39173</c:v>
                </c:pt>
                <c:pt idx="66">
                  <c:v>39203</c:v>
                </c:pt>
                <c:pt idx="67">
                  <c:v>39234</c:v>
                </c:pt>
                <c:pt idx="68">
                  <c:v>39264</c:v>
                </c:pt>
                <c:pt idx="69">
                  <c:v>39295</c:v>
                </c:pt>
                <c:pt idx="70">
                  <c:v>39326</c:v>
                </c:pt>
                <c:pt idx="71">
                  <c:v>39356</c:v>
                </c:pt>
                <c:pt idx="72">
                  <c:v>39387</c:v>
                </c:pt>
                <c:pt idx="73">
                  <c:v>39417</c:v>
                </c:pt>
                <c:pt idx="74">
                  <c:v>39448</c:v>
                </c:pt>
                <c:pt idx="75">
                  <c:v>39479</c:v>
                </c:pt>
                <c:pt idx="76">
                  <c:v>39508</c:v>
                </c:pt>
                <c:pt idx="77">
                  <c:v>39539</c:v>
                </c:pt>
                <c:pt idx="78">
                  <c:v>39569</c:v>
                </c:pt>
                <c:pt idx="79">
                  <c:v>39600</c:v>
                </c:pt>
                <c:pt idx="80">
                  <c:v>39630</c:v>
                </c:pt>
                <c:pt idx="81">
                  <c:v>39661</c:v>
                </c:pt>
                <c:pt idx="82">
                  <c:v>39692</c:v>
                </c:pt>
                <c:pt idx="83">
                  <c:v>39722</c:v>
                </c:pt>
                <c:pt idx="84">
                  <c:v>39753</c:v>
                </c:pt>
                <c:pt idx="85">
                  <c:v>39783</c:v>
                </c:pt>
                <c:pt idx="86">
                  <c:v>39814</c:v>
                </c:pt>
                <c:pt idx="87">
                  <c:v>39845</c:v>
                </c:pt>
                <c:pt idx="88">
                  <c:v>39873</c:v>
                </c:pt>
                <c:pt idx="89">
                  <c:v>39904</c:v>
                </c:pt>
                <c:pt idx="90">
                  <c:v>39934</c:v>
                </c:pt>
                <c:pt idx="91">
                  <c:v>39965</c:v>
                </c:pt>
                <c:pt idx="92">
                  <c:v>39995</c:v>
                </c:pt>
                <c:pt idx="93">
                  <c:v>40026</c:v>
                </c:pt>
                <c:pt idx="94">
                  <c:v>40057</c:v>
                </c:pt>
                <c:pt idx="95">
                  <c:v>40087</c:v>
                </c:pt>
                <c:pt idx="96">
                  <c:v>40118</c:v>
                </c:pt>
                <c:pt idx="97">
                  <c:v>40148</c:v>
                </c:pt>
                <c:pt idx="98">
                  <c:v>40179</c:v>
                </c:pt>
                <c:pt idx="99">
                  <c:v>40210</c:v>
                </c:pt>
                <c:pt idx="100">
                  <c:v>40238</c:v>
                </c:pt>
                <c:pt idx="101">
                  <c:v>40269</c:v>
                </c:pt>
                <c:pt idx="102">
                  <c:v>40299</c:v>
                </c:pt>
                <c:pt idx="103">
                  <c:v>40330</c:v>
                </c:pt>
                <c:pt idx="104">
                  <c:v>40360</c:v>
                </c:pt>
                <c:pt idx="105">
                  <c:v>40391</c:v>
                </c:pt>
                <c:pt idx="106">
                  <c:v>40422</c:v>
                </c:pt>
                <c:pt idx="107">
                  <c:v>40452</c:v>
                </c:pt>
                <c:pt idx="108">
                  <c:v>40483</c:v>
                </c:pt>
                <c:pt idx="109">
                  <c:v>40513</c:v>
                </c:pt>
                <c:pt idx="110">
                  <c:v>40544</c:v>
                </c:pt>
                <c:pt idx="111">
                  <c:v>40575</c:v>
                </c:pt>
                <c:pt idx="112">
                  <c:v>40603</c:v>
                </c:pt>
                <c:pt idx="113">
                  <c:v>40634</c:v>
                </c:pt>
                <c:pt idx="114">
                  <c:v>40664</c:v>
                </c:pt>
                <c:pt idx="115">
                  <c:v>40695</c:v>
                </c:pt>
                <c:pt idx="116">
                  <c:v>40725</c:v>
                </c:pt>
                <c:pt idx="117">
                  <c:v>40756</c:v>
                </c:pt>
                <c:pt idx="118">
                  <c:v>40787</c:v>
                </c:pt>
                <c:pt idx="119">
                  <c:v>40817</c:v>
                </c:pt>
                <c:pt idx="120">
                  <c:v>40848</c:v>
                </c:pt>
                <c:pt idx="121">
                  <c:v>40878</c:v>
                </c:pt>
                <c:pt idx="122">
                  <c:v>40909</c:v>
                </c:pt>
                <c:pt idx="123">
                  <c:v>40940</c:v>
                </c:pt>
                <c:pt idx="124">
                  <c:v>40969</c:v>
                </c:pt>
                <c:pt idx="125">
                  <c:v>41000</c:v>
                </c:pt>
                <c:pt idx="126">
                  <c:v>41030</c:v>
                </c:pt>
                <c:pt idx="127">
                  <c:v>41061</c:v>
                </c:pt>
                <c:pt idx="128">
                  <c:v>41091</c:v>
                </c:pt>
                <c:pt idx="129">
                  <c:v>41122</c:v>
                </c:pt>
                <c:pt idx="130">
                  <c:v>41153</c:v>
                </c:pt>
                <c:pt idx="131">
                  <c:v>41183</c:v>
                </c:pt>
                <c:pt idx="132">
                  <c:v>41214</c:v>
                </c:pt>
                <c:pt idx="133">
                  <c:v>41244</c:v>
                </c:pt>
                <c:pt idx="134">
                  <c:v>41275</c:v>
                </c:pt>
                <c:pt idx="135">
                  <c:v>41306</c:v>
                </c:pt>
                <c:pt idx="136">
                  <c:v>41334</c:v>
                </c:pt>
                <c:pt idx="137">
                  <c:v>41365</c:v>
                </c:pt>
                <c:pt idx="138">
                  <c:v>41395</c:v>
                </c:pt>
                <c:pt idx="139">
                  <c:v>41426</c:v>
                </c:pt>
                <c:pt idx="140">
                  <c:v>41456</c:v>
                </c:pt>
                <c:pt idx="141">
                  <c:v>41487</c:v>
                </c:pt>
                <c:pt idx="142">
                  <c:v>41518</c:v>
                </c:pt>
                <c:pt idx="143">
                  <c:v>41548</c:v>
                </c:pt>
                <c:pt idx="144">
                  <c:v>41579</c:v>
                </c:pt>
                <c:pt idx="145">
                  <c:v>41609</c:v>
                </c:pt>
                <c:pt idx="146">
                  <c:v>41640</c:v>
                </c:pt>
                <c:pt idx="147">
                  <c:v>41671</c:v>
                </c:pt>
                <c:pt idx="148">
                  <c:v>41699</c:v>
                </c:pt>
                <c:pt idx="149">
                  <c:v>41730</c:v>
                </c:pt>
                <c:pt idx="150">
                  <c:v>41760</c:v>
                </c:pt>
                <c:pt idx="151">
                  <c:v>41791</c:v>
                </c:pt>
                <c:pt idx="152">
                  <c:v>41821</c:v>
                </c:pt>
                <c:pt idx="153">
                  <c:v>41852</c:v>
                </c:pt>
                <c:pt idx="154">
                  <c:v>41883</c:v>
                </c:pt>
                <c:pt idx="155">
                  <c:v>41913</c:v>
                </c:pt>
                <c:pt idx="156">
                  <c:v>41944</c:v>
                </c:pt>
                <c:pt idx="157">
                  <c:v>41974</c:v>
                </c:pt>
                <c:pt idx="158">
                  <c:v>42005</c:v>
                </c:pt>
                <c:pt idx="159">
                  <c:v>42036</c:v>
                </c:pt>
                <c:pt idx="160">
                  <c:v>42064</c:v>
                </c:pt>
                <c:pt idx="161">
                  <c:v>42095</c:v>
                </c:pt>
                <c:pt idx="162">
                  <c:v>42125</c:v>
                </c:pt>
                <c:pt idx="163">
                  <c:v>42156</c:v>
                </c:pt>
                <c:pt idx="164">
                  <c:v>42186</c:v>
                </c:pt>
                <c:pt idx="165">
                  <c:v>42217</c:v>
                </c:pt>
                <c:pt idx="166">
                  <c:v>42248</c:v>
                </c:pt>
                <c:pt idx="167">
                  <c:v>42278</c:v>
                </c:pt>
                <c:pt idx="168">
                  <c:v>42309</c:v>
                </c:pt>
                <c:pt idx="169">
                  <c:v>42339</c:v>
                </c:pt>
                <c:pt idx="170">
                  <c:v>42370</c:v>
                </c:pt>
                <c:pt idx="171">
                  <c:v>42401</c:v>
                </c:pt>
                <c:pt idx="172">
                  <c:v>42430</c:v>
                </c:pt>
                <c:pt idx="173">
                  <c:v>42461</c:v>
                </c:pt>
                <c:pt idx="174">
                  <c:v>42491</c:v>
                </c:pt>
                <c:pt idx="175">
                  <c:v>42522</c:v>
                </c:pt>
                <c:pt idx="176">
                  <c:v>42552</c:v>
                </c:pt>
                <c:pt idx="177">
                  <c:v>42583</c:v>
                </c:pt>
                <c:pt idx="178">
                  <c:v>42614</c:v>
                </c:pt>
                <c:pt idx="179">
                  <c:v>42644</c:v>
                </c:pt>
                <c:pt idx="180">
                  <c:v>42675</c:v>
                </c:pt>
                <c:pt idx="181">
                  <c:v>42705</c:v>
                </c:pt>
                <c:pt idx="182">
                  <c:v>42736</c:v>
                </c:pt>
                <c:pt idx="183">
                  <c:v>42767</c:v>
                </c:pt>
                <c:pt idx="184">
                  <c:v>42795</c:v>
                </c:pt>
                <c:pt idx="185">
                  <c:v>42826</c:v>
                </c:pt>
                <c:pt idx="186">
                  <c:v>42856</c:v>
                </c:pt>
                <c:pt idx="187">
                  <c:v>42887</c:v>
                </c:pt>
                <c:pt idx="188">
                  <c:v>42917</c:v>
                </c:pt>
                <c:pt idx="189">
                  <c:v>42948</c:v>
                </c:pt>
                <c:pt idx="190">
                  <c:v>42979</c:v>
                </c:pt>
                <c:pt idx="191">
                  <c:v>43009</c:v>
                </c:pt>
                <c:pt idx="192">
                  <c:v>43040</c:v>
                </c:pt>
                <c:pt idx="193">
                  <c:v>43070</c:v>
                </c:pt>
                <c:pt idx="194">
                  <c:v>43101</c:v>
                </c:pt>
                <c:pt idx="195">
                  <c:v>43132</c:v>
                </c:pt>
                <c:pt idx="196">
                  <c:v>43160</c:v>
                </c:pt>
                <c:pt idx="197">
                  <c:v>43191</c:v>
                </c:pt>
                <c:pt idx="198">
                  <c:v>43221</c:v>
                </c:pt>
                <c:pt idx="199">
                  <c:v>43252</c:v>
                </c:pt>
                <c:pt idx="200">
                  <c:v>43282</c:v>
                </c:pt>
                <c:pt idx="201">
                  <c:v>43313</c:v>
                </c:pt>
                <c:pt idx="202">
                  <c:v>43344</c:v>
                </c:pt>
                <c:pt idx="203">
                  <c:v>43374</c:v>
                </c:pt>
                <c:pt idx="204">
                  <c:v>43405</c:v>
                </c:pt>
                <c:pt idx="205">
                  <c:v>43435</c:v>
                </c:pt>
                <c:pt idx="206">
                  <c:v>43466</c:v>
                </c:pt>
                <c:pt idx="207">
                  <c:v>43497</c:v>
                </c:pt>
                <c:pt idx="208">
                  <c:v>43525</c:v>
                </c:pt>
                <c:pt idx="209">
                  <c:v>43556</c:v>
                </c:pt>
                <c:pt idx="210">
                  <c:v>43586</c:v>
                </c:pt>
                <c:pt idx="211">
                  <c:v>43617</c:v>
                </c:pt>
                <c:pt idx="212">
                  <c:v>43647</c:v>
                </c:pt>
                <c:pt idx="213">
                  <c:v>43678</c:v>
                </c:pt>
                <c:pt idx="214">
                  <c:v>43709</c:v>
                </c:pt>
                <c:pt idx="215">
                  <c:v>43739</c:v>
                </c:pt>
                <c:pt idx="216">
                  <c:v>43770</c:v>
                </c:pt>
                <c:pt idx="217">
                  <c:v>43800</c:v>
                </c:pt>
                <c:pt idx="218">
                  <c:v>43831</c:v>
                </c:pt>
                <c:pt idx="219">
                  <c:v>43862</c:v>
                </c:pt>
                <c:pt idx="220">
                  <c:v>43891</c:v>
                </c:pt>
                <c:pt idx="221">
                  <c:v>43922</c:v>
                </c:pt>
                <c:pt idx="222">
                  <c:v>43952</c:v>
                </c:pt>
                <c:pt idx="223">
                  <c:v>43983</c:v>
                </c:pt>
                <c:pt idx="224">
                  <c:v>44013</c:v>
                </c:pt>
                <c:pt idx="225">
                  <c:v>44044</c:v>
                </c:pt>
                <c:pt idx="226">
                  <c:v>44075</c:v>
                </c:pt>
                <c:pt idx="227">
                  <c:v>44105</c:v>
                </c:pt>
                <c:pt idx="228">
                  <c:v>44136</c:v>
                </c:pt>
                <c:pt idx="229">
                  <c:v>44166</c:v>
                </c:pt>
                <c:pt idx="230">
                  <c:v>44197</c:v>
                </c:pt>
                <c:pt idx="231">
                  <c:v>44228</c:v>
                </c:pt>
                <c:pt idx="232">
                  <c:v>44256</c:v>
                </c:pt>
                <c:pt idx="233">
                  <c:v>44287</c:v>
                </c:pt>
                <c:pt idx="234">
                  <c:v>44317</c:v>
                </c:pt>
                <c:pt idx="235">
                  <c:v>44348</c:v>
                </c:pt>
                <c:pt idx="236">
                  <c:v>44378</c:v>
                </c:pt>
                <c:pt idx="237">
                  <c:v>44409</c:v>
                </c:pt>
                <c:pt idx="238">
                  <c:v>44440</c:v>
                </c:pt>
                <c:pt idx="239">
                  <c:v>44470</c:v>
                </c:pt>
                <c:pt idx="240">
                  <c:v>44501</c:v>
                </c:pt>
              </c:numCache>
            </c:numRef>
          </c:cat>
          <c:val>
            <c:numRef>
              <c:f>Exhibit4!$D$16:$D$256</c:f>
              <c:numCache>
                <c:formatCode>0.00</c:formatCode>
                <c:ptCount val="241"/>
                <c:pt idx="0">
                  <c:v>4.7986363636363638</c:v>
                </c:pt>
                <c:pt idx="1">
                  <c:v>5.05</c:v>
                </c:pt>
                <c:pt idx="2">
                  <c:v>4.9659090909090908</c:v>
                </c:pt>
                <c:pt idx="3">
                  <c:v>5.0140000000000002</c:v>
                </c:pt>
                <c:pt idx="4">
                  <c:v>5.5004761904761903</c:v>
                </c:pt>
                <c:pt idx="5">
                  <c:v>5.5227272727272725</c:v>
                </c:pt>
                <c:pt idx="6">
                  <c:v>5.388260869565217</c:v>
                </c:pt>
                <c:pt idx="7">
                  <c:v>5.2038095238095234</c:v>
                </c:pt>
                <c:pt idx="8">
                  <c:v>5.0795652173913046</c:v>
                </c:pt>
                <c:pt idx="9">
                  <c:v>4.6952173913043476</c:v>
                </c:pt>
                <c:pt idx="10">
                  <c:v>4.4419047619047616</c:v>
                </c:pt>
                <c:pt idx="11">
                  <c:v>4.6456521739130432</c:v>
                </c:pt>
                <c:pt idx="12">
                  <c:v>4.5072727272727269</c:v>
                </c:pt>
                <c:pt idx="13">
                  <c:v>4.4047619047619051</c:v>
                </c:pt>
                <c:pt idx="14">
                  <c:v>4.332727272727273</c:v>
                </c:pt>
                <c:pt idx="15">
                  <c:v>4.1849999999999996</c:v>
                </c:pt>
                <c:pt idx="16">
                  <c:v>4.0633333333333335</c:v>
                </c:pt>
                <c:pt idx="17">
                  <c:v>4.0914285714285716</c:v>
                </c:pt>
                <c:pt idx="18">
                  <c:v>3.7308695652173913</c:v>
                </c:pt>
                <c:pt idx="19">
                  <c:v>3.5261904761904761</c:v>
                </c:pt>
                <c:pt idx="20">
                  <c:v>3.9491304347826088</c:v>
                </c:pt>
                <c:pt idx="21">
                  <c:v>4.3690909090909091</c:v>
                </c:pt>
                <c:pt idx="22">
                  <c:v>4.1136363636363633</c:v>
                </c:pt>
                <c:pt idx="23">
                  <c:v>4.0599999999999996</c:v>
                </c:pt>
                <c:pt idx="24">
                  <c:v>4.0999999999999996</c:v>
                </c:pt>
                <c:pt idx="25">
                  <c:v>4.0654545454545454</c:v>
                </c:pt>
                <c:pt idx="26">
                  <c:v>3.9163636363636365</c:v>
                </c:pt>
                <c:pt idx="27">
                  <c:v>3.8857142857142857</c:v>
                </c:pt>
                <c:pt idx="28">
                  <c:v>3.6734782608695653</c:v>
                </c:pt>
                <c:pt idx="29">
                  <c:v>4.1090476190476188</c:v>
                </c:pt>
                <c:pt idx="30">
                  <c:v>4.5528571428571425</c:v>
                </c:pt>
                <c:pt idx="31">
                  <c:v>4.6577272727272723</c:v>
                </c:pt>
                <c:pt idx="32">
                  <c:v>4.471304347826087</c:v>
                </c:pt>
                <c:pt idx="33">
                  <c:v>4.2672727272727276</c:v>
                </c:pt>
                <c:pt idx="34">
                  <c:v>4.1440909090909095</c:v>
                </c:pt>
                <c:pt idx="35">
                  <c:v>4.121818181818182</c:v>
                </c:pt>
                <c:pt idx="36">
                  <c:v>4.29</c:v>
                </c:pt>
                <c:pt idx="37">
                  <c:v>4.3190909090909093</c:v>
                </c:pt>
                <c:pt idx="38">
                  <c:v>4.3361904761904766</c:v>
                </c:pt>
                <c:pt idx="39">
                  <c:v>4.3804999999999996</c:v>
                </c:pt>
                <c:pt idx="40">
                  <c:v>4.7018181818181821</c:v>
                </c:pt>
                <c:pt idx="41">
                  <c:v>4.6895454545454545</c:v>
                </c:pt>
                <c:pt idx="42">
                  <c:v>4.5881818181818179</c:v>
                </c:pt>
                <c:pt idx="43">
                  <c:v>4.4859090909090913</c:v>
                </c:pt>
                <c:pt idx="44">
                  <c:v>4.669090909090909</c:v>
                </c:pt>
                <c:pt idx="45">
                  <c:v>4.7778260869565221</c:v>
                </c:pt>
                <c:pt idx="46">
                  <c:v>4.6940909090909093</c:v>
                </c:pt>
                <c:pt idx="47">
                  <c:v>4.9857142857142858</c:v>
                </c:pt>
                <c:pt idx="48">
                  <c:v>5.1109090909090913</c:v>
                </c:pt>
                <c:pt idx="49">
                  <c:v>5.0868181818181819</c:v>
                </c:pt>
                <c:pt idx="50">
                  <c:v>5.0457142857142854</c:v>
                </c:pt>
                <c:pt idx="51">
                  <c:v>5.2445000000000004</c:v>
                </c:pt>
                <c:pt idx="52">
                  <c:v>5.3591304347826085</c:v>
                </c:pt>
                <c:pt idx="53">
                  <c:v>5.5585000000000004</c:v>
                </c:pt>
                <c:pt idx="54">
                  <c:v>5.6508695652173913</c:v>
                </c:pt>
                <c:pt idx="55">
                  <c:v>5.7336363636363634</c:v>
                </c:pt>
                <c:pt idx="56">
                  <c:v>5.7247619047619045</c:v>
                </c:pt>
                <c:pt idx="57">
                  <c:v>5.5169565217391305</c:v>
                </c:pt>
                <c:pt idx="58">
                  <c:v>5.36</c:v>
                </c:pt>
                <c:pt idx="59">
                  <c:v>5.3695454545454542</c:v>
                </c:pt>
                <c:pt idx="60">
                  <c:v>5.2545454545454549</c:v>
                </c:pt>
                <c:pt idx="61">
                  <c:v>5.2009523809523808</c:v>
                </c:pt>
                <c:pt idx="62">
                  <c:v>5.375</c:v>
                </c:pt>
                <c:pt idx="63">
                  <c:v>5.3330000000000002</c:v>
                </c:pt>
                <c:pt idx="64">
                  <c:v>5.1943478260869567</c:v>
                </c:pt>
                <c:pt idx="65">
                  <c:v>5.2965</c:v>
                </c:pt>
                <c:pt idx="66">
                  <c:v>5.3713636363636361</c:v>
                </c:pt>
                <c:pt idx="67">
                  <c:v>5.6968181818181822</c:v>
                </c:pt>
                <c:pt idx="68">
                  <c:v>5.6481818181818184</c:v>
                </c:pt>
                <c:pt idx="69">
                  <c:v>5.4182608695652172</c:v>
                </c:pt>
                <c:pt idx="70">
                  <c:v>5.3342857142857145</c:v>
                </c:pt>
                <c:pt idx="71">
                  <c:v>5.2756521739130431</c:v>
                </c:pt>
                <c:pt idx="72">
                  <c:v>4.9131818181818181</c:v>
                </c:pt>
                <c:pt idx="73">
                  <c:v>4.9024999999999999</c:v>
                </c:pt>
                <c:pt idx="74">
                  <c:v>4.5627272727272725</c:v>
                </c:pt>
                <c:pt idx="75">
                  <c:v>4.5057142857142853</c:v>
                </c:pt>
                <c:pt idx="76">
                  <c:v>4.4720000000000004</c:v>
                </c:pt>
                <c:pt idx="77">
                  <c:v>4.6863636363636365</c:v>
                </c:pt>
                <c:pt idx="78">
                  <c:v>4.9156521739130437</c:v>
                </c:pt>
                <c:pt idx="79">
                  <c:v>5.1490476190476189</c:v>
                </c:pt>
                <c:pt idx="80">
                  <c:v>5.1013043478260869</c:v>
                </c:pt>
                <c:pt idx="81">
                  <c:v>5.0081818181818178</c:v>
                </c:pt>
                <c:pt idx="82">
                  <c:v>5.4327272727272726</c:v>
                </c:pt>
                <c:pt idx="83">
                  <c:v>6.7130434782608699</c:v>
                </c:pt>
                <c:pt idx="84">
                  <c:v>6.2904761904761903</c:v>
                </c:pt>
                <c:pt idx="85">
                  <c:v>5.3686363636363632</c:v>
                </c:pt>
                <c:pt idx="86">
                  <c:v>5.3109090909090906</c:v>
                </c:pt>
                <c:pt idx="87">
                  <c:v>5.7238095238095239</c:v>
                </c:pt>
                <c:pt idx="88">
                  <c:v>6.8922727272727276</c:v>
                </c:pt>
                <c:pt idx="89">
                  <c:v>4.7761904761904761</c:v>
                </c:pt>
                <c:pt idx="90">
                  <c:v>4.7036363636363632</c:v>
                </c:pt>
                <c:pt idx="91">
                  <c:v>4.5113636363636367</c:v>
                </c:pt>
                <c:pt idx="92">
                  <c:v>4.0313043478260866</c:v>
                </c:pt>
                <c:pt idx="93">
                  <c:v>3.9442857142857144</c:v>
                </c:pt>
                <c:pt idx="94">
                  <c:v>3.64</c:v>
                </c:pt>
                <c:pt idx="95">
                  <c:v>3.5626086956521741</c:v>
                </c:pt>
                <c:pt idx="96">
                  <c:v>3.4866666666666668</c:v>
                </c:pt>
                <c:pt idx="97">
                  <c:v>3.5222727272727274</c:v>
                </c:pt>
                <c:pt idx="98">
                  <c:v>3.4804761904761903</c:v>
                </c:pt>
                <c:pt idx="99">
                  <c:v>3.4966666666666666</c:v>
                </c:pt>
                <c:pt idx="100">
                  <c:v>3.4656521739130435</c:v>
                </c:pt>
                <c:pt idx="101">
                  <c:v>3.4547619047619049</c:v>
                </c:pt>
                <c:pt idx="102">
                  <c:v>3.1552380952380954</c:v>
                </c:pt>
                <c:pt idx="103">
                  <c:v>3.104090909090909</c:v>
                </c:pt>
                <c:pt idx="104">
                  <c:v>2.8739130434782609</c:v>
                </c:pt>
                <c:pt idx="105">
                  <c:v>2.4754545454545456</c:v>
                </c:pt>
                <c:pt idx="106">
                  <c:v>2.4490909090909092</c:v>
                </c:pt>
                <c:pt idx="107">
                  <c:v>2.2740909090909089</c:v>
                </c:pt>
                <c:pt idx="108">
                  <c:v>2.418181818181818</c:v>
                </c:pt>
                <c:pt idx="109">
                  <c:v>2.7708695652173914</c:v>
                </c:pt>
                <c:pt idx="110">
                  <c:v>2.888095238095238</c:v>
                </c:pt>
                <c:pt idx="111">
                  <c:v>3.0615000000000001</c:v>
                </c:pt>
                <c:pt idx="112">
                  <c:v>2.9573913043478259</c:v>
                </c:pt>
                <c:pt idx="113">
                  <c:v>2.9047619047619047</c:v>
                </c:pt>
                <c:pt idx="114">
                  <c:v>2.6490909090909089</c:v>
                </c:pt>
                <c:pt idx="115">
                  <c:v>2.5163636363636366</c:v>
                </c:pt>
                <c:pt idx="116">
                  <c:v>2.4940909090909091</c:v>
                </c:pt>
                <c:pt idx="117">
                  <c:v>2.2278260869565218</c:v>
                </c:pt>
                <c:pt idx="118">
                  <c:v>2.1959090909090908</c:v>
                </c:pt>
                <c:pt idx="119">
                  <c:v>2.3004761904761906</c:v>
                </c:pt>
                <c:pt idx="120">
                  <c:v>2.1954545454545453</c:v>
                </c:pt>
                <c:pt idx="121">
                  <c:v>2.3177272727272729</c:v>
                </c:pt>
                <c:pt idx="122">
                  <c:v>2.08</c:v>
                </c:pt>
                <c:pt idx="123">
                  <c:v>1.9971428571428571</c:v>
                </c:pt>
                <c:pt idx="124">
                  <c:v>2.0269565217391303</c:v>
                </c:pt>
                <c:pt idx="125">
                  <c:v>1.9059999999999999</c:v>
                </c:pt>
                <c:pt idx="126">
                  <c:v>1.8791304347826088</c:v>
                </c:pt>
                <c:pt idx="127">
                  <c:v>1.8718181818181818</c:v>
                </c:pt>
                <c:pt idx="128">
                  <c:v>1.6995454545454545</c:v>
                </c:pt>
                <c:pt idx="129">
                  <c:v>1.6734782608695653</c:v>
                </c:pt>
                <c:pt idx="130">
                  <c:v>1.6076190476190475</c:v>
                </c:pt>
                <c:pt idx="131">
                  <c:v>1.5922727272727273</c:v>
                </c:pt>
                <c:pt idx="132">
                  <c:v>1.5368181818181819</c:v>
                </c:pt>
                <c:pt idx="133">
                  <c:v>1.587</c:v>
                </c:pt>
                <c:pt idx="134">
                  <c:v>2.0540909090909092</c:v>
                </c:pt>
                <c:pt idx="135">
                  <c:v>2.0804999999999998</c:v>
                </c:pt>
                <c:pt idx="136">
                  <c:v>2.0528571428571429</c:v>
                </c:pt>
                <c:pt idx="137">
                  <c:v>1.9559090909090908</c:v>
                </c:pt>
                <c:pt idx="138">
                  <c:v>2.0582608695652174</c:v>
                </c:pt>
                <c:pt idx="139">
                  <c:v>2.4428571428571431</c:v>
                </c:pt>
                <c:pt idx="140">
                  <c:v>2.7004347826086956</c:v>
                </c:pt>
                <c:pt idx="141">
                  <c:v>2.8414285714285712</c:v>
                </c:pt>
                <c:pt idx="142">
                  <c:v>2.8995238095238096</c:v>
                </c:pt>
                <c:pt idx="143">
                  <c:v>2.7421739130434784</c:v>
                </c:pt>
                <c:pt idx="144">
                  <c:v>2.8022727272727272</c:v>
                </c:pt>
                <c:pt idx="145">
                  <c:v>2.8704761904761904</c:v>
                </c:pt>
                <c:pt idx="146">
                  <c:v>2.8077272727272726</c:v>
                </c:pt>
                <c:pt idx="147">
                  <c:v>2.7050000000000001</c:v>
                </c:pt>
                <c:pt idx="148">
                  <c:v>2.7238095238095239</c:v>
                </c:pt>
                <c:pt idx="149">
                  <c:v>2.6028571428571428</c:v>
                </c:pt>
                <c:pt idx="150">
                  <c:v>2.5052173913043476</c:v>
                </c:pt>
                <c:pt idx="151">
                  <c:v>2.5723809523809522</c:v>
                </c:pt>
                <c:pt idx="152">
                  <c:v>2.548695652173913</c:v>
                </c:pt>
                <c:pt idx="153">
                  <c:v>2.4854545454545454</c:v>
                </c:pt>
                <c:pt idx="154">
                  <c:v>2.5886363636363634</c:v>
                </c:pt>
                <c:pt idx="155">
                  <c:v>2.5252173913043476</c:v>
                </c:pt>
                <c:pt idx="156">
                  <c:v>2.5633333333333335</c:v>
                </c:pt>
                <c:pt idx="157">
                  <c:v>2.5113636363636362</c:v>
                </c:pt>
                <c:pt idx="158">
                  <c:v>2.2585714285714285</c:v>
                </c:pt>
                <c:pt idx="159">
                  <c:v>2.3319047619047617</c:v>
                </c:pt>
                <c:pt idx="160">
                  <c:v>2.5231818181818184</c:v>
                </c:pt>
                <c:pt idx="161">
                  <c:v>2.3961904761904762</c:v>
                </c:pt>
                <c:pt idx="162">
                  <c:v>2.6247619047619049</c:v>
                </c:pt>
                <c:pt idx="163">
                  <c:v>2.8277272727272726</c:v>
                </c:pt>
                <c:pt idx="164">
                  <c:v>2.8226086956521739</c:v>
                </c:pt>
                <c:pt idx="165">
                  <c:v>2.7785714285714285</c:v>
                </c:pt>
                <c:pt idx="166">
                  <c:v>2.7622727272727272</c:v>
                </c:pt>
                <c:pt idx="167">
                  <c:v>2.6356521739130434</c:v>
                </c:pt>
                <c:pt idx="168">
                  <c:v>2.7828571428571429</c:v>
                </c:pt>
                <c:pt idx="169">
                  <c:v>2.8195454545454544</c:v>
                </c:pt>
                <c:pt idx="170">
                  <c:v>2.7323809523809524</c:v>
                </c:pt>
                <c:pt idx="171">
                  <c:v>2.6004761904761904</c:v>
                </c:pt>
                <c:pt idx="172">
                  <c:v>2.5559090909090907</c:v>
                </c:pt>
                <c:pt idx="173">
                  <c:v>2.4259090909090908</c:v>
                </c:pt>
                <c:pt idx="174">
                  <c:v>2.5127272727272727</c:v>
                </c:pt>
                <c:pt idx="175">
                  <c:v>2.4345454545454546</c:v>
                </c:pt>
                <c:pt idx="176">
                  <c:v>2.3031818181818182</c:v>
                </c:pt>
                <c:pt idx="177">
                  <c:v>2.3395652173913044</c:v>
                </c:pt>
                <c:pt idx="178">
                  <c:v>2.4804545454545455</c:v>
                </c:pt>
                <c:pt idx="179">
                  <c:v>2.5552380952380953</c:v>
                </c:pt>
                <c:pt idx="180">
                  <c:v>2.8613636363636363</c:v>
                </c:pt>
                <c:pt idx="181">
                  <c:v>3.1086363636363634</c:v>
                </c:pt>
                <c:pt idx="182">
                  <c:v>3.0333333333333332</c:v>
                </c:pt>
                <c:pt idx="183">
                  <c:v>3.0345</c:v>
                </c:pt>
                <c:pt idx="184">
                  <c:v>3.1347826086956521</c:v>
                </c:pt>
                <c:pt idx="185">
                  <c:v>2.9870000000000001</c:v>
                </c:pt>
                <c:pt idx="186">
                  <c:v>2.9747826086956524</c:v>
                </c:pt>
                <c:pt idx="187">
                  <c:v>2.8681818181818182</c:v>
                </c:pt>
                <c:pt idx="188">
                  <c:v>2.8904761904761904</c:v>
                </c:pt>
                <c:pt idx="189">
                  <c:v>2.836086956521739</c:v>
                </c:pt>
                <c:pt idx="190">
                  <c:v>2.8386363636363634</c:v>
                </c:pt>
                <c:pt idx="191">
                  <c:v>2.8718181818181816</c:v>
                </c:pt>
                <c:pt idx="192">
                  <c:v>2.9227272727272728</c:v>
                </c:pt>
                <c:pt idx="193">
                  <c:v>2.9547619047619049</c:v>
                </c:pt>
                <c:pt idx="194">
                  <c:v>3.0795454545454546</c:v>
                </c:pt>
                <c:pt idx="195">
                  <c:v>3.3125</c:v>
                </c:pt>
                <c:pt idx="196">
                  <c:v>3.4027272727272728</c:v>
                </c:pt>
                <c:pt idx="197">
                  <c:v>3.44</c:v>
                </c:pt>
                <c:pt idx="198">
                  <c:v>3.531304347826087</c:v>
                </c:pt>
                <c:pt idx="199">
                  <c:v>3.5127272727272727</c:v>
                </c:pt>
                <c:pt idx="200">
                  <c:v>3.4859090909090908</c:v>
                </c:pt>
                <c:pt idx="201">
                  <c:v>3.4560869565217391</c:v>
                </c:pt>
                <c:pt idx="202">
                  <c:v>3.5761904761904764</c:v>
                </c:pt>
                <c:pt idx="203">
                  <c:v>3.7356521739130435</c:v>
                </c:pt>
                <c:pt idx="204">
                  <c:v>3.7668181818181816</c:v>
                </c:pt>
                <c:pt idx="205">
                  <c:v>3.6030000000000002</c:v>
                </c:pt>
                <c:pt idx="206">
                  <c:v>3.4690909090909092</c:v>
                </c:pt>
                <c:pt idx="207">
                  <c:v>3.3380000000000001</c:v>
                </c:pt>
                <c:pt idx="208">
                  <c:v>3.2990909090909093</c:v>
                </c:pt>
                <c:pt idx="209">
                  <c:v>3.235238095238095</c:v>
                </c:pt>
                <c:pt idx="210">
                  <c:v>3.1613043478260869</c:v>
                </c:pt>
                <c:pt idx="211">
                  <c:v>2.8676190476190477</c:v>
                </c:pt>
                <c:pt idx="212">
                  <c:v>2.7834782608695652</c:v>
                </c:pt>
                <c:pt idx="213">
                  <c:v>2.453913043478261</c:v>
                </c:pt>
                <c:pt idx="214">
                  <c:v>2.5061904761904761</c:v>
                </c:pt>
                <c:pt idx="215">
                  <c:v>2.48</c:v>
                </c:pt>
                <c:pt idx="216">
                  <c:v>2.5366666666666666</c:v>
                </c:pt>
                <c:pt idx="217">
                  <c:v>2.5352380952380953</c:v>
                </c:pt>
                <c:pt idx="218">
                  <c:v>2.4481818181818182</c:v>
                </c:pt>
                <c:pt idx="219">
                  <c:v>2.2414285714285715</c:v>
                </c:pt>
                <c:pt idx="220">
                  <c:v>2.3395454545454544</c:v>
                </c:pt>
                <c:pt idx="221">
                  <c:v>1.9138095238095238</c:v>
                </c:pt>
                <c:pt idx="222">
                  <c:v>1.8045454545454545</c:v>
                </c:pt>
                <c:pt idx="223">
                  <c:v>1.5813636363636363</c:v>
                </c:pt>
                <c:pt idx="224">
                  <c:v>1.4952173913043478</c:v>
                </c:pt>
                <c:pt idx="225">
                  <c:v>1.5138095238095237</c:v>
                </c:pt>
                <c:pt idx="226">
                  <c:v>1.5836363636363635</c:v>
                </c:pt>
                <c:pt idx="227">
                  <c:v>1.6386956521739131</c:v>
                </c:pt>
                <c:pt idx="228">
                  <c:v>1.6252380952380951</c:v>
                </c:pt>
                <c:pt idx="229">
                  <c:v>1.5936363636363635</c:v>
                </c:pt>
                <c:pt idx="230">
                  <c:v>1.677142857142857</c:v>
                </c:pt>
                <c:pt idx="231">
                  <c:v>1.7804761904761905</c:v>
                </c:pt>
                <c:pt idx="232">
                  <c:v>2.086086956521739</c:v>
                </c:pt>
                <c:pt idx="233">
                  <c:v>2.0138095238095239</c:v>
                </c:pt>
                <c:pt idx="234">
                  <c:v>2.0152380952380953</c:v>
                </c:pt>
                <c:pt idx="235">
                  <c:v>1.9290909090909092</c:v>
                </c:pt>
                <c:pt idx="236">
                  <c:v>1.8126086956521739</c:v>
                </c:pt>
                <c:pt idx="237">
                  <c:v>1.8131818181818182</c:v>
                </c:pt>
                <c:pt idx="238">
                  <c:v>1.8236363636363635</c:v>
                </c:pt>
                <c:pt idx="239">
                  <c:v>1.9786363636363635</c:v>
                </c:pt>
                <c:pt idx="240">
                  <c:v>2.0054545454545454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30-A841-8BD3-7C3A8C6EFF4A}"/>
            </c:ext>
          </c:extLst>
        </c:ser>
        <c:ser>
          <c:idx val="3"/>
          <c:order val="3"/>
          <c:tx>
            <c:strRef>
              <c:f>Exhibit4!$E$15</c:f>
              <c:strCache>
                <c:ptCount val="1"/>
                <c:pt idx="0">
                  <c:v>INTGSBUS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Exhibit4!$A$16:$A$256</c:f>
              <c:numCache>
                <c:formatCode>yyyy\-mm\-dd</c:formatCode>
                <c:ptCount val="241"/>
                <c:pt idx="0">
                  <c:v>37196</c:v>
                </c:pt>
                <c:pt idx="1">
                  <c:v>37226</c:v>
                </c:pt>
                <c:pt idx="2">
                  <c:v>37257</c:v>
                </c:pt>
                <c:pt idx="3">
                  <c:v>37288</c:v>
                </c:pt>
                <c:pt idx="4">
                  <c:v>37316</c:v>
                </c:pt>
                <c:pt idx="5">
                  <c:v>37347</c:v>
                </c:pt>
                <c:pt idx="6">
                  <c:v>37377</c:v>
                </c:pt>
                <c:pt idx="7">
                  <c:v>37408</c:v>
                </c:pt>
                <c:pt idx="8">
                  <c:v>37438</c:v>
                </c:pt>
                <c:pt idx="9">
                  <c:v>37469</c:v>
                </c:pt>
                <c:pt idx="10">
                  <c:v>37500</c:v>
                </c:pt>
                <c:pt idx="11">
                  <c:v>37530</c:v>
                </c:pt>
                <c:pt idx="12">
                  <c:v>37561</c:v>
                </c:pt>
                <c:pt idx="13">
                  <c:v>37591</c:v>
                </c:pt>
                <c:pt idx="14">
                  <c:v>37622</c:v>
                </c:pt>
                <c:pt idx="15">
                  <c:v>37653</c:v>
                </c:pt>
                <c:pt idx="16">
                  <c:v>37681</c:v>
                </c:pt>
                <c:pt idx="17">
                  <c:v>37712</c:v>
                </c:pt>
                <c:pt idx="18">
                  <c:v>37742</c:v>
                </c:pt>
                <c:pt idx="19">
                  <c:v>37773</c:v>
                </c:pt>
                <c:pt idx="20">
                  <c:v>37803</c:v>
                </c:pt>
                <c:pt idx="21">
                  <c:v>37834</c:v>
                </c:pt>
                <c:pt idx="22">
                  <c:v>37865</c:v>
                </c:pt>
                <c:pt idx="23">
                  <c:v>37895</c:v>
                </c:pt>
                <c:pt idx="24">
                  <c:v>37926</c:v>
                </c:pt>
                <c:pt idx="25">
                  <c:v>37956</c:v>
                </c:pt>
                <c:pt idx="26">
                  <c:v>37987</c:v>
                </c:pt>
                <c:pt idx="27">
                  <c:v>38018</c:v>
                </c:pt>
                <c:pt idx="28">
                  <c:v>38047</c:v>
                </c:pt>
                <c:pt idx="29">
                  <c:v>38078</c:v>
                </c:pt>
                <c:pt idx="30">
                  <c:v>38108</c:v>
                </c:pt>
                <c:pt idx="31">
                  <c:v>38139</c:v>
                </c:pt>
                <c:pt idx="32">
                  <c:v>38169</c:v>
                </c:pt>
                <c:pt idx="33">
                  <c:v>38200</c:v>
                </c:pt>
                <c:pt idx="34">
                  <c:v>38231</c:v>
                </c:pt>
                <c:pt idx="35">
                  <c:v>38261</c:v>
                </c:pt>
                <c:pt idx="36">
                  <c:v>38292</c:v>
                </c:pt>
                <c:pt idx="37">
                  <c:v>38322</c:v>
                </c:pt>
                <c:pt idx="38">
                  <c:v>38353</c:v>
                </c:pt>
                <c:pt idx="39">
                  <c:v>38384</c:v>
                </c:pt>
                <c:pt idx="40">
                  <c:v>38412</c:v>
                </c:pt>
                <c:pt idx="41">
                  <c:v>38443</c:v>
                </c:pt>
                <c:pt idx="42">
                  <c:v>38473</c:v>
                </c:pt>
                <c:pt idx="43">
                  <c:v>38504</c:v>
                </c:pt>
                <c:pt idx="44">
                  <c:v>38534</c:v>
                </c:pt>
                <c:pt idx="45">
                  <c:v>38565</c:v>
                </c:pt>
                <c:pt idx="46">
                  <c:v>38596</c:v>
                </c:pt>
                <c:pt idx="47">
                  <c:v>38626</c:v>
                </c:pt>
                <c:pt idx="48">
                  <c:v>38657</c:v>
                </c:pt>
                <c:pt idx="49">
                  <c:v>38687</c:v>
                </c:pt>
                <c:pt idx="50">
                  <c:v>38718</c:v>
                </c:pt>
                <c:pt idx="51">
                  <c:v>38749</c:v>
                </c:pt>
                <c:pt idx="52">
                  <c:v>38777</c:v>
                </c:pt>
                <c:pt idx="53">
                  <c:v>38808</c:v>
                </c:pt>
                <c:pt idx="54">
                  <c:v>38838</c:v>
                </c:pt>
                <c:pt idx="55">
                  <c:v>38869</c:v>
                </c:pt>
                <c:pt idx="56">
                  <c:v>38899</c:v>
                </c:pt>
                <c:pt idx="57">
                  <c:v>38930</c:v>
                </c:pt>
                <c:pt idx="58">
                  <c:v>38961</c:v>
                </c:pt>
                <c:pt idx="59">
                  <c:v>38991</c:v>
                </c:pt>
                <c:pt idx="60">
                  <c:v>39022</c:v>
                </c:pt>
                <c:pt idx="61">
                  <c:v>39052</c:v>
                </c:pt>
                <c:pt idx="62">
                  <c:v>39083</c:v>
                </c:pt>
                <c:pt idx="63">
                  <c:v>39114</c:v>
                </c:pt>
                <c:pt idx="64">
                  <c:v>39142</c:v>
                </c:pt>
                <c:pt idx="65">
                  <c:v>39173</c:v>
                </c:pt>
                <c:pt idx="66">
                  <c:v>39203</c:v>
                </c:pt>
                <c:pt idx="67">
                  <c:v>39234</c:v>
                </c:pt>
                <c:pt idx="68">
                  <c:v>39264</c:v>
                </c:pt>
                <c:pt idx="69">
                  <c:v>39295</c:v>
                </c:pt>
                <c:pt idx="70">
                  <c:v>39326</c:v>
                </c:pt>
                <c:pt idx="71">
                  <c:v>39356</c:v>
                </c:pt>
                <c:pt idx="72">
                  <c:v>39387</c:v>
                </c:pt>
                <c:pt idx="73">
                  <c:v>39417</c:v>
                </c:pt>
                <c:pt idx="74">
                  <c:v>39448</c:v>
                </c:pt>
                <c:pt idx="75">
                  <c:v>39479</c:v>
                </c:pt>
                <c:pt idx="76">
                  <c:v>39508</c:v>
                </c:pt>
                <c:pt idx="77">
                  <c:v>39539</c:v>
                </c:pt>
                <c:pt idx="78">
                  <c:v>39569</c:v>
                </c:pt>
                <c:pt idx="79">
                  <c:v>39600</c:v>
                </c:pt>
                <c:pt idx="80">
                  <c:v>39630</c:v>
                </c:pt>
                <c:pt idx="81">
                  <c:v>39661</c:v>
                </c:pt>
                <c:pt idx="82">
                  <c:v>39692</c:v>
                </c:pt>
                <c:pt idx="83">
                  <c:v>39722</c:v>
                </c:pt>
                <c:pt idx="84">
                  <c:v>39753</c:v>
                </c:pt>
                <c:pt idx="85">
                  <c:v>39783</c:v>
                </c:pt>
                <c:pt idx="86">
                  <c:v>39814</c:v>
                </c:pt>
                <c:pt idx="87">
                  <c:v>39845</c:v>
                </c:pt>
                <c:pt idx="88">
                  <c:v>39873</c:v>
                </c:pt>
                <c:pt idx="89">
                  <c:v>39904</c:v>
                </c:pt>
                <c:pt idx="90">
                  <c:v>39934</c:v>
                </c:pt>
                <c:pt idx="91">
                  <c:v>39965</c:v>
                </c:pt>
                <c:pt idx="92">
                  <c:v>39995</c:v>
                </c:pt>
                <c:pt idx="93">
                  <c:v>40026</c:v>
                </c:pt>
                <c:pt idx="94">
                  <c:v>40057</c:v>
                </c:pt>
                <c:pt idx="95">
                  <c:v>40087</c:v>
                </c:pt>
                <c:pt idx="96">
                  <c:v>40118</c:v>
                </c:pt>
                <c:pt idx="97">
                  <c:v>40148</c:v>
                </c:pt>
                <c:pt idx="98">
                  <c:v>40179</c:v>
                </c:pt>
                <c:pt idx="99">
                  <c:v>40210</c:v>
                </c:pt>
                <c:pt idx="100">
                  <c:v>40238</c:v>
                </c:pt>
                <c:pt idx="101">
                  <c:v>40269</c:v>
                </c:pt>
                <c:pt idx="102">
                  <c:v>40299</c:v>
                </c:pt>
                <c:pt idx="103">
                  <c:v>40330</c:v>
                </c:pt>
                <c:pt idx="104">
                  <c:v>40360</c:v>
                </c:pt>
                <c:pt idx="105">
                  <c:v>40391</c:v>
                </c:pt>
                <c:pt idx="106">
                  <c:v>40422</c:v>
                </c:pt>
                <c:pt idx="107">
                  <c:v>40452</c:v>
                </c:pt>
                <c:pt idx="108">
                  <c:v>40483</c:v>
                </c:pt>
                <c:pt idx="109">
                  <c:v>40513</c:v>
                </c:pt>
                <c:pt idx="110">
                  <c:v>40544</c:v>
                </c:pt>
                <c:pt idx="111">
                  <c:v>40575</c:v>
                </c:pt>
                <c:pt idx="112">
                  <c:v>40603</c:v>
                </c:pt>
                <c:pt idx="113">
                  <c:v>40634</c:v>
                </c:pt>
                <c:pt idx="114">
                  <c:v>40664</c:v>
                </c:pt>
                <c:pt idx="115">
                  <c:v>40695</c:v>
                </c:pt>
                <c:pt idx="116">
                  <c:v>40725</c:v>
                </c:pt>
                <c:pt idx="117">
                  <c:v>40756</c:v>
                </c:pt>
                <c:pt idx="118">
                  <c:v>40787</c:v>
                </c:pt>
                <c:pt idx="119">
                  <c:v>40817</c:v>
                </c:pt>
                <c:pt idx="120">
                  <c:v>40848</c:v>
                </c:pt>
                <c:pt idx="121">
                  <c:v>40878</c:v>
                </c:pt>
                <c:pt idx="122">
                  <c:v>40909</c:v>
                </c:pt>
                <c:pt idx="123">
                  <c:v>40940</c:v>
                </c:pt>
                <c:pt idx="124">
                  <c:v>40969</c:v>
                </c:pt>
                <c:pt idx="125">
                  <c:v>41000</c:v>
                </c:pt>
                <c:pt idx="126">
                  <c:v>41030</c:v>
                </c:pt>
                <c:pt idx="127">
                  <c:v>41061</c:v>
                </c:pt>
                <c:pt idx="128">
                  <c:v>41091</c:v>
                </c:pt>
                <c:pt idx="129">
                  <c:v>41122</c:v>
                </c:pt>
                <c:pt idx="130">
                  <c:v>41153</c:v>
                </c:pt>
                <c:pt idx="131">
                  <c:v>41183</c:v>
                </c:pt>
                <c:pt idx="132">
                  <c:v>41214</c:v>
                </c:pt>
                <c:pt idx="133">
                  <c:v>41244</c:v>
                </c:pt>
                <c:pt idx="134">
                  <c:v>41275</c:v>
                </c:pt>
                <c:pt idx="135">
                  <c:v>41306</c:v>
                </c:pt>
                <c:pt idx="136">
                  <c:v>41334</c:v>
                </c:pt>
                <c:pt idx="137">
                  <c:v>41365</c:v>
                </c:pt>
                <c:pt idx="138">
                  <c:v>41395</c:v>
                </c:pt>
                <c:pt idx="139">
                  <c:v>41426</c:v>
                </c:pt>
                <c:pt idx="140">
                  <c:v>41456</c:v>
                </c:pt>
                <c:pt idx="141">
                  <c:v>41487</c:v>
                </c:pt>
                <c:pt idx="142">
                  <c:v>41518</c:v>
                </c:pt>
                <c:pt idx="143">
                  <c:v>41548</c:v>
                </c:pt>
                <c:pt idx="144">
                  <c:v>41579</c:v>
                </c:pt>
                <c:pt idx="145">
                  <c:v>41609</c:v>
                </c:pt>
                <c:pt idx="146">
                  <c:v>41640</c:v>
                </c:pt>
                <c:pt idx="147">
                  <c:v>41671</c:v>
                </c:pt>
                <c:pt idx="148">
                  <c:v>41699</c:v>
                </c:pt>
                <c:pt idx="149">
                  <c:v>41730</c:v>
                </c:pt>
                <c:pt idx="150">
                  <c:v>41760</c:v>
                </c:pt>
                <c:pt idx="151">
                  <c:v>41791</c:v>
                </c:pt>
                <c:pt idx="152">
                  <c:v>41821</c:v>
                </c:pt>
                <c:pt idx="153">
                  <c:v>41852</c:v>
                </c:pt>
                <c:pt idx="154">
                  <c:v>41883</c:v>
                </c:pt>
                <c:pt idx="155">
                  <c:v>41913</c:v>
                </c:pt>
                <c:pt idx="156">
                  <c:v>41944</c:v>
                </c:pt>
                <c:pt idx="157">
                  <c:v>41974</c:v>
                </c:pt>
                <c:pt idx="158">
                  <c:v>42005</c:v>
                </c:pt>
                <c:pt idx="159">
                  <c:v>42036</c:v>
                </c:pt>
                <c:pt idx="160">
                  <c:v>42064</c:v>
                </c:pt>
                <c:pt idx="161">
                  <c:v>42095</c:v>
                </c:pt>
                <c:pt idx="162">
                  <c:v>42125</c:v>
                </c:pt>
                <c:pt idx="163">
                  <c:v>42156</c:v>
                </c:pt>
                <c:pt idx="164">
                  <c:v>42186</c:v>
                </c:pt>
                <c:pt idx="165">
                  <c:v>42217</c:v>
                </c:pt>
                <c:pt idx="166">
                  <c:v>42248</c:v>
                </c:pt>
                <c:pt idx="167">
                  <c:v>42278</c:v>
                </c:pt>
                <c:pt idx="168">
                  <c:v>42309</c:v>
                </c:pt>
                <c:pt idx="169">
                  <c:v>42339</c:v>
                </c:pt>
                <c:pt idx="170">
                  <c:v>42370</c:v>
                </c:pt>
                <c:pt idx="171">
                  <c:v>42401</c:v>
                </c:pt>
                <c:pt idx="172">
                  <c:v>42430</c:v>
                </c:pt>
                <c:pt idx="173">
                  <c:v>42461</c:v>
                </c:pt>
                <c:pt idx="174">
                  <c:v>42491</c:v>
                </c:pt>
                <c:pt idx="175">
                  <c:v>42522</c:v>
                </c:pt>
                <c:pt idx="176">
                  <c:v>42552</c:v>
                </c:pt>
                <c:pt idx="177">
                  <c:v>42583</c:v>
                </c:pt>
                <c:pt idx="178">
                  <c:v>42614</c:v>
                </c:pt>
                <c:pt idx="179">
                  <c:v>42644</c:v>
                </c:pt>
                <c:pt idx="180">
                  <c:v>42675</c:v>
                </c:pt>
                <c:pt idx="181">
                  <c:v>42705</c:v>
                </c:pt>
                <c:pt idx="182">
                  <c:v>42736</c:v>
                </c:pt>
                <c:pt idx="183">
                  <c:v>42767</c:v>
                </c:pt>
                <c:pt idx="184">
                  <c:v>42795</c:v>
                </c:pt>
                <c:pt idx="185">
                  <c:v>42826</c:v>
                </c:pt>
                <c:pt idx="186">
                  <c:v>42856</c:v>
                </c:pt>
                <c:pt idx="187">
                  <c:v>42887</c:v>
                </c:pt>
                <c:pt idx="188">
                  <c:v>42917</c:v>
                </c:pt>
                <c:pt idx="189">
                  <c:v>42948</c:v>
                </c:pt>
                <c:pt idx="190">
                  <c:v>42979</c:v>
                </c:pt>
                <c:pt idx="191">
                  <c:v>43009</c:v>
                </c:pt>
                <c:pt idx="192">
                  <c:v>43040</c:v>
                </c:pt>
                <c:pt idx="193">
                  <c:v>43070</c:v>
                </c:pt>
                <c:pt idx="194">
                  <c:v>43101</c:v>
                </c:pt>
                <c:pt idx="195">
                  <c:v>43132</c:v>
                </c:pt>
                <c:pt idx="196">
                  <c:v>43160</c:v>
                </c:pt>
                <c:pt idx="197">
                  <c:v>43191</c:v>
                </c:pt>
                <c:pt idx="198">
                  <c:v>43221</c:v>
                </c:pt>
                <c:pt idx="199">
                  <c:v>43252</c:v>
                </c:pt>
                <c:pt idx="200">
                  <c:v>43282</c:v>
                </c:pt>
                <c:pt idx="201">
                  <c:v>43313</c:v>
                </c:pt>
                <c:pt idx="202">
                  <c:v>43344</c:v>
                </c:pt>
                <c:pt idx="203">
                  <c:v>43374</c:v>
                </c:pt>
                <c:pt idx="204">
                  <c:v>43405</c:v>
                </c:pt>
                <c:pt idx="205">
                  <c:v>43435</c:v>
                </c:pt>
                <c:pt idx="206">
                  <c:v>43466</c:v>
                </c:pt>
                <c:pt idx="207">
                  <c:v>43497</c:v>
                </c:pt>
                <c:pt idx="208">
                  <c:v>43525</c:v>
                </c:pt>
                <c:pt idx="209">
                  <c:v>43556</c:v>
                </c:pt>
                <c:pt idx="210">
                  <c:v>43586</c:v>
                </c:pt>
                <c:pt idx="211">
                  <c:v>43617</c:v>
                </c:pt>
                <c:pt idx="212">
                  <c:v>43647</c:v>
                </c:pt>
                <c:pt idx="213">
                  <c:v>43678</c:v>
                </c:pt>
                <c:pt idx="214">
                  <c:v>43709</c:v>
                </c:pt>
                <c:pt idx="215">
                  <c:v>43739</c:v>
                </c:pt>
                <c:pt idx="216">
                  <c:v>43770</c:v>
                </c:pt>
                <c:pt idx="217">
                  <c:v>43800</c:v>
                </c:pt>
                <c:pt idx="218">
                  <c:v>43831</c:v>
                </c:pt>
                <c:pt idx="219">
                  <c:v>43862</c:v>
                </c:pt>
                <c:pt idx="220">
                  <c:v>43891</c:v>
                </c:pt>
                <c:pt idx="221">
                  <c:v>43922</c:v>
                </c:pt>
                <c:pt idx="222">
                  <c:v>43952</c:v>
                </c:pt>
                <c:pt idx="223">
                  <c:v>43983</c:v>
                </c:pt>
                <c:pt idx="224">
                  <c:v>44013</c:v>
                </c:pt>
                <c:pt idx="225">
                  <c:v>44044</c:v>
                </c:pt>
                <c:pt idx="226">
                  <c:v>44075</c:v>
                </c:pt>
                <c:pt idx="227">
                  <c:v>44105</c:v>
                </c:pt>
                <c:pt idx="228">
                  <c:v>44136</c:v>
                </c:pt>
                <c:pt idx="229">
                  <c:v>44166</c:v>
                </c:pt>
                <c:pt idx="230">
                  <c:v>44197</c:v>
                </c:pt>
                <c:pt idx="231">
                  <c:v>44228</c:v>
                </c:pt>
                <c:pt idx="232">
                  <c:v>44256</c:v>
                </c:pt>
                <c:pt idx="233">
                  <c:v>44287</c:v>
                </c:pt>
                <c:pt idx="234">
                  <c:v>44317</c:v>
                </c:pt>
                <c:pt idx="235">
                  <c:v>44348</c:v>
                </c:pt>
                <c:pt idx="236">
                  <c:v>44378</c:v>
                </c:pt>
                <c:pt idx="237">
                  <c:v>44409</c:v>
                </c:pt>
                <c:pt idx="238">
                  <c:v>44440</c:v>
                </c:pt>
                <c:pt idx="239">
                  <c:v>44470</c:v>
                </c:pt>
                <c:pt idx="240">
                  <c:v>44501</c:v>
                </c:pt>
              </c:numCache>
            </c:numRef>
          </c:cat>
          <c:val>
            <c:numRef>
              <c:f>Exhibit4!$E$16:$E$256</c:f>
              <c:numCache>
                <c:formatCode>0.00</c:formatCode>
                <c:ptCount val="241"/>
                <c:pt idx="0">
                  <c:v>4.6500000000000004</c:v>
                </c:pt>
                <c:pt idx="1">
                  <c:v>5.09</c:v>
                </c:pt>
                <c:pt idx="2">
                  <c:v>5.04</c:v>
                </c:pt>
                <c:pt idx="3">
                  <c:v>4.91</c:v>
                </c:pt>
                <c:pt idx="4">
                  <c:v>5.28</c:v>
                </c:pt>
                <c:pt idx="5">
                  <c:v>5.21</c:v>
                </c:pt>
                <c:pt idx="6">
                  <c:v>5.16</c:v>
                </c:pt>
                <c:pt idx="7">
                  <c:v>4.93</c:v>
                </c:pt>
                <c:pt idx="8">
                  <c:v>4.6500000000000004</c:v>
                </c:pt>
                <c:pt idx="9">
                  <c:v>4.26</c:v>
                </c:pt>
                <c:pt idx="10">
                  <c:v>3.87</c:v>
                </c:pt>
                <c:pt idx="11">
                  <c:v>3.94</c:v>
                </c:pt>
                <c:pt idx="12">
                  <c:v>4.05</c:v>
                </c:pt>
                <c:pt idx="13">
                  <c:v>4.03</c:v>
                </c:pt>
                <c:pt idx="14">
                  <c:v>4.05</c:v>
                </c:pt>
                <c:pt idx="15">
                  <c:v>3.9</c:v>
                </c:pt>
                <c:pt idx="16">
                  <c:v>3.81</c:v>
                </c:pt>
                <c:pt idx="17">
                  <c:v>3.96</c:v>
                </c:pt>
                <c:pt idx="18">
                  <c:v>3.57</c:v>
                </c:pt>
                <c:pt idx="19">
                  <c:v>3.33</c:v>
                </c:pt>
                <c:pt idx="20">
                  <c:v>3.98</c:v>
                </c:pt>
                <c:pt idx="21">
                  <c:v>4.45</c:v>
                </c:pt>
                <c:pt idx="22">
                  <c:v>4.2699999999999996</c:v>
                </c:pt>
                <c:pt idx="23">
                  <c:v>4.29</c:v>
                </c:pt>
                <c:pt idx="24">
                  <c:v>4.3</c:v>
                </c:pt>
                <c:pt idx="25">
                  <c:v>4.2699999999999996</c:v>
                </c:pt>
                <c:pt idx="26">
                  <c:v>4.1500000000000004</c:v>
                </c:pt>
                <c:pt idx="27">
                  <c:v>4.08</c:v>
                </c:pt>
                <c:pt idx="28">
                  <c:v>3.83</c:v>
                </c:pt>
                <c:pt idx="29">
                  <c:v>4.3499999999999996</c:v>
                </c:pt>
                <c:pt idx="30">
                  <c:v>4.72</c:v>
                </c:pt>
                <c:pt idx="31">
                  <c:v>4.7300000000000004</c:v>
                </c:pt>
                <c:pt idx="32">
                  <c:v>4.5</c:v>
                </c:pt>
                <c:pt idx="33">
                  <c:v>4.28</c:v>
                </c:pt>
                <c:pt idx="34">
                  <c:v>4.13</c:v>
                </c:pt>
                <c:pt idx="35">
                  <c:v>4.0999999999999996</c:v>
                </c:pt>
                <c:pt idx="36">
                  <c:v>4.1900000000000004</c:v>
                </c:pt>
                <c:pt idx="37">
                  <c:v>4.2300000000000004</c:v>
                </c:pt>
                <c:pt idx="38">
                  <c:v>4.22</c:v>
                </c:pt>
                <c:pt idx="39">
                  <c:v>4.17</c:v>
                </c:pt>
                <c:pt idx="40">
                  <c:v>4.5</c:v>
                </c:pt>
                <c:pt idx="41">
                  <c:v>4.34</c:v>
                </c:pt>
                <c:pt idx="42">
                  <c:v>4.1399999999999997</c:v>
                </c:pt>
                <c:pt idx="43">
                  <c:v>4</c:v>
                </c:pt>
                <c:pt idx="44">
                  <c:v>4.18</c:v>
                </c:pt>
                <c:pt idx="45">
                  <c:v>4.26</c:v>
                </c:pt>
                <c:pt idx="46">
                  <c:v>4.2</c:v>
                </c:pt>
                <c:pt idx="47">
                  <c:v>4.46</c:v>
                </c:pt>
                <c:pt idx="48">
                  <c:v>4.54</c:v>
                </c:pt>
                <c:pt idx="49">
                  <c:v>4.47</c:v>
                </c:pt>
                <c:pt idx="50">
                  <c:v>4.42</c:v>
                </c:pt>
                <c:pt idx="51">
                  <c:v>4.57</c:v>
                </c:pt>
                <c:pt idx="52">
                  <c:v>4.72</c:v>
                </c:pt>
                <c:pt idx="53">
                  <c:v>4.99</c:v>
                </c:pt>
                <c:pt idx="54">
                  <c:v>5.1100000000000003</c:v>
                </c:pt>
                <c:pt idx="55">
                  <c:v>5.1100000000000003</c:v>
                </c:pt>
                <c:pt idx="56">
                  <c:v>5.09</c:v>
                </c:pt>
                <c:pt idx="57">
                  <c:v>4.88</c:v>
                </c:pt>
                <c:pt idx="58">
                  <c:v>4.72</c:v>
                </c:pt>
                <c:pt idx="59">
                  <c:v>4.7300000000000004</c:v>
                </c:pt>
                <c:pt idx="60">
                  <c:v>4.5999999999999996</c:v>
                </c:pt>
                <c:pt idx="61">
                  <c:v>4.5599999999999996</c:v>
                </c:pt>
                <c:pt idx="62">
                  <c:v>4.76</c:v>
                </c:pt>
                <c:pt idx="63">
                  <c:v>4.72</c:v>
                </c:pt>
                <c:pt idx="64">
                  <c:v>4.5599999999999996</c:v>
                </c:pt>
                <c:pt idx="65">
                  <c:v>4.6900000000000004</c:v>
                </c:pt>
                <c:pt idx="66">
                  <c:v>4.75</c:v>
                </c:pt>
                <c:pt idx="67">
                  <c:v>5.0999999999999996</c:v>
                </c:pt>
                <c:pt idx="68">
                  <c:v>5</c:v>
                </c:pt>
                <c:pt idx="69">
                  <c:v>4.67</c:v>
                </c:pt>
                <c:pt idx="70">
                  <c:v>4.5199999999999996</c:v>
                </c:pt>
                <c:pt idx="71">
                  <c:v>4.53</c:v>
                </c:pt>
                <c:pt idx="72">
                  <c:v>4.1500000000000004</c:v>
                </c:pt>
                <c:pt idx="73">
                  <c:v>4.0999999999999996</c:v>
                </c:pt>
                <c:pt idx="74">
                  <c:v>3.74</c:v>
                </c:pt>
                <c:pt idx="75">
                  <c:v>3.74</c:v>
                </c:pt>
                <c:pt idx="76">
                  <c:v>3.51</c:v>
                </c:pt>
                <c:pt idx="77">
                  <c:v>3.68</c:v>
                </c:pt>
                <c:pt idx="78">
                  <c:v>3.88</c:v>
                </c:pt>
                <c:pt idx="79">
                  <c:v>4.0999999999999996</c:v>
                </c:pt>
                <c:pt idx="80">
                  <c:v>4.01</c:v>
                </c:pt>
                <c:pt idx="81">
                  <c:v>3.89</c:v>
                </c:pt>
                <c:pt idx="82">
                  <c:v>3.69</c:v>
                </c:pt>
                <c:pt idx="83">
                  <c:v>3.81</c:v>
                </c:pt>
                <c:pt idx="84">
                  <c:v>3.53</c:v>
                </c:pt>
                <c:pt idx="85">
                  <c:v>2.42</c:v>
                </c:pt>
                <c:pt idx="86">
                  <c:v>2.52</c:v>
                </c:pt>
                <c:pt idx="87">
                  <c:v>2.87</c:v>
                </c:pt>
                <c:pt idx="88">
                  <c:v>2.82</c:v>
                </c:pt>
                <c:pt idx="89">
                  <c:v>2.93</c:v>
                </c:pt>
                <c:pt idx="90">
                  <c:v>3.29</c:v>
                </c:pt>
                <c:pt idx="91">
                  <c:v>3.72</c:v>
                </c:pt>
                <c:pt idx="92">
                  <c:v>3.56</c:v>
                </c:pt>
                <c:pt idx="93">
                  <c:v>3.59</c:v>
                </c:pt>
                <c:pt idx="94">
                  <c:v>3.4</c:v>
                </c:pt>
                <c:pt idx="95">
                  <c:v>3.39</c:v>
                </c:pt>
                <c:pt idx="96">
                  <c:v>3.4</c:v>
                </c:pt>
                <c:pt idx="97">
                  <c:v>3.59</c:v>
                </c:pt>
                <c:pt idx="98">
                  <c:v>3.73</c:v>
                </c:pt>
                <c:pt idx="99">
                  <c:v>3.69</c:v>
                </c:pt>
                <c:pt idx="100">
                  <c:v>3.73</c:v>
                </c:pt>
                <c:pt idx="101">
                  <c:v>3.85</c:v>
                </c:pt>
                <c:pt idx="102">
                  <c:v>3.42</c:v>
                </c:pt>
                <c:pt idx="103">
                  <c:v>3.2</c:v>
                </c:pt>
                <c:pt idx="104">
                  <c:v>3.01</c:v>
                </c:pt>
                <c:pt idx="105">
                  <c:v>2.7</c:v>
                </c:pt>
                <c:pt idx="106">
                  <c:v>2.65</c:v>
                </c:pt>
                <c:pt idx="107">
                  <c:v>2.54</c:v>
                </c:pt>
                <c:pt idx="108">
                  <c:v>2.76</c:v>
                </c:pt>
                <c:pt idx="109">
                  <c:v>3.29</c:v>
                </c:pt>
                <c:pt idx="110">
                  <c:v>3.39</c:v>
                </c:pt>
                <c:pt idx="111">
                  <c:v>3.58</c:v>
                </c:pt>
                <c:pt idx="112">
                  <c:v>3.41</c:v>
                </c:pt>
                <c:pt idx="113">
                  <c:v>3.46</c:v>
                </c:pt>
                <c:pt idx="114">
                  <c:v>3.17</c:v>
                </c:pt>
                <c:pt idx="115">
                  <c:v>3</c:v>
                </c:pt>
                <c:pt idx="116">
                  <c:v>3</c:v>
                </c:pt>
                <c:pt idx="117">
                  <c:v>2.2999999999999998</c:v>
                </c:pt>
                <c:pt idx="118">
                  <c:v>1.98</c:v>
                </c:pt>
                <c:pt idx="119">
                  <c:v>2.15</c:v>
                </c:pt>
                <c:pt idx="120">
                  <c:v>2.0099999999999998</c:v>
                </c:pt>
                <c:pt idx="121">
                  <c:v>1.98</c:v>
                </c:pt>
                <c:pt idx="122">
                  <c:v>1.97</c:v>
                </c:pt>
                <c:pt idx="123">
                  <c:v>1.97</c:v>
                </c:pt>
                <c:pt idx="124">
                  <c:v>2.17</c:v>
                </c:pt>
                <c:pt idx="125">
                  <c:v>2.0499999999999998</c:v>
                </c:pt>
                <c:pt idx="126">
                  <c:v>1.8</c:v>
                </c:pt>
                <c:pt idx="127">
                  <c:v>1.62</c:v>
                </c:pt>
                <c:pt idx="128">
                  <c:v>1.53</c:v>
                </c:pt>
                <c:pt idx="129">
                  <c:v>1.68</c:v>
                </c:pt>
                <c:pt idx="130">
                  <c:v>1.72</c:v>
                </c:pt>
                <c:pt idx="131">
                  <c:v>1.75</c:v>
                </c:pt>
                <c:pt idx="132">
                  <c:v>1.65</c:v>
                </c:pt>
                <c:pt idx="133">
                  <c:v>1.72</c:v>
                </c:pt>
                <c:pt idx="134">
                  <c:v>1.91</c:v>
                </c:pt>
                <c:pt idx="135">
                  <c:v>1.98</c:v>
                </c:pt>
                <c:pt idx="136">
                  <c:v>1.96</c:v>
                </c:pt>
                <c:pt idx="137">
                  <c:v>1.76</c:v>
                </c:pt>
                <c:pt idx="138">
                  <c:v>1.93</c:v>
                </c:pt>
                <c:pt idx="139">
                  <c:v>2.2999999999999998</c:v>
                </c:pt>
                <c:pt idx="140">
                  <c:v>2.58</c:v>
                </c:pt>
                <c:pt idx="141">
                  <c:v>2.74</c:v>
                </c:pt>
                <c:pt idx="142">
                  <c:v>2.81</c:v>
                </c:pt>
                <c:pt idx="143">
                  <c:v>2.62</c:v>
                </c:pt>
                <c:pt idx="144">
                  <c:v>2.72</c:v>
                </c:pt>
                <c:pt idx="145">
                  <c:v>2.9</c:v>
                </c:pt>
                <c:pt idx="146">
                  <c:v>2.86</c:v>
                </c:pt>
                <c:pt idx="147">
                  <c:v>2.71</c:v>
                </c:pt>
                <c:pt idx="148">
                  <c:v>2.72</c:v>
                </c:pt>
                <c:pt idx="149">
                  <c:v>2.71</c:v>
                </c:pt>
                <c:pt idx="150">
                  <c:v>2.56</c:v>
                </c:pt>
                <c:pt idx="151">
                  <c:v>2.6</c:v>
                </c:pt>
                <c:pt idx="152">
                  <c:v>2.54</c:v>
                </c:pt>
                <c:pt idx="153">
                  <c:v>2.42</c:v>
                </c:pt>
                <c:pt idx="154">
                  <c:v>2.5299999999999998</c:v>
                </c:pt>
                <c:pt idx="155">
                  <c:v>2.2999999999999998</c:v>
                </c:pt>
                <c:pt idx="156">
                  <c:v>2.33</c:v>
                </c:pt>
                <c:pt idx="157">
                  <c:v>2.21</c:v>
                </c:pt>
                <c:pt idx="158">
                  <c:v>1.88</c:v>
                </c:pt>
                <c:pt idx="159">
                  <c:v>1.98</c:v>
                </c:pt>
                <c:pt idx="160">
                  <c:v>2.04</c:v>
                </c:pt>
                <c:pt idx="161">
                  <c:v>1.94</c:v>
                </c:pt>
                <c:pt idx="162">
                  <c:v>2.2000000000000002</c:v>
                </c:pt>
                <c:pt idx="163">
                  <c:v>2.36</c:v>
                </c:pt>
                <c:pt idx="164">
                  <c:v>2.3199999999999998</c:v>
                </c:pt>
                <c:pt idx="165">
                  <c:v>2.17</c:v>
                </c:pt>
                <c:pt idx="166">
                  <c:v>2.17</c:v>
                </c:pt>
                <c:pt idx="167">
                  <c:v>2.0699999999999998</c:v>
                </c:pt>
                <c:pt idx="168">
                  <c:v>2.2599999999999998</c:v>
                </c:pt>
                <c:pt idx="169">
                  <c:v>2.2400000000000002</c:v>
                </c:pt>
                <c:pt idx="170">
                  <c:v>2.09</c:v>
                </c:pt>
                <c:pt idx="171">
                  <c:v>1.78</c:v>
                </c:pt>
                <c:pt idx="172">
                  <c:v>1.89</c:v>
                </c:pt>
                <c:pt idx="173">
                  <c:v>1.81</c:v>
                </c:pt>
                <c:pt idx="174">
                  <c:v>1.81</c:v>
                </c:pt>
                <c:pt idx="175">
                  <c:v>1.64</c:v>
                </c:pt>
                <c:pt idx="176">
                  <c:v>1.5</c:v>
                </c:pt>
                <c:pt idx="177">
                  <c:v>1.56</c:v>
                </c:pt>
                <c:pt idx="178">
                  <c:v>1.63</c:v>
                </c:pt>
                <c:pt idx="179">
                  <c:v>1.76</c:v>
                </c:pt>
                <c:pt idx="180">
                  <c:v>2.14</c:v>
                </c:pt>
                <c:pt idx="181">
                  <c:v>2.4900000000000002</c:v>
                </c:pt>
                <c:pt idx="182">
                  <c:v>2.4300000000000002</c:v>
                </c:pt>
                <c:pt idx="183">
                  <c:v>2.42</c:v>
                </c:pt>
                <c:pt idx="184">
                  <c:v>2.48</c:v>
                </c:pt>
                <c:pt idx="185">
                  <c:v>2.2999999999999998</c:v>
                </c:pt>
                <c:pt idx="186">
                  <c:v>2.2999999999999998</c:v>
                </c:pt>
                <c:pt idx="187">
                  <c:v>2.19</c:v>
                </c:pt>
                <c:pt idx="188">
                  <c:v>2.3199999999999998</c:v>
                </c:pt>
                <c:pt idx="189">
                  <c:v>2.21</c:v>
                </c:pt>
                <c:pt idx="190">
                  <c:v>2.2000000000000002</c:v>
                </c:pt>
                <c:pt idx="191">
                  <c:v>2.36</c:v>
                </c:pt>
                <c:pt idx="192">
                  <c:v>2.35</c:v>
                </c:pt>
                <c:pt idx="193">
                  <c:v>2.4</c:v>
                </c:pt>
                <c:pt idx="194">
                  <c:v>2.58</c:v>
                </c:pt>
                <c:pt idx="195">
                  <c:v>2.86</c:v>
                </c:pt>
                <c:pt idx="196">
                  <c:v>2.84</c:v>
                </c:pt>
                <c:pt idx="197">
                  <c:v>2.87</c:v>
                </c:pt>
                <c:pt idx="198">
                  <c:v>2.98</c:v>
                </c:pt>
                <c:pt idx="199">
                  <c:v>2.91</c:v>
                </c:pt>
                <c:pt idx="200">
                  <c:v>2.89</c:v>
                </c:pt>
                <c:pt idx="201">
                  <c:v>2.89</c:v>
                </c:pt>
                <c:pt idx="202">
                  <c:v>3</c:v>
                </c:pt>
                <c:pt idx="203">
                  <c:v>3.15</c:v>
                </c:pt>
                <c:pt idx="204">
                  <c:v>3.12</c:v>
                </c:pt>
                <c:pt idx="205">
                  <c:v>2.83</c:v>
                </c:pt>
                <c:pt idx="206">
                  <c:v>2.71</c:v>
                </c:pt>
                <c:pt idx="207">
                  <c:v>2.68</c:v>
                </c:pt>
                <c:pt idx="208">
                  <c:v>2.57</c:v>
                </c:pt>
                <c:pt idx="209">
                  <c:v>2.5299999999999998</c:v>
                </c:pt>
                <c:pt idx="210">
                  <c:v>2.4</c:v>
                </c:pt>
                <c:pt idx="211">
                  <c:v>2.0699999999999998</c:v>
                </c:pt>
                <c:pt idx="212">
                  <c:v>2.06</c:v>
                </c:pt>
                <c:pt idx="213">
                  <c:v>1.63</c:v>
                </c:pt>
                <c:pt idx="214">
                  <c:v>1.7</c:v>
                </c:pt>
                <c:pt idx="215">
                  <c:v>1.71</c:v>
                </c:pt>
                <c:pt idx="216">
                  <c:v>1.81</c:v>
                </c:pt>
                <c:pt idx="217">
                  <c:v>1.86</c:v>
                </c:pt>
                <c:pt idx="218">
                  <c:v>1.76</c:v>
                </c:pt>
                <c:pt idx="219">
                  <c:v>1.5</c:v>
                </c:pt>
                <c:pt idx="220">
                  <c:v>0.87</c:v>
                </c:pt>
                <c:pt idx="221">
                  <c:v>0.66</c:v>
                </c:pt>
                <c:pt idx="222">
                  <c:v>0.67</c:v>
                </c:pt>
                <c:pt idx="223">
                  <c:v>0.73</c:v>
                </c:pt>
                <c:pt idx="224">
                  <c:v>0.62</c:v>
                </c:pt>
                <c:pt idx="225">
                  <c:v>0.65</c:v>
                </c:pt>
                <c:pt idx="226">
                  <c:v>0.68</c:v>
                </c:pt>
                <c:pt idx="227">
                  <c:v>0.79</c:v>
                </c:pt>
                <c:pt idx="228">
                  <c:v>0.87</c:v>
                </c:pt>
                <c:pt idx="229">
                  <c:v>0.93</c:v>
                </c:pt>
                <c:pt idx="230">
                  <c:v>1.08</c:v>
                </c:pt>
                <c:pt idx="231">
                  <c:v>1.26</c:v>
                </c:pt>
                <c:pt idx="232">
                  <c:v>1.61</c:v>
                </c:pt>
                <c:pt idx="233">
                  <c:v>1.64</c:v>
                </c:pt>
                <c:pt idx="234">
                  <c:v>1.62</c:v>
                </c:pt>
                <c:pt idx="235">
                  <c:v>1.52</c:v>
                </c:pt>
                <c:pt idx="236">
                  <c:v>1.32</c:v>
                </c:pt>
                <c:pt idx="237">
                  <c:v>1.28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030-A841-8BD3-7C3A8C6EF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3871472"/>
        <c:axId val="1"/>
      </c:lineChart>
      <c:dateAx>
        <c:axId val="713871472"/>
        <c:scaling>
          <c:orientation val="minMax"/>
        </c:scaling>
        <c:delete val="0"/>
        <c:axPos val="b"/>
        <c:numFmt formatCode="yyyy\-mm\-d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87147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RISING INTEREST RATE &amp; INVESTOR JAY'S BOND MARKET VALUE</a:t>
            </a:r>
          </a:p>
        </c:rich>
      </c:tx>
      <c:overlay val="0"/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'Sample Analysis'!$B$14:$B$15</c:f>
              <c:strCache>
                <c:ptCount val="2"/>
                <c:pt idx="0">
                  <c:v>RISING INTEREST RATE &amp; PRICE</c:v>
                </c:pt>
                <c:pt idx="1">
                  <c:v>MARKET VALUE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'Sample Analysis'!$A$16:$A$21</c:f>
              <c:numCache>
                <c:formatCode>0%</c:formatCode>
                <c:ptCount val="6"/>
                <c:pt idx="0">
                  <c:v>0.05</c:v>
                </c:pt>
                <c:pt idx="1">
                  <c:v>0.06</c:v>
                </c:pt>
                <c:pt idx="2">
                  <c:v>7.0000000000000007E-2</c:v>
                </c:pt>
                <c:pt idx="3">
                  <c:v>0.08</c:v>
                </c:pt>
                <c:pt idx="4">
                  <c:v>0.09</c:v>
                </c:pt>
                <c:pt idx="5">
                  <c:v>0.1</c:v>
                </c:pt>
              </c:numCache>
            </c:numRef>
          </c:xVal>
          <c:yVal>
            <c:numRef>
              <c:f>'Sample Analysis'!$B$16:$B$21</c:f>
              <c:numCache>
                <c:formatCode>"$"#,##0.00_);[Red]\("$"#,##0.00\)</c:formatCode>
                <c:ptCount val="6"/>
                <c:pt idx="0">
                  <c:v>1000</c:v>
                </c:pt>
                <c:pt idx="1">
                  <c:v>931.23243460271385</c:v>
                </c:pt>
                <c:pt idx="2">
                  <c:v>868.10318272866164</c:v>
                </c:pt>
                <c:pt idx="3">
                  <c:v>810.11054537924417</c:v>
                </c:pt>
                <c:pt idx="4">
                  <c:v>756.80016393202595</c:v>
                </c:pt>
                <c:pt idx="5">
                  <c:v>707.76032743374151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CA-4241-8481-E86E8BB655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1590016"/>
        <c:axId val="861591664"/>
      </c:scatterChart>
      <c:valAx>
        <c:axId val="861590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591664"/>
        <c:crosses val="autoZero"/>
        <c:crossBetween val="midCat"/>
      </c:valAx>
      <c:valAx>
        <c:axId val="86159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590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DECREASING INTEREST RATE &amp; INVESTOR JAY'S MARKET VALUE</a:t>
            </a:r>
          </a:p>
        </c:rich>
      </c:tx>
      <c:overlay val="0"/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'Sample Analysis'!$B$27:$B$28</c:f>
              <c:strCache>
                <c:ptCount val="2"/>
                <c:pt idx="0">
                  <c:v>DECREASING INTEREST RATE &amp; PRICE</c:v>
                </c:pt>
                <c:pt idx="1">
                  <c:v>MARKET VALUE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'Sample Analysis'!$A$29:$A$34</c:f>
              <c:numCache>
                <c:formatCode>0%</c:formatCode>
                <c:ptCount val="6"/>
                <c:pt idx="0">
                  <c:v>0.05</c:v>
                </c:pt>
                <c:pt idx="1">
                  <c:v>0.04</c:v>
                </c:pt>
                <c:pt idx="2">
                  <c:v>0.03</c:v>
                </c:pt>
                <c:pt idx="3">
                  <c:v>0.02</c:v>
                </c:pt>
                <c:pt idx="4">
                  <c:v>0.01</c:v>
                </c:pt>
                <c:pt idx="5">
                  <c:v>5.0000000000000001E-3</c:v>
                </c:pt>
              </c:numCache>
            </c:numRef>
          </c:xVal>
          <c:yVal>
            <c:numRef>
              <c:f>'Sample Analysis'!$B$29:$B$34</c:f>
              <c:numCache>
                <c:formatCode>"$"#,##0.00_);[Red]\("$"#,##0.00\)</c:formatCode>
                <c:ptCount val="6"/>
                <c:pt idx="0">
                  <c:v>1000</c:v>
                </c:pt>
                <c:pt idx="1">
                  <c:v>1074.9601562585942</c:v>
                </c:pt>
                <c:pt idx="2">
                  <c:v>1156.7256089236091</c:v>
                </c:pt>
                <c:pt idx="3">
                  <c:v>1245.9740287133875</c:v>
                </c:pt>
                <c:pt idx="4">
                  <c:v>1343.4553604722939</c:v>
                </c:pt>
                <c:pt idx="5">
                  <c:v>1395.5394813236271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58-7E46-8893-0B6F149A71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866480"/>
        <c:axId val="341913328"/>
      </c:scatterChart>
      <c:valAx>
        <c:axId val="341866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13328"/>
        <c:crosses val="autoZero"/>
        <c:crossBetween val="midCat"/>
      </c:valAx>
      <c:valAx>
        <c:axId val="34191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866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8342C7-373E-4F7C-9026-2FA575678EA6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566F74-762D-4E43-B006-6D46E85DCEA7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6B14FC8A-8BA4-4393-910B-811E26F04707}" type="parTrans" cxnId="{552B2844-2AB9-40A1-A25F-4E993B7CD507}">
      <dgm:prSet/>
      <dgm:spPr/>
      <dgm:t>
        <a:bodyPr/>
        <a:lstStyle/>
        <a:p>
          <a:endParaRPr lang="en-US"/>
        </a:p>
      </dgm:t>
    </dgm:pt>
    <dgm:pt modelId="{233B319B-52D6-4AAC-B8EF-7AA8C57E693D}" type="sibTrans" cxnId="{552B2844-2AB9-40A1-A25F-4E993B7CD507}">
      <dgm:prSet/>
      <dgm:spPr/>
      <dgm:t>
        <a:bodyPr/>
        <a:lstStyle/>
        <a:p>
          <a:endParaRPr lang="en-US"/>
        </a:p>
      </dgm:t>
    </dgm:pt>
    <dgm:pt modelId="{A08B34DA-5AEB-4ACB-8A8D-82ED8BEC3970}">
      <dgm:prSet/>
      <dgm:spPr/>
      <dgm:t>
        <a:bodyPr/>
        <a:lstStyle/>
        <a:p>
          <a:r>
            <a:rPr lang="en-US"/>
            <a:t>Data Analysis</a:t>
          </a:r>
        </a:p>
      </dgm:t>
    </dgm:pt>
    <dgm:pt modelId="{017FCB03-D1D9-4C6F-A444-75E22EA49194}" type="parTrans" cxnId="{D38B4610-C341-4DEA-A169-737F0CE2B5B5}">
      <dgm:prSet/>
      <dgm:spPr/>
      <dgm:t>
        <a:bodyPr/>
        <a:lstStyle/>
        <a:p>
          <a:endParaRPr lang="en-US"/>
        </a:p>
      </dgm:t>
    </dgm:pt>
    <dgm:pt modelId="{8D0309D6-FF1F-49FD-8BC8-F2C788942D94}" type="sibTrans" cxnId="{D38B4610-C341-4DEA-A169-737F0CE2B5B5}">
      <dgm:prSet/>
      <dgm:spPr/>
      <dgm:t>
        <a:bodyPr/>
        <a:lstStyle/>
        <a:p>
          <a:endParaRPr lang="en-US"/>
        </a:p>
      </dgm:t>
    </dgm:pt>
    <dgm:pt modelId="{300DA88D-0DD3-49DD-BD7D-9D5D2BDF6309}">
      <dgm:prSet/>
      <dgm:spPr/>
      <dgm:t>
        <a:bodyPr/>
        <a:lstStyle/>
        <a:p>
          <a:r>
            <a:rPr lang="en-US" dirty="0"/>
            <a:t>Risk</a:t>
          </a:r>
        </a:p>
      </dgm:t>
    </dgm:pt>
    <dgm:pt modelId="{8E59DC52-D497-4A4C-BF64-E83A9909C95B}" type="parTrans" cxnId="{CFCE1796-101D-40C6-B8B3-ACAB411CB1DE}">
      <dgm:prSet/>
      <dgm:spPr/>
      <dgm:t>
        <a:bodyPr/>
        <a:lstStyle/>
        <a:p>
          <a:endParaRPr lang="en-US"/>
        </a:p>
      </dgm:t>
    </dgm:pt>
    <dgm:pt modelId="{1E1DCC5A-D231-447B-8CC9-E2F0E8E45055}" type="sibTrans" cxnId="{CFCE1796-101D-40C6-B8B3-ACAB411CB1DE}">
      <dgm:prSet/>
      <dgm:spPr/>
      <dgm:t>
        <a:bodyPr/>
        <a:lstStyle/>
        <a:p>
          <a:endParaRPr lang="en-US"/>
        </a:p>
      </dgm:t>
    </dgm:pt>
    <dgm:pt modelId="{F08A8236-A102-4071-9D95-A6E15B899EE7}">
      <dgm:prSet/>
      <dgm:spPr/>
      <dgm:t>
        <a:bodyPr/>
        <a:lstStyle/>
        <a:p>
          <a:r>
            <a:rPr lang="en-US" dirty="0"/>
            <a:t>Conclusion and recommendations</a:t>
          </a:r>
        </a:p>
      </dgm:t>
    </dgm:pt>
    <dgm:pt modelId="{69985D4D-99E3-4558-895F-5228DCE32108}" type="parTrans" cxnId="{0E9AB055-C4B3-421A-A678-49598C6BEC12}">
      <dgm:prSet/>
      <dgm:spPr/>
      <dgm:t>
        <a:bodyPr/>
        <a:lstStyle/>
        <a:p>
          <a:endParaRPr lang="en-US"/>
        </a:p>
      </dgm:t>
    </dgm:pt>
    <dgm:pt modelId="{184FE166-8EA0-4642-A3DF-0F3B668E643D}" type="sibTrans" cxnId="{0E9AB055-C4B3-421A-A678-49598C6BEC12}">
      <dgm:prSet/>
      <dgm:spPr/>
      <dgm:t>
        <a:bodyPr/>
        <a:lstStyle/>
        <a:p>
          <a:endParaRPr lang="en-US"/>
        </a:p>
      </dgm:t>
    </dgm:pt>
    <dgm:pt modelId="{1967C886-38B0-4CDA-98D7-F63993526FD2}">
      <dgm:prSet/>
      <dgm:spPr/>
      <dgm:t>
        <a:bodyPr/>
        <a:lstStyle/>
        <a:p>
          <a:r>
            <a:rPr lang="en-US" dirty="0"/>
            <a:t>Questions</a:t>
          </a:r>
        </a:p>
      </dgm:t>
    </dgm:pt>
    <dgm:pt modelId="{A54BF277-4F55-44A3-8185-F1A64BB82ADF}" type="parTrans" cxnId="{9CE928CC-A484-4F31-AEAC-A64ADA35C9F1}">
      <dgm:prSet/>
      <dgm:spPr/>
      <dgm:t>
        <a:bodyPr/>
        <a:lstStyle/>
        <a:p>
          <a:endParaRPr lang="en-US"/>
        </a:p>
      </dgm:t>
    </dgm:pt>
    <dgm:pt modelId="{2B7EEEE3-82CD-4E0F-8430-A538B994D0F6}" type="sibTrans" cxnId="{9CE928CC-A484-4F31-AEAC-A64ADA35C9F1}">
      <dgm:prSet/>
      <dgm:spPr/>
      <dgm:t>
        <a:bodyPr/>
        <a:lstStyle/>
        <a:p>
          <a:endParaRPr lang="en-US"/>
        </a:p>
      </dgm:t>
    </dgm:pt>
    <dgm:pt modelId="{47FCA330-B231-6C42-96E9-2A821BD70777}" type="pres">
      <dgm:prSet presAssocID="{9B8342C7-373E-4F7C-9026-2FA575678EA6}" presName="diagram" presStyleCnt="0">
        <dgm:presLayoutVars>
          <dgm:dir/>
          <dgm:resizeHandles val="exact"/>
        </dgm:presLayoutVars>
      </dgm:prSet>
      <dgm:spPr/>
    </dgm:pt>
    <dgm:pt modelId="{C407D0CE-2C5F-604A-B2B2-6644469344EE}" type="pres">
      <dgm:prSet presAssocID="{A2566F74-762D-4E43-B006-6D46E85DCEA7}" presName="node" presStyleLbl="node1" presStyleIdx="0" presStyleCnt="5">
        <dgm:presLayoutVars>
          <dgm:bulletEnabled val="1"/>
        </dgm:presLayoutVars>
      </dgm:prSet>
      <dgm:spPr/>
    </dgm:pt>
    <dgm:pt modelId="{7CF56CF8-3006-864C-8865-C3D13D90CEAC}" type="pres">
      <dgm:prSet presAssocID="{233B319B-52D6-4AAC-B8EF-7AA8C57E693D}" presName="sibTrans" presStyleCnt="0"/>
      <dgm:spPr/>
    </dgm:pt>
    <dgm:pt modelId="{DF56259F-1243-2A45-8AE2-A593C2C85BA0}" type="pres">
      <dgm:prSet presAssocID="{A08B34DA-5AEB-4ACB-8A8D-82ED8BEC3970}" presName="node" presStyleLbl="node1" presStyleIdx="1" presStyleCnt="5">
        <dgm:presLayoutVars>
          <dgm:bulletEnabled val="1"/>
        </dgm:presLayoutVars>
      </dgm:prSet>
      <dgm:spPr/>
    </dgm:pt>
    <dgm:pt modelId="{0F681F29-F839-884F-A4D1-FF0C5B23FDE2}" type="pres">
      <dgm:prSet presAssocID="{8D0309D6-FF1F-49FD-8BC8-F2C788942D94}" presName="sibTrans" presStyleCnt="0"/>
      <dgm:spPr/>
    </dgm:pt>
    <dgm:pt modelId="{3DFC69F3-B903-044E-9AAC-FB91E78FE357}" type="pres">
      <dgm:prSet presAssocID="{300DA88D-0DD3-49DD-BD7D-9D5D2BDF6309}" presName="node" presStyleLbl="node1" presStyleIdx="2" presStyleCnt="5">
        <dgm:presLayoutVars>
          <dgm:bulletEnabled val="1"/>
        </dgm:presLayoutVars>
      </dgm:prSet>
      <dgm:spPr/>
    </dgm:pt>
    <dgm:pt modelId="{104B7060-D8C0-2544-9532-05D94890581D}" type="pres">
      <dgm:prSet presAssocID="{1E1DCC5A-D231-447B-8CC9-E2F0E8E45055}" presName="sibTrans" presStyleCnt="0"/>
      <dgm:spPr/>
    </dgm:pt>
    <dgm:pt modelId="{2AE39438-CDA8-444D-B1DD-71B4DE3C3F31}" type="pres">
      <dgm:prSet presAssocID="{F08A8236-A102-4071-9D95-A6E15B899EE7}" presName="node" presStyleLbl="node1" presStyleIdx="3" presStyleCnt="5">
        <dgm:presLayoutVars>
          <dgm:bulletEnabled val="1"/>
        </dgm:presLayoutVars>
      </dgm:prSet>
      <dgm:spPr/>
    </dgm:pt>
    <dgm:pt modelId="{53E05692-53BC-A546-A803-FD98E2AF2685}" type="pres">
      <dgm:prSet presAssocID="{184FE166-8EA0-4642-A3DF-0F3B668E643D}" presName="sibTrans" presStyleCnt="0"/>
      <dgm:spPr/>
    </dgm:pt>
    <dgm:pt modelId="{60FED89C-23B3-8C41-BE9B-890E44A09660}" type="pres">
      <dgm:prSet presAssocID="{1967C886-38B0-4CDA-98D7-F63993526FD2}" presName="node" presStyleLbl="node1" presStyleIdx="4" presStyleCnt="5">
        <dgm:presLayoutVars>
          <dgm:bulletEnabled val="1"/>
        </dgm:presLayoutVars>
      </dgm:prSet>
      <dgm:spPr/>
    </dgm:pt>
  </dgm:ptLst>
  <dgm:cxnLst>
    <dgm:cxn modelId="{D38B4610-C341-4DEA-A169-737F0CE2B5B5}" srcId="{9B8342C7-373E-4F7C-9026-2FA575678EA6}" destId="{A08B34DA-5AEB-4ACB-8A8D-82ED8BEC3970}" srcOrd="1" destOrd="0" parTransId="{017FCB03-D1D9-4C6F-A444-75E22EA49194}" sibTransId="{8D0309D6-FF1F-49FD-8BC8-F2C788942D94}"/>
    <dgm:cxn modelId="{303BF612-6580-7240-986C-59E6D02CD44E}" type="presOf" srcId="{A08B34DA-5AEB-4ACB-8A8D-82ED8BEC3970}" destId="{DF56259F-1243-2A45-8AE2-A593C2C85BA0}" srcOrd="0" destOrd="0" presId="urn:microsoft.com/office/officeart/2005/8/layout/default"/>
    <dgm:cxn modelId="{EDEA193C-CEA1-0840-A9A2-1C41A8D31898}" type="presOf" srcId="{A2566F74-762D-4E43-B006-6D46E85DCEA7}" destId="{C407D0CE-2C5F-604A-B2B2-6644469344EE}" srcOrd="0" destOrd="0" presId="urn:microsoft.com/office/officeart/2005/8/layout/default"/>
    <dgm:cxn modelId="{552B2844-2AB9-40A1-A25F-4E993B7CD507}" srcId="{9B8342C7-373E-4F7C-9026-2FA575678EA6}" destId="{A2566F74-762D-4E43-B006-6D46E85DCEA7}" srcOrd="0" destOrd="0" parTransId="{6B14FC8A-8BA4-4393-910B-811E26F04707}" sibTransId="{233B319B-52D6-4AAC-B8EF-7AA8C57E693D}"/>
    <dgm:cxn modelId="{0E9AB055-C4B3-421A-A678-49598C6BEC12}" srcId="{9B8342C7-373E-4F7C-9026-2FA575678EA6}" destId="{F08A8236-A102-4071-9D95-A6E15B899EE7}" srcOrd="3" destOrd="0" parTransId="{69985D4D-99E3-4558-895F-5228DCE32108}" sibTransId="{184FE166-8EA0-4642-A3DF-0F3B668E643D}"/>
    <dgm:cxn modelId="{F3D94562-36E1-7843-8585-045D1DEB4156}" type="presOf" srcId="{F08A8236-A102-4071-9D95-A6E15B899EE7}" destId="{2AE39438-CDA8-444D-B1DD-71B4DE3C3F31}" srcOrd="0" destOrd="0" presId="urn:microsoft.com/office/officeart/2005/8/layout/default"/>
    <dgm:cxn modelId="{5F09E762-1469-7340-AE2F-DD49722F18A5}" type="presOf" srcId="{300DA88D-0DD3-49DD-BD7D-9D5D2BDF6309}" destId="{3DFC69F3-B903-044E-9AAC-FB91E78FE357}" srcOrd="0" destOrd="0" presId="urn:microsoft.com/office/officeart/2005/8/layout/default"/>
    <dgm:cxn modelId="{29DD867C-0614-5C4D-B432-CB339D7D87DB}" type="presOf" srcId="{1967C886-38B0-4CDA-98D7-F63993526FD2}" destId="{60FED89C-23B3-8C41-BE9B-890E44A09660}" srcOrd="0" destOrd="0" presId="urn:microsoft.com/office/officeart/2005/8/layout/default"/>
    <dgm:cxn modelId="{CFCE1796-101D-40C6-B8B3-ACAB411CB1DE}" srcId="{9B8342C7-373E-4F7C-9026-2FA575678EA6}" destId="{300DA88D-0DD3-49DD-BD7D-9D5D2BDF6309}" srcOrd="2" destOrd="0" parTransId="{8E59DC52-D497-4A4C-BF64-E83A9909C95B}" sibTransId="{1E1DCC5A-D231-447B-8CC9-E2F0E8E45055}"/>
    <dgm:cxn modelId="{9CE928CC-A484-4F31-AEAC-A64ADA35C9F1}" srcId="{9B8342C7-373E-4F7C-9026-2FA575678EA6}" destId="{1967C886-38B0-4CDA-98D7-F63993526FD2}" srcOrd="4" destOrd="0" parTransId="{A54BF277-4F55-44A3-8185-F1A64BB82ADF}" sibTransId="{2B7EEEE3-82CD-4E0F-8430-A538B994D0F6}"/>
    <dgm:cxn modelId="{0DCA74F2-FFEE-5046-9FAE-1EFC7003B013}" type="presOf" srcId="{9B8342C7-373E-4F7C-9026-2FA575678EA6}" destId="{47FCA330-B231-6C42-96E9-2A821BD70777}" srcOrd="0" destOrd="0" presId="urn:microsoft.com/office/officeart/2005/8/layout/default"/>
    <dgm:cxn modelId="{6CCB9B34-51EC-964B-9767-AF9786FC6206}" type="presParOf" srcId="{47FCA330-B231-6C42-96E9-2A821BD70777}" destId="{C407D0CE-2C5F-604A-B2B2-6644469344EE}" srcOrd="0" destOrd="0" presId="urn:microsoft.com/office/officeart/2005/8/layout/default"/>
    <dgm:cxn modelId="{7CF88873-A142-BE4E-A0C9-EFC4009B430B}" type="presParOf" srcId="{47FCA330-B231-6C42-96E9-2A821BD70777}" destId="{7CF56CF8-3006-864C-8865-C3D13D90CEAC}" srcOrd="1" destOrd="0" presId="urn:microsoft.com/office/officeart/2005/8/layout/default"/>
    <dgm:cxn modelId="{32D0C852-4ACF-2F4C-A6EE-2FB1B42ED18D}" type="presParOf" srcId="{47FCA330-B231-6C42-96E9-2A821BD70777}" destId="{DF56259F-1243-2A45-8AE2-A593C2C85BA0}" srcOrd="2" destOrd="0" presId="urn:microsoft.com/office/officeart/2005/8/layout/default"/>
    <dgm:cxn modelId="{CF9EF73D-097D-C845-A648-C065600093B3}" type="presParOf" srcId="{47FCA330-B231-6C42-96E9-2A821BD70777}" destId="{0F681F29-F839-884F-A4D1-FF0C5B23FDE2}" srcOrd="3" destOrd="0" presId="urn:microsoft.com/office/officeart/2005/8/layout/default"/>
    <dgm:cxn modelId="{F74115BB-AA01-0F49-9C0A-426EFD92C8D6}" type="presParOf" srcId="{47FCA330-B231-6C42-96E9-2A821BD70777}" destId="{3DFC69F3-B903-044E-9AAC-FB91E78FE357}" srcOrd="4" destOrd="0" presId="urn:microsoft.com/office/officeart/2005/8/layout/default"/>
    <dgm:cxn modelId="{EBA686C0-68A6-7747-B96A-7D1430727D67}" type="presParOf" srcId="{47FCA330-B231-6C42-96E9-2A821BD70777}" destId="{104B7060-D8C0-2544-9532-05D94890581D}" srcOrd="5" destOrd="0" presId="urn:microsoft.com/office/officeart/2005/8/layout/default"/>
    <dgm:cxn modelId="{03E657F6-FAB2-9A4C-9C8B-BD7FDB318E4B}" type="presParOf" srcId="{47FCA330-B231-6C42-96E9-2A821BD70777}" destId="{2AE39438-CDA8-444D-B1DD-71B4DE3C3F31}" srcOrd="6" destOrd="0" presId="urn:microsoft.com/office/officeart/2005/8/layout/default"/>
    <dgm:cxn modelId="{2CF9AB47-3D18-8448-AC4B-79F41C1FF5ED}" type="presParOf" srcId="{47FCA330-B231-6C42-96E9-2A821BD70777}" destId="{53E05692-53BC-A546-A803-FD98E2AF2685}" srcOrd="7" destOrd="0" presId="urn:microsoft.com/office/officeart/2005/8/layout/default"/>
    <dgm:cxn modelId="{FE691173-506B-554C-B4E8-59BDE2678A4E}" type="presParOf" srcId="{47FCA330-B231-6C42-96E9-2A821BD70777}" destId="{60FED89C-23B3-8C41-BE9B-890E44A0966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2A3E08-B3ED-42BD-91D4-248844C34F16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7E8447-8084-4463-A461-9EF16AD10902}">
      <dgm:prSet/>
      <dgm:spPr/>
      <dgm:t>
        <a:bodyPr/>
        <a:lstStyle/>
        <a:p>
          <a:r>
            <a:rPr lang="en-US" dirty="0"/>
            <a:t>Fixed income investing strategies to build strong fixed income portfolios rather than single fixed income securities</a:t>
          </a:r>
        </a:p>
      </dgm:t>
    </dgm:pt>
    <dgm:pt modelId="{7634E2AE-53B0-4B15-8354-7F8ADE789342}" type="parTrans" cxnId="{6428633E-C927-4A7D-A618-1B58D8D5C0B8}">
      <dgm:prSet/>
      <dgm:spPr/>
      <dgm:t>
        <a:bodyPr/>
        <a:lstStyle/>
        <a:p>
          <a:endParaRPr lang="en-US"/>
        </a:p>
      </dgm:t>
    </dgm:pt>
    <dgm:pt modelId="{9197AE90-FC12-4F79-B92C-EC49091F0BD8}" type="sibTrans" cxnId="{6428633E-C927-4A7D-A618-1B58D8D5C0B8}">
      <dgm:prSet/>
      <dgm:spPr/>
      <dgm:t>
        <a:bodyPr/>
        <a:lstStyle/>
        <a:p>
          <a:endParaRPr lang="en-US"/>
        </a:p>
      </dgm:t>
    </dgm:pt>
    <dgm:pt modelId="{AB9E86BF-8394-4CDC-BF32-FDAF19CF2AB0}">
      <dgm:prSet/>
      <dgm:spPr/>
      <dgm:t>
        <a:bodyPr/>
        <a:lstStyle/>
        <a:p>
          <a:r>
            <a:rPr lang="en-US"/>
            <a:t>Portfolio diversification </a:t>
          </a:r>
        </a:p>
      </dgm:t>
    </dgm:pt>
    <dgm:pt modelId="{24F00730-9333-4333-A6BF-E288496C5547}" type="parTrans" cxnId="{59662E40-2577-46D7-BFB5-BCA1E602B746}">
      <dgm:prSet/>
      <dgm:spPr/>
      <dgm:t>
        <a:bodyPr/>
        <a:lstStyle/>
        <a:p>
          <a:endParaRPr lang="en-US"/>
        </a:p>
      </dgm:t>
    </dgm:pt>
    <dgm:pt modelId="{9A127E6A-2E60-4D34-81C7-1E8CF02439C9}" type="sibTrans" cxnId="{59662E40-2577-46D7-BFB5-BCA1E602B746}">
      <dgm:prSet/>
      <dgm:spPr/>
      <dgm:t>
        <a:bodyPr/>
        <a:lstStyle/>
        <a:p>
          <a:endParaRPr lang="en-US"/>
        </a:p>
      </dgm:t>
    </dgm:pt>
    <dgm:pt modelId="{40984FA4-ECCF-F24C-8C46-A497BE226712}" type="pres">
      <dgm:prSet presAssocID="{212A3E08-B3ED-42BD-91D4-248844C34F16}" presName="Name0" presStyleCnt="0">
        <dgm:presLayoutVars>
          <dgm:dir/>
          <dgm:animLvl val="lvl"/>
          <dgm:resizeHandles val="exact"/>
        </dgm:presLayoutVars>
      </dgm:prSet>
      <dgm:spPr/>
    </dgm:pt>
    <dgm:pt modelId="{6C4FE333-B478-724F-B0D5-D3B2A14F87DB}" type="pres">
      <dgm:prSet presAssocID="{157E8447-8084-4463-A461-9EF16AD1090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246A327-B734-D441-BC8F-B19E076F53D4}" type="pres">
      <dgm:prSet presAssocID="{9197AE90-FC12-4F79-B92C-EC49091F0BD8}" presName="parTxOnlySpace" presStyleCnt="0"/>
      <dgm:spPr/>
    </dgm:pt>
    <dgm:pt modelId="{813C3A22-61F8-4E4A-8570-07E59F40E67B}" type="pres">
      <dgm:prSet presAssocID="{AB9E86BF-8394-4CDC-BF32-FDAF19CF2AB0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72349D3D-9728-8646-A53B-E59ADC58DEEA}" type="presOf" srcId="{AB9E86BF-8394-4CDC-BF32-FDAF19CF2AB0}" destId="{813C3A22-61F8-4E4A-8570-07E59F40E67B}" srcOrd="0" destOrd="0" presId="urn:microsoft.com/office/officeart/2005/8/layout/chevron1"/>
    <dgm:cxn modelId="{6428633E-C927-4A7D-A618-1B58D8D5C0B8}" srcId="{212A3E08-B3ED-42BD-91D4-248844C34F16}" destId="{157E8447-8084-4463-A461-9EF16AD10902}" srcOrd="0" destOrd="0" parTransId="{7634E2AE-53B0-4B15-8354-7F8ADE789342}" sibTransId="{9197AE90-FC12-4F79-B92C-EC49091F0BD8}"/>
    <dgm:cxn modelId="{59662E40-2577-46D7-BFB5-BCA1E602B746}" srcId="{212A3E08-B3ED-42BD-91D4-248844C34F16}" destId="{AB9E86BF-8394-4CDC-BF32-FDAF19CF2AB0}" srcOrd="1" destOrd="0" parTransId="{24F00730-9333-4333-A6BF-E288496C5547}" sibTransId="{9A127E6A-2E60-4D34-81C7-1E8CF02439C9}"/>
    <dgm:cxn modelId="{BE82B353-9213-F34B-AC8D-160B717C1689}" type="presOf" srcId="{212A3E08-B3ED-42BD-91D4-248844C34F16}" destId="{40984FA4-ECCF-F24C-8C46-A497BE226712}" srcOrd="0" destOrd="0" presId="urn:microsoft.com/office/officeart/2005/8/layout/chevron1"/>
    <dgm:cxn modelId="{AEE790E1-1730-E844-9024-0C81399627AE}" type="presOf" srcId="{157E8447-8084-4463-A461-9EF16AD10902}" destId="{6C4FE333-B478-724F-B0D5-D3B2A14F87DB}" srcOrd="0" destOrd="0" presId="urn:microsoft.com/office/officeart/2005/8/layout/chevron1"/>
    <dgm:cxn modelId="{C1A55477-A315-2244-9C8E-0CF54E6491F7}" type="presParOf" srcId="{40984FA4-ECCF-F24C-8C46-A497BE226712}" destId="{6C4FE333-B478-724F-B0D5-D3B2A14F87DB}" srcOrd="0" destOrd="0" presId="urn:microsoft.com/office/officeart/2005/8/layout/chevron1"/>
    <dgm:cxn modelId="{7133CE5B-229E-C345-9036-7E8D16381675}" type="presParOf" srcId="{40984FA4-ECCF-F24C-8C46-A497BE226712}" destId="{B246A327-B734-D441-BC8F-B19E076F53D4}" srcOrd="1" destOrd="0" presId="urn:microsoft.com/office/officeart/2005/8/layout/chevron1"/>
    <dgm:cxn modelId="{B634776A-0609-654F-9B8D-BA5C6DA59F6C}" type="presParOf" srcId="{40984FA4-ECCF-F24C-8C46-A497BE226712}" destId="{813C3A22-61F8-4E4A-8570-07E59F40E67B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7D0CE-2C5F-604A-B2B2-6644469344EE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Introduction</a:t>
          </a:r>
        </a:p>
      </dsp:txBody>
      <dsp:txXfrm>
        <a:off x="0" y="39687"/>
        <a:ext cx="3286125" cy="1971675"/>
      </dsp:txXfrm>
    </dsp:sp>
    <dsp:sp modelId="{DF56259F-1243-2A45-8AE2-A593C2C85BA0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 Analysis</a:t>
          </a:r>
        </a:p>
      </dsp:txBody>
      <dsp:txXfrm>
        <a:off x="3614737" y="39687"/>
        <a:ext cx="3286125" cy="1971675"/>
      </dsp:txXfrm>
    </dsp:sp>
    <dsp:sp modelId="{3DFC69F3-B903-044E-9AAC-FB91E78FE357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Risk</a:t>
          </a:r>
        </a:p>
      </dsp:txBody>
      <dsp:txXfrm>
        <a:off x="7229475" y="39687"/>
        <a:ext cx="3286125" cy="1971675"/>
      </dsp:txXfrm>
    </dsp:sp>
    <dsp:sp modelId="{2AE39438-CDA8-444D-B1DD-71B4DE3C3F31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Conclusion and recommendations</a:t>
          </a:r>
        </a:p>
      </dsp:txBody>
      <dsp:txXfrm>
        <a:off x="1807368" y="2339975"/>
        <a:ext cx="3286125" cy="1971675"/>
      </dsp:txXfrm>
    </dsp:sp>
    <dsp:sp modelId="{60FED89C-23B3-8C41-BE9B-890E44A09660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Questions</a:t>
          </a:r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FE333-B478-724F-B0D5-D3B2A14F87DB}">
      <dsp:nvSpPr>
        <dsp:cNvPr id="0" name=""/>
        <dsp:cNvSpPr/>
      </dsp:nvSpPr>
      <dsp:spPr>
        <a:xfrm>
          <a:off x="8956" y="738149"/>
          <a:ext cx="5353862" cy="214154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Fixed income investing strategies to build strong fixed income portfolios rather than single fixed income securities</a:t>
          </a:r>
        </a:p>
      </dsp:txBody>
      <dsp:txXfrm>
        <a:off x="1079729" y="738149"/>
        <a:ext cx="3212317" cy="2141545"/>
      </dsp:txXfrm>
    </dsp:sp>
    <dsp:sp modelId="{813C3A22-61F8-4E4A-8570-07E59F40E67B}">
      <dsp:nvSpPr>
        <dsp:cNvPr id="0" name=""/>
        <dsp:cNvSpPr/>
      </dsp:nvSpPr>
      <dsp:spPr>
        <a:xfrm>
          <a:off x="4827432" y="738149"/>
          <a:ext cx="5353862" cy="214154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Portfolio diversification </a:t>
          </a:r>
        </a:p>
      </dsp:txBody>
      <dsp:txXfrm>
        <a:off x="5898205" y="738149"/>
        <a:ext cx="3212317" cy="2141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E742-20AA-6245-B088-67DE08398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F7425-B77D-2B4A-8BEA-A2C11ECFA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481D-A8A8-7B43-AF4D-0CE47EBC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78E3-767F-9A4A-B9BD-FDA840090A5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4A08C-EFED-F743-8CDC-046C554C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D1B9-CBD2-1F4F-A51B-8989F21A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FCB-5EBD-BD4F-BAA2-8D08B7C9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3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FF30-6FBE-224F-A5FB-012447F4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2EF10-EF18-B74F-9F64-DB4B575EF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23F8C-16F4-BD4B-9A3A-AE9B1C4B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78E3-767F-9A4A-B9BD-FDA840090A5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88FF-2347-B44A-9E1B-EF642110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472A-7B69-2649-9584-D0C03967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FCB-5EBD-BD4F-BAA2-8D08B7C9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A153B-29E8-644F-890F-D5632B2A5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EC3BF-CE80-D148-B8F9-E73561FD2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50C0-21CE-8E4A-94C3-1DAD0B68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78E3-767F-9A4A-B9BD-FDA840090A5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0E8DD-33D4-3442-AC33-4A778CD4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4331-A551-3A4D-88D6-5BB92FE1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FCB-5EBD-BD4F-BAA2-8D08B7C9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7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F8F5-F591-2744-912E-87B06EB2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8631-9B11-CD40-9C94-7E92DC99A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9D21E-10D6-3A41-A3C2-9015BD71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78E3-767F-9A4A-B9BD-FDA840090A5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C67C2-A1DF-8E41-B61B-E7D6FA65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8904C-BAF0-3E43-862E-358AEDDC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FCB-5EBD-BD4F-BAA2-8D08B7C9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8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B727-A3CB-9346-B786-D84DD71C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9B79A-D89E-4A4E-9089-92D569C89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3314-D814-4F45-8186-162815AA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78E3-767F-9A4A-B9BD-FDA840090A5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83C1B-7415-1A4A-B875-5B888075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0DFC5-D18D-6B4E-828E-05F20039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FCB-5EBD-BD4F-BAA2-8D08B7C9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0EC8-1FDD-7B4E-962E-172ECB92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8C5A-19EB-ED4C-A24F-0C941ADA8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CC48A-180A-C44F-B12D-E376F325F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DCB54-B9A8-2C41-912D-B8C41BCA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78E3-767F-9A4A-B9BD-FDA840090A5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1C2F5-3A42-8E45-8A2E-2026B57B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0E41D-938F-554D-A354-07C56C87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FCB-5EBD-BD4F-BAA2-8D08B7C9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5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9EE3-0C95-5448-B67C-09FEA389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5DDFD-4A87-8748-A2C4-68934C546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436E9-0978-9247-A4FE-A3B588E21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2F61A-64B4-014A-964D-708DCCB98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32BCF-3DF5-CA4D-ADA6-D579A1D71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85D4F-D154-8640-A20A-87706C40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78E3-767F-9A4A-B9BD-FDA840090A5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DDC0-EE1B-8E4B-B55B-8DA1ACEA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F2B98-70C1-C846-B3D0-A3B259E2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FCB-5EBD-BD4F-BAA2-8D08B7C9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057C-A5C9-7748-9AE9-60785EF8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8253B-4729-3E46-9BB5-C0D8FF5A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78E3-767F-9A4A-B9BD-FDA840090A5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17F44-670C-F242-AEA7-5AFA577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3C026-E286-A143-B26B-37CF68DC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FCB-5EBD-BD4F-BAA2-8D08B7C9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C82C5-C391-DB4F-A280-D0C6C488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78E3-767F-9A4A-B9BD-FDA840090A5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008AF-1A91-0E48-8DA9-3CF747A2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245EA-842A-014B-8A58-688A7DE8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FCB-5EBD-BD4F-BAA2-8D08B7C9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1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B6DF-B3A8-C94F-9BDC-CE98B219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7511-E7CB-B04F-8BF2-92FEF7E16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0B682-3F16-054A-874E-90C2652FA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290CB-435E-0546-9B29-8EA8D22B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78E3-767F-9A4A-B9BD-FDA840090A5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72390-9B85-314D-837F-25C1A96B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CB3A9-B9FF-384B-B0B0-505E0169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FCB-5EBD-BD4F-BAA2-8D08B7C9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8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5BBA-6152-9949-8751-FB517B77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318FB-1C38-BB46-8290-C1F54D9A3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E6A72-A832-CE45-BD6B-3386D4166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40BA-7318-2347-973C-2E62D374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78E3-767F-9A4A-B9BD-FDA840090A5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734EF-72C8-1443-BDC0-AC530276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187C6-21A7-4545-A0FD-C75FC915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FCB-5EBD-BD4F-BAA2-8D08B7C9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9ACBC-9956-3649-BC19-B7A9F61C5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BA5CC-856B-644D-98A3-8D8721639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79750-06BE-8C4C-B827-92269937E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78E3-767F-9A4A-B9BD-FDA840090A5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AF5B-AB56-7944-8355-8E0F3B1AD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81B80-9481-764D-A486-AC2A835A5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33FCB-5EBD-BD4F-BAA2-8D08B7C9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5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Graph on document with pen">
            <a:extLst>
              <a:ext uri="{FF2B5EF4-FFF2-40B4-BE49-F238E27FC236}">
                <a16:creationId xmlns:a16="http://schemas.microsoft.com/office/drawing/2014/main" id="{97F1CCBE-287B-4AD9-AE89-C20FFA062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066" r="13561" b="-1"/>
          <a:stretch/>
        </p:blipFill>
        <p:spPr>
          <a:xfrm>
            <a:off x="3515845" y="10"/>
            <a:ext cx="866851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D73D4-D78F-6D44-9C00-DF8C3326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972747"/>
            <a:ext cx="5465620" cy="335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RISING INTEREST RATES ON FIXED INCOME PORTFOLIOS</a:t>
            </a:r>
            <a:br>
              <a:rPr 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FFB53-7F08-954E-BEB5-908EA883B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Omoyeni Ogundipe – 12/06/2021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56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AE64D9-0A09-8247-8BC4-70B1C232CC4B}"/>
              </a:ext>
            </a:extLst>
          </p:cNvPr>
          <p:cNvSpPr txBox="1"/>
          <p:nvPr/>
        </p:nvSpPr>
        <p:spPr>
          <a:xfrm>
            <a:off x="642258" y="757061"/>
            <a:ext cx="11332028" cy="1427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bond value formular and excel, if a buyer bought Investor Jay’s $1,000 bond at 5% interest rate, which has 18 months coupon payments left at $25 each, this is how a rise in interest rates affect the bond's market value.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6B2562-F38F-7B43-80AE-16EFF45A6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59679"/>
              </p:ext>
            </p:extLst>
          </p:nvPr>
        </p:nvGraphicFramePr>
        <p:xfrm>
          <a:off x="642258" y="2540000"/>
          <a:ext cx="4483100" cy="2032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798">
                  <a:extLst>
                    <a:ext uri="{9D8B030D-6E8A-4147-A177-3AD203B41FA5}">
                      <a16:colId xmlns:a16="http://schemas.microsoft.com/office/drawing/2014/main" val="2623113191"/>
                    </a:ext>
                  </a:extLst>
                </a:gridCol>
                <a:gridCol w="2503302">
                  <a:extLst>
                    <a:ext uri="{9D8B030D-6E8A-4147-A177-3AD203B41FA5}">
                      <a16:colId xmlns:a16="http://schemas.microsoft.com/office/drawing/2014/main" val="1304745733"/>
                    </a:ext>
                  </a:extLst>
                </a:gridCol>
              </a:tblGrid>
              <a:tr h="2165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RISING INTEREST RATE &amp; PRICE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34022"/>
                  </a:ext>
                </a:extLst>
              </a:tr>
              <a:tr h="216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TODAY'S INTEREST RATE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MARKET VALUE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6663798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$1,000.00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1290843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$931.23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625048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$868.10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54067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$810.11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1537864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$756.80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702997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$707.76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147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9EB313-4929-5F4B-B019-3168DF1AD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728698"/>
              </p:ext>
            </p:extLst>
          </p:nvPr>
        </p:nvGraphicFramePr>
        <p:xfrm>
          <a:off x="6308272" y="20193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55E039-2968-BD43-8EF2-C55B96A3F6C6}"/>
              </a:ext>
            </a:extLst>
          </p:cNvPr>
          <p:cNvSpPr txBox="1"/>
          <p:nvPr/>
        </p:nvSpPr>
        <p:spPr>
          <a:xfrm>
            <a:off x="642258" y="5040085"/>
            <a:ext cx="369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 = -1</a:t>
            </a:r>
          </a:p>
        </p:txBody>
      </p:sp>
    </p:spTree>
    <p:extLst>
      <p:ext uri="{BB962C8B-B14F-4D97-AF65-F5344CB8AC3E}">
        <p14:creationId xmlns:p14="http://schemas.microsoft.com/office/powerpoint/2010/main" val="383312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FE1568-C43F-174C-AE53-D5A1727C5F64}"/>
              </a:ext>
            </a:extLst>
          </p:cNvPr>
          <p:cNvSpPr txBox="1"/>
          <p:nvPr/>
        </p:nvSpPr>
        <p:spPr>
          <a:xfrm>
            <a:off x="674915" y="887690"/>
            <a:ext cx="11190514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Suppose the reverse was the case, the economy is not doing so well causing a fall in interest rates.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523D0D-F150-3C49-A2BA-E20CA762E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69764"/>
              </p:ext>
            </p:extLst>
          </p:nvPr>
        </p:nvGraphicFramePr>
        <p:xfrm>
          <a:off x="674915" y="2482850"/>
          <a:ext cx="4483100" cy="1803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798">
                  <a:extLst>
                    <a:ext uri="{9D8B030D-6E8A-4147-A177-3AD203B41FA5}">
                      <a16:colId xmlns:a16="http://schemas.microsoft.com/office/drawing/2014/main" val="1431858378"/>
                    </a:ext>
                  </a:extLst>
                </a:gridCol>
                <a:gridCol w="2503302">
                  <a:extLst>
                    <a:ext uri="{9D8B030D-6E8A-4147-A177-3AD203B41FA5}">
                      <a16:colId xmlns:a16="http://schemas.microsoft.com/office/drawing/2014/main" val="3267349642"/>
                    </a:ext>
                  </a:extLst>
                </a:gridCol>
              </a:tblGrid>
              <a:tr h="19216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DECREASING INTEREST RATE &amp; PRICE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43080"/>
                  </a:ext>
                </a:extLst>
              </a:tr>
              <a:tr h="19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TODAY'S INTEREST RATE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MARKET VALUE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3460889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$1,000.00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8109830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$1,074.96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5626565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$1,156.73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0744589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$1,245.97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9711805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$1,343.46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541878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$1,395.54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929009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97EFDD6-A9FD-354C-B3F9-A05459EB25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753475"/>
              </p:ext>
            </p:extLst>
          </p:nvPr>
        </p:nvGraphicFramePr>
        <p:xfrm>
          <a:off x="6096000" y="20129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6E6CA3-25A4-8B40-9D53-FF918B084A8B}"/>
              </a:ext>
            </a:extLst>
          </p:cNvPr>
          <p:cNvSpPr txBox="1"/>
          <p:nvPr/>
        </p:nvSpPr>
        <p:spPr>
          <a:xfrm>
            <a:off x="674915" y="4756149"/>
            <a:ext cx="2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 = -1</a:t>
            </a:r>
          </a:p>
        </p:txBody>
      </p:sp>
    </p:spTree>
    <p:extLst>
      <p:ext uri="{BB962C8B-B14F-4D97-AF65-F5344CB8AC3E}">
        <p14:creationId xmlns:p14="http://schemas.microsoft.com/office/powerpoint/2010/main" val="99194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23784-13DF-2B4E-9039-0F20E678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RISK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7086-4D62-234C-A2B1-8EEF9FA9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Interest rate risk- usually measured by looking at the duration of a fixed income security</a:t>
            </a:r>
            <a:r>
              <a:rPr lang="en-US" sz="2600" dirty="0">
                <a:effectLst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long-term government bonds have the highest interest rate risk.</a:t>
            </a:r>
            <a:r>
              <a:rPr lang="en-US" sz="2600" dirty="0">
                <a:effectLst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Short-term Treasury bonds have lower interest rate risk than long-term 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Corporate bonds yield higher interests than government bonds, and credit risks reflect the added risk.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effectLst/>
              </a:rPr>
              <a:t>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703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DE63-D91E-9547-82D1-291BF27D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Conclusion &amp; Recommendations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73839A-D38E-4C6B-8DE7-F63DE6ABB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59967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93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1920F8-8C5B-F743-AF14-833776DA49C4}"/>
              </a:ext>
            </a:extLst>
          </p:cNvPr>
          <p:cNvSpPr txBox="1"/>
          <p:nvPr/>
        </p:nvSpPr>
        <p:spPr>
          <a:xfrm>
            <a:off x="555171" y="680137"/>
            <a:ext cx="11081657" cy="5674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REFERENCE: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Barnes, R. (2020, August 31). </a:t>
            </a:r>
            <a:r>
              <a:rPr lang="en-US" sz="1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How to Create a Modern Fixed-Income Portfolio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Investopedia. https://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www.investopedia.com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/articles/bonds/07/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fiportfolio.asp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Corporate Finance Institute. (2021, August 31). </a:t>
            </a:r>
            <a:r>
              <a:rPr lang="en-US" sz="1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Fixed Income Portfolio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https://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corporatefinanceinstitute.com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/resources/knowledge/trading-investing/fixed-income-portfolio/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Essele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P. (2021, March 17). </a:t>
            </a:r>
            <a:r>
              <a:rPr lang="en-US" sz="1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Protecting a Portfolio Against a Rise in Interest Rates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Commonwealth Financial Network. https://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www.commonwealth.com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/insights/protecting-a-portfolio-against-a-rise-in-interest-rates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FRED. (2021). </a:t>
            </a:r>
            <a:r>
              <a:rPr lang="en-US" sz="1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Monetary Data | FRED | St. Louis Fed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Fredstlouisfed.Org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https://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fred.stlouisfed.org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/categories/24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Luthi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B. (2021, October 20). </a:t>
            </a:r>
            <a:r>
              <a:rPr lang="en-US" sz="1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Here’s Why Bond Prices Drop When Interest Rates Go Up.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The Balance. https://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www.thebalance.com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/why-do-bond-prices-go-down-when-interest-rates-rise-2388565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Moss, W. (2021, June 1). </a:t>
            </a:r>
            <a:r>
              <a:rPr lang="en-US" sz="1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What a Rise in Interest Rates Means for Your Portfolio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The Balance. https://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www.thebalance.com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/how-interest-rate-increase-affects-your-portfolio-4119335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Pearson.gif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(2020). [Formula].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Statisticshowto.Com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</a:t>
            </a:r>
            <a:endParaRPr lang="en-US" sz="2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8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D9BEB7-0D6A-2242-821F-C5B874999E02}"/>
              </a:ext>
            </a:extLst>
          </p:cNvPr>
          <p:cNvSpPr txBox="1"/>
          <p:nvPr/>
        </p:nvSpPr>
        <p:spPr>
          <a:xfrm>
            <a:off x="478971" y="1166843"/>
            <a:ext cx="11005458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ACKNOWLEDGEMENTS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am very grateful to my family and friends for their love and unending support. And to my partner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Chisom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thank you for your wise and kind words. To Professor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Sahi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Professor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Jator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thank you for your kindness, your wise words, your support, your sincere feedbacks and treating us like your wards.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Finally, to my late Sister, Yetunde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Ogundipe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Esther; You are deeply loved, and the Heavens have gained an Angel. I dedicate this project to you. I love you. 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49837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BEDDC-9D80-4444-8B72-2D61DF6CB74A}"/>
              </a:ext>
            </a:extLst>
          </p:cNvPr>
          <p:cNvSpPr txBox="1"/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9433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20E9AA23-8767-4C47-ACEF-F760EBF671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7518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00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B21496-C926-7848-93BC-6E3AB354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365125"/>
            <a:ext cx="10602686" cy="1325563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A3B29-DBDB-FB49-8AC6-9BC5903D0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200" dirty="0"/>
              <a:t>It is important for investors, portfolio managers, and risk managers to be familiar with the impact of interest rates on investment portfolios. Knowing how to manage a fixed income portfolio when interest rates rise can help mitigate any potential negative effects.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6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1517E-5232-BC44-BA19-C798EFE5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1" dirty="0"/>
              <a:t>Factors that affect Interest rates</a:t>
            </a:r>
            <a:br>
              <a:rPr lang="en-US" sz="3700" b="1" dirty="0"/>
            </a:br>
            <a:endParaRPr lang="en-US" sz="37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6224-5CB9-E44D-9E23-0097C55AD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403" y="2987634"/>
            <a:ext cx="10624458" cy="30865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Demand &amp; Supply</a:t>
            </a:r>
          </a:p>
          <a:p>
            <a:pPr>
              <a:lnSpc>
                <a:spcPct val="150000"/>
              </a:lnSpc>
            </a:pPr>
            <a:r>
              <a:rPr lang="en-US" dirty="0"/>
              <a:t>Inflation</a:t>
            </a:r>
          </a:p>
          <a:p>
            <a:pPr>
              <a:lnSpc>
                <a:spcPct val="150000"/>
              </a:lnSpc>
            </a:pPr>
            <a:r>
              <a:rPr lang="en-US" dirty="0"/>
              <a:t>Government-(Fed Funds rate)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2320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C359B7E-D26A-3546-8523-98DB590BE4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584558"/>
              </p:ext>
            </p:extLst>
          </p:nvPr>
        </p:nvGraphicFramePr>
        <p:xfrm>
          <a:off x="1937657" y="2519703"/>
          <a:ext cx="8316686" cy="3423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DD7EBC-5807-1B43-BBC6-4B7C01BB72A2}"/>
              </a:ext>
            </a:extLst>
          </p:cNvPr>
          <p:cNvSpPr txBox="1"/>
          <p:nvPr/>
        </p:nvSpPr>
        <p:spPr>
          <a:xfrm>
            <a:off x="1240971" y="914400"/>
            <a:ext cx="1001485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Using data gotten from FRED an online database, we analyze the relationship between Fed Funds Effective Rate and Prime rate for a 20-years long period.</a:t>
            </a:r>
          </a:p>
        </p:txBody>
      </p:sp>
    </p:spTree>
    <p:extLst>
      <p:ext uri="{BB962C8B-B14F-4D97-AF65-F5344CB8AC3E}">
        <p14:creationId xmlns:p14="http://schemas.microsoft.com/office/powerpoint/2010/main" val="232043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101DB-2689-C247-B43D-D8AB983E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00038"/>
            <a:ext cx="10168128" cy="1163002"/>
          </a:xfrm>
        </p:spPr>
        <p:txBody>
          <a:bodyPr>
            <a:normAutofit/>
          </a:bodyPr>
          <a:lstStyle/>
          <a:p>
            <a:r>
              <a:rPr lang="en-US" sz="4000" b="1" dirty="0"/>
              <a:t>Fixed Income Portfolio</a:t>
            </a:r>
            <a:r>
              <a:rPr lang="en-US" sz="4000" dirty="0">
                <a:effectLst/>
              </a:rPr>
              <a:t> </a:t>
            </a:r>
            <a:endParaRPr lang="en-US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57D7B-299E-2146-A3B9-DB4586FDA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4" y="2221992"/>
            <a:ext cx="11845566" cy="4636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fixed income portfolio consists of investment securities that pay a fixed rate of return until maturity. </a:t>
            </a:r>
          </a:p>
          <a:p>
            <a:pPr marL="0" indent="0">
              <a:buNone/>
            </a:pPr>
            <a:r>
              <a:rPr lang="en-US" sz="2400" dirty="0"/>
              <a:t>Examples of fixed income securities: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Certificates of deposit (CDs)</a:t>
            </a:r>
          </a:p>
          <a:p>
            <a:r>
              <a:rPr lang="en-US" sz="2400" dirty="0"/>
              <a:t>Government-issued bonds (Municipal bonds)</a:t>
            </a:r>
          </a:p>
          <a:p>
            <a:r>
              <a:rPr lang="en-US" sz="2400" dirty="0"/>
              <a:t>Corporate-issued bonds</a:t>
            </a:r>
          </a:p>
          <a:p>
            <a:r>
              <a:rPr lang="en-US" sz="2400" dirty="0"/>
              <a:t>Treasury bills</a:t>
            </a:r>
          </a:p>
          <a:p>
            <a:r>
              <a:rPr lang="en-US" sz="2400" dirty="0"/>
              <a:t>Bond mutual funds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4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61282-585B-5048-8C2A-57989943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 fontScale="90000"/>
          </a:bodyPr>
          <a:lstStyle/>
          <a:p>
            <a:r>
              <a:rPr lang="en-US" sz="2800" b="1" dirty="0"/>
              <a:t>How Rising Fed Funds Rate Affect Fixed Income Investment Rates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21AE-6595-8747-B267-186D99BBE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After studying a 20 years long data of Interest rates for some fixed income securities, we determined that FFER influences FIIR amongst other factors.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7ECAF7-C8EC-A64A-9497-8503102961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623174"/>
              </p:ext>
            </p:extLst>
          </p:nvPr>
        </p:nvGraphicFramePr>
        <p:xfrm>
          <a:off x="5573486" y="214923"/>
          <a:ext cx="5819720" cy="2980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D4DEDC-E443-E244-B102-EB7CBE0C39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835193"/>
              </p:ext>
            </p:extLst>
          </p:nvPr>
        </p:nvGraphicFramePr>
        <p:xfrm>
          <a:off x="5573485" y="3309410"/>
          <a:ext cx="5819721" cy="2867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6150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CAD27-F6F8-6649-B839-8EC1815B4D3A}"/>
              </a:ext>
            </a:extLst>
          </p:cNvPr>
          <p:cNvSpPr txBox="1"/>
          <p:nvPr/>
        </p:nvSpPr>
        <p:spPr>
          <a:xfrm>
            <a:off x="411480" y="853005"/>
            <a:ext cx="4389120" cy="1226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Rising Interest Rates And Fixed Income Portfolios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BA4B5-79F9-7A41-907B-85520BE4BED8}"/>
              </a:ext>
            </a:extLst>
          </p:cNvPr>
          <p:cNvSpPr txBox="1"/>
          <p:nvPr/>
        </p:nvSpPr>
        <p:spPr>
          <a:xfrm>
            <a:off x="411479" y="2684095"/>
            <a:ext cx="9304021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Interest rates have an inverse impact on fixed income  portfolios, like bond portfolios.</a:t>
            </a:r>
            <a:r>
              <a:rPr lang="en-US" sz="2000" dirty="0">
                <a:effectLst/>
              </a:rPr>
              <a:t> </a:t>
            </a:r>
            <a:r>
              <a:rPr lang="en-US" sz="2000" dirty="0"/>
              <a:t>When there’s a rise in interest rates which occur as a result of a booming economy, the prices of bonds fall, inversely, when interest rates experience a decline, bond prices go up. 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Example: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Graphic 8" descr="Upward trend">
            <a:extLst>
              <a:ext uri="{FF2B5EF4-FFF2-40B4-BE49-F238E27FC236}">
                <a16:creationId xmlns:a16="http://schemas.microsoft.com/office/drawing/2014/main" id="{E6F366EA-FF3C-444A-B54B-48ECB1F5F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5501" y="709412"/>
            <a:ext cx="1651880" cy="165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0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3C9F69-E866-A542-9BFD-75AA3C535064}"/>
              </a:ext>
            </a:extLst>
          </p:cNvPr>
          <p:cNvSpPr txBox="1"/>
          <p:nvPr/>
        </p:nvSpPr>
        <p:spPr>
          <a:xfrm>
            <a:off x="386443" y="809908"/>
            <a:ext cx="11419114" cy="5449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$1,000 bond that has 10 years until repayment has been purchased by Investor Jay. When the bond matures, the initial capital of $1,000 will be repaid to him. The interest rate on the bond is a coupon of 5% annually. Meaning that the bond yields a return of $50 annually and he is paid semi-annually. That is $25 coupon payment every six months.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a year, Investor Jay then decides to sell his bond, but interest rates in the market isn’t exactly what was a year ago. It has risen to 6%. This means that bond investors can get a return of $60 on a $1,000 bond at a rate of 6%. Now Investor Jay’s $50 annual interest isn’t as attractive as a $60 annual interest on the same bond value.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bond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 investor would make an interest yield of $60 yearly for 10 years. A total of $600.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*Investor Jay’s bond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 buyer would make an interest yield of $50 yearly for 9 years. A total of $450.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attract a buyer, that is a new investor for Investor Jay’s bond, he will have to sell his bond for $931.23.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is this value determined?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5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1062</Words>
  <Application>Microsoft Macintosh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IMPACT OF RISING INTEREST RATES ON FIXED INCOME PORTFOLIOS </vt:lpstr>
      <vt:lpstr>PowerPoint Presentation</vt:lpstr>
      <vt:lpstr>Introduction </vt:lpstr>
      <vt:lpstr>Factors that affect Interest rates </vt:lpstr>
      <vt:lpstr>PowerPoint Presentation</vt:lpstr>
      <vt:lpstr>Fixed Income Portfolio </vt:lpstr>
      <vt:lpstr>How Rising Fed Funds Rate Affect Fixed Income Investment Rates </vt:lpstr>
      <vt:lpstr>PowerPoint Presentation</vt:lpstr>
      <vt:lpstr>PowerPoint Presentation</vt:lpstr>
      <vt:lpstr>PowerPoint Presentation</vt:lpstr>
      <vt:lpstr>PowerPoint Presentation</vt:lpstr>
      <vt:lpstr>RISK</vt:lpstr>
      <vt:lpstr>Conclusion &amp; Recommendations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RISING INTEREST RATES ON FIXED INCOME PORTFOLIOS </dc:title>
  <dc:creator>yenny dipe</dc:creator>
  <cp:lastModifiedBy>yenny dipe</cp:lastModifiedBy>
  <cp:revision>4</cp:revision>
  <dcterms:created xsi:type="dcterms:W3CDTF">2021-12-05T16:11:13Z</dcterms:created>
  <dcterms:modified xsi:type="dcterms:W3CDTF">2021-12-07T02:59:57Z</dcterms:modified>
</cp:coreProperties>
</file>