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3.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3.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1.xml.rels" ContentType="application/vnd.openxmlformats-package.relationships+xml"/>
  <Override PartName="/ppt/slideLayouts/_rels/slideLayout21.xml.rels" ContentType="application/vnd.openxmlformats-package.relationships+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s/_rels/slide5.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6.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17.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_rels/presentation.xml.rels" ContentType="application/vnd.openxmlformats-package.relationships+xml"/>
  <Override PartName="/ppt/media/image1.png" ContentType="image/pn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7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tBDfr" TargetMode="Externa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bg>
      <p:bgPr>
        <a:gradFill rotWithShape="0">
          <a:gsLst>
            <a:gs pos="0">
              <a:srgbClr val="ffffff"/>
            </a:gs>
            <a:gs pos="100000">
              <a:srgbClr val="d9d9d9"/>
            </a:gs>
          </a:gsLst>
          <a:lin ang="18900000"/>
        </a:gradFill>
      </p:bgPr>
    </p:bg>
    <p:spTree>
      <p:nvGrpSpPr>
        <p:cNvPr id="1" name=""/>
        <p:cNvGrpSpPr/>
        <p:nvPr/>
      </p:nvGrpSpPr>
      <p:grpSpPr>
        <a:xfrm>
          <a:off x="0" y="0"/>
          <a:ext cx="0" cy="0"/>
          <a:chOff x="0" y="0"/>
          <a:chExt cx="0" cy="0"/>
        </a:xfrm>
      </p:grpSpPr>
      <p:sp>
        <p:nvSpPr>
          <p:cNvPr id="0" name="PlaceHolder 1"/>
          <p:cNvSpPr>
            <a:spLocks noGrp="1"/>
          </p:cNvSpPr>
          <p:nvPr>
            <p:ph type="body"/>
          </p:nvPr>
        </p:nvSpPr>
        <p:spPr>
          <a:xfrm>
            <a:off x="7200" y="-7200"/>
            <a:ext cx="9143640" cy="5143320"/>
          </a:xfrm>
          <a:prstGeom prst="rect">
            <a:avLst/>
          </a:prstGeom>
          <a:noFill/>
          <a:ln w="0">
            <a:noFill/>
          </a:ln>
        </p:spPr>
        <p:txBody>
          <a:bodyPr lIns="90000" rIns="90000" tIns="45000" bIns="45000" anchor="t">
            <a:normAutofit/>
          </a:bodyPr>
          <a:p>
            <a:pPr marL="432000" indent="-324000">
              <a:spcBef>
                <a:spcPts val="1417"/>
              </a:spcBef>
              <a:buClr>
                <a:srgbClr val="000000"/>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sp>
        <p:nvSpPr>
          <p:cNvPr id="1" name="PlaceHolder 2"/>
          <p:cNvSpPr>
            <a:spLocks noGrp="1"/>
          </p:cNvSpPr>
          <p:nvPr>
            <p:ph type="title"/>
          </p:nvPr>
        </p:nvSpPr>
        <p:spPr>
          <a:xfrm>
            <a:off x="457200" y="2908440"/>
            <a:ext cx="3861720" cy="1685520"/>
          </a:xfrm>
          <a:prstGeom prst="rect">
            <a:avLst/>
          </a:prstGeom>
          <a:noFill/>
          <a:ln w="0">
            <a:noFill/>
          </a:ln>
        </p:spPr>
        <p:txBody>
          <a:bodyPr lIns="91440" rIns="91440" tIns="91440" bIns="91440" anchor="b">
            <a:noAutofit/>
          </a:bodyPr>
          <a:p>
            <a:pPr indent="0">
              <a:buNone/>
            </a:pPr>
            <a:r>
              <a:rPr b="0" lang="fr-FR" sz="6000" strike="noStrike" u="none">
                <a:solidFill>
                  <a:schemeClr val="dk1"/>
                </a:solidFill>
                <a:effectLst/>
                <a:uFillTx/>
                <a:latin typeface="Arial"/>
              </a:rPr>
              <a:t>Click to edit the title text format</a:t>
            </a:r>
            <a:endParaRPr b="0" lang="fr-FR" sz="6000" strike="noStrike" u="none">
              <a:solidFill>
                <a:schemeClr val="dk1"/>
              </a:solidFill>
              <a:effectLst/>
              <a:uFillTx/>
              <a:latin typeface="Aria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
    <p:bg>
      <p:bgPr>
        <a:gradFill rotWithShape="0">
          <a:gsLst>
            <a:gs pos="0">
              <a:srgbClr val="ffffff"/>
            </a:gs>
            <a:gs pos="100000">
              <a:srgbClr val="d9d9d9"/>
            </a:gs>
          </a:gsLst>
          <a:lin ang="8094000"/>
        </a:gradFill>
      </p:bgPr>
    </p:bg>
    <p:spTree>
      <p:nvGrpSpPr>
        <p:cNvPr id="1" name=""/>
        <p:cNvGrpSpPr/>
        <p:nvPr/>
      </p:nvGrpSpPr>
      <p:grpSpPr>
        <a:xfrm>
          <a:off x="0" y="0"/>
          <a:ext cx="0" cy="0"/>
          <a:chOff x="0" y="0"/>
          <a:chExt cx="0" cy="0"/>
        </a:xfrm>
      </p:grpSpPr>
      <p:sp>
        <p:nvSpPr>
          <p:cNvPr id="26" name="Google Shape;85;p19"/>
          <p:cNvSpPr/>
          <p:nvPr/>
        </p:nvSpPr>
        <p:spPr>
          <a:xfrm flipH="1">
            <a:off x="206640" y="164160"/>
            <a:ext cx="8728920" cy="4815000"/>
          </a:xfrm>
          <a:prstGeom prst="roundRect">
            <a:avLst>
              <a:gd name="adj" fmla="val 16667"/>
            </a:avLst>
          </a:prstGeom>
          <a:gradFill rotWithShape="0">
            <a:gsLst>
              <a:gs pos="0">
                <a:srgbClr val="ffffff"/>
              </a:gs>
              <a:gs pos="100000">
                <a:srgbClr val="d9d9d9"/>
              </a:gs>
            </a:gsLst>
            <a:lin ang="2694000"/>
          </a:gra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27" name="PlaceHolder 1"/>
          <p:cNvSpPr>
            <a:spLocks noGrp="1"/>
          </p:cNvSpPr>
          <p:nvPr>
            <p:ph type="title"/>
          </p:nvPr>
        </p:nvSpPr>
        <p:spPr>
          <a:xfrm>
            <a:off x="562680" y="319320"/>
            <a:ext cx="7703640" cy="57240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
        <p:nvSpPr>
          <p:cNvPr id="28" name="PlaceHolder 2"/>
          <p:cNvSpPr>
            <a:spLocks noGrp="1"/>
          </p:cNvSpPr>
          <p:nvPr>
            <p:ph type="title"/>
          </p:nvPr>
        </p:nvSpPr>
        <p:spPr>
          <a:xfrm>
            <a:off x="6166440" y="3345120"/>
            <a:ext cx="865440" cy="310320"/>
          </a:xfrm>
          <a:prstGeom prst="rect">
            <a:avLst/>
          </a:prstGeom>
          <a:noFill/>
          <a:ln w="0">
            <a:noFill/>
          </a:ln>
        </p:spPr>
        <p:txBody>
          <a:bodyPr lIns="91440" rIns="91440" tIns="91440" bIns="91440" anchor="ctr">
            <a:noAutofit/>
          </a:bodyPr>
          <a:p>
            <a:pPr indent="0" algn="ctr">
              <a:lnSpc>
                <a:spcPct val="100000"/>
              </a:lnSpc>
              <a:buNone/>
            </a:pPr>
            <a:r>
              <a:rPr b="0" lang="fr-FR" sz="2000" strike="noStrike" u="none">
                <a:solidFill>
                  <a:schemeClr val="dk1"/>
                </a:solidFill>
                <a:effectLst/>
                <a:uFillTx/>
                <a:latin typeface="Be Vietnam Pro Light"/>
                <a:ea typeface="Be Vietnam Pro Light"/>
              </a:rPr>
              <a:t>xx%</a:t>
            </a:r>
            <a:endParaRPr b="0" lang="fr-FR" sz="2000" strike="noStrike" u="none">
              <a:solidFill>
                <a:schemeClr val="dk1"/>
              </a:solidFill>
              <a:effectLst/>
              <a:uFillTx/>
              <a:latin typeface="Arial"/>
            </a:endParaRPr>
          </a:p>
        </p:txBody>
      </p:sp>
      <p:sp>
        <p:nvSpPr>
          <p:cNvPr id="29" name="PlaceHolder 3"/>
          <p:cNvSpPr>
            <a:spLocks noGrp="1"/>
          </p:cNvSpPr>
          <p:nvPr>
            <p:ph type="title"/>
          </p:nvPr>
        </p:nvSpPr>
        <p:spPr>
          <a:xfrm>
            <a:off x="6170760" y="1488960"/>
            <a:ext cx="865440" cy="310320"/>
          </a:xfrm>
          <a:prstGeom prst="rect">
            <a:avLst/>
          </a:prstGeom>
          <a:noFill/>
          <a:ln w="0">
            <a:noFill/>
          </a:ln>
        </p:spPr>
        <p:txBody>
          <a:bodyPr lIns="91440" rIns="91440" tIns="91440" bIns="91440" anchor="ctr">
            <a:noAutofit/>
          </a:bodyPr>
          <a:p>
            <a:pPr indent="0" algn="ctr">
              <a:lnSpc>
                <a:spcPct val="100000"/>
              </a:lnSpc>
              <a:buNone/>
            </a:pPr>
            <a:r>
              <a:rPr b="0" lang="fr-FR" sz="2000" strike="noStrike" u="none">
                <a:solidFill>
                  <a:schemeClr val="dk1"/>
                </a:solidFill>
                <a:effectLst/>
                <a:uFillTx/>
                <a:latin typeface="Be Vietnam Pro Light"/>
                <a:ea typeface="Be Vietnam Pro Light"/>
              </a:rPr>
              <a:t>xx%</a:t>
            </a:r>
            <a:endParaRPr b="0" lang="fr-FR" sz="2000" strike="noStrike" u="none">
              <a:solidFill>
                <a:schemeClr val="dk1"/>
              </a:solidFill>
              <a:effectLst/>
              <a:uFillTx/>
              <a:latin typeface="Arial"/>
            </a:endParaRPr>
          </a:p>
        </p:txBody>
      </p:sp>
      <p:sp>
        <p:nvSpPr>
          <p:cNvPr id="30" name="PlaceHolder 4"/>
          <p:cNvSpPr>
            <a:spLocks noGrp="1"/>
          </p:cNvSpPr>
          <p:nvPr>
            <p:ph type="title"/>
          </p:nvPr>
        </p:nvSpPr>
        <p:spPr>
          <a:xfrm>
            <a:off x="3462480" y="1487880"/>
            <a:ext cx="864000" cy="310320"/>
          </a:xfrm>
          <a:prstGeom prst="rect">
            <a:avLst/>
          </a:prstGeom>
          <a:noFill/>
          <a:ln w="0">
            <a:noFill/>
          </a:ln>
        </p:spPr>
        <p:txBody>
          <a:bodyPr lIns="91440" rIns="91440" tIns="91440" bIns="91440" anchor="ctr">
            <a:noAutofit/>
          </a:bodyPr>
          <a:p>
            <a:pPr indent="0" algn="ctr">
              <a:lnSpc>
                <a:spcPct val="100000"/>
              </a:lnSpc>
              <a:buNone/>
            </a:pPr>
            <a:r>
              <a:rPr b="0" lang="fr-FR" sz="2000" strike="noStrike" u="none">
                <a:solidFill>
                  <a:schemeClr val="dk1"/>
                </a:solidFill>
                <a:effectLst/>
                <a:uFillTx/>
                <a:latin typeface="Be Vietnam Pro Light"/>
                <a:ea typeface="Be Vietnam Pro Light"/>
              </a:rPr>
              <a:t>xx%</a:t>
            </a:r>
            <a:endParaRPr b="0" lang="fr-FR" sz="2000" strike="noStrike" u="none">
              <a:solidFill>
                <a:schemeClr val="dk1"/>
              </a:solidFill>
              <a:effectLst/>
              <a:uFillTx/>
              <a:latin typeface="Arial"/>
            </a:endParaRPr>
          </a:p>
        </p:txBody>
      </p:sp>
      <p:sp>
        <p:nvSpPr>
          <p:cNvPr id="31" name="PlaceHolder 5"/>
          <p:cNvSpPr>
            <a:spLocks noGrp="1"/>
          </p:cNvSpPr>
          <p:nvPr>
            <p:ph type="title"/>
          </p:nvPr>
        </p:nvSpPr>
        <p:spPr>
          <a:xfrm>
            <a:off x="3461760" y="3345120"/>
            <a:ext cx="865440" cy="310320"/>
          </a:xfrm>
          <a:prstGeom prst="rect">
            <a:avLst/>
          </a:prstGeom>
          <a:noFill/>
          <a:ln w="0">
            <a:noFill/>
          </a:ln>
        </p:spPr>
        <p:txBody>
          <a:bodyPr lIns="91440" rIns="91440" tIns="91440" bIns="91440" anchor="ctr">
            <a:noAutofit/>
          </a:bodyPr>
          <a:p>
            <a:pPr indent="0" algn="ctr">
              <a:lnSpc>
                <a:spcPct val="100000"/>
              </a:lnSpc>
              <a:buNone/>
            </a:pPr>
            <a:r>
              <a:rPr b="0" lang="fr-FR" sz="2000" strike="noStrike" u="none">
                <a:solidFill>
                  <a:schemeClr val="dk1"/>
                </a:solidFill>
                <a:effectLst/>
                <a:uFillTx/>
                <a:latin typeface="Be Vietnam Pro Light"/>
                <a:ea typeface="Be Vietnam Pro Light"/>
              </a:rPr>
              <a:t>xx%</a:t>
            </a:r>
            <a:endParaRPr b="0" lang="fr-FR" sz="2000" strike="noStrike" u="none">
              <a:solidFill>
                <a:schemeClr val="dk1"/>
              </a:solidFill>
              <a:effectLst/>
              <a:uFillTx/>
              <a:latin typeface="Arial"/>
            </a:endParaRPr>
          </a:p>
        </p:txBody>
      </p:sp>
      <p:sp>
        <p:nvSpPr>
          <p:cNvPr id="32" name="PlaceHolder 6"/>
          <p:cNvSpPr>
            <a:spLocks noGrp="1"/>
          </p:cNvSpPr>
          <p:nvPr>
            <p:ph type="title"/>
          </p:nvPr>
        </p:nvSpPr>
        <p:spPr>
          <a:xfrm>
            <a:off x="837720" y="1488960"/>
            <a:ext cx="865440" cy="310320"/>
          </a:xfrm>
          <a:prstGeom prst="rect">
            <a:avLst/>
          </a:prstGeom>
          <a:noFill/>
          <a:ln w="0">
            <a:noFill/>
          </a:ln>
        </p:spPr>
        <p:txBody>
          <a:bodyPr lIns="91440" rIns="91440" tIns="91440" bIns="91440" anchor="ctr">
            <a:noAutofit/>
          </a:bodyPr>
          <a:p>
            <a:pPr indent="0" algn="ctr">
              <a:lnSpc>
                <a:spcPct val="100000"/>
              </a:lnSpc>
              <a:buNone/>
            </a:pPr>
            <a:r>
              <a:rPr b="0" lang="fr-FR" sz="2000" strike="noStrike" u="none">
                <a:solidFill>
                  <a:schemeClr val="dk1"/>
                </a:solidFill>
                <a:effectLst/>
                <a:uFillTx/>
                <a:latin typeface="Be Vietnam Pro Light"/>
                <a:ea typeface="Be Vietnam Pro Light"/>
              </a:rPr>
              <a:t>xx%</a:t>
            </a:r>
            <a:endParaRPr b="0" lang="fr-FR" sz="2000" strike="noStrike" u="none">
              <a:solidFill>
                <a:schemeClr val="dk1"/>
              </a:solidFill>
              <a:effectLst/>
              <a:uFillTx/>
              <a:latin typeface="Arial"/>
            </a:endParaRPr>
          </a:p>
        </p:txBody>
      </p:sp>
      <p:sp>
        <p:nvSpPr>
          <p:cNvPr id="33" name="PlaceHolder 7"/>
          <p:cNvSpPr>
            <a:spLocks noGrp="1"/>
          </p:cNvSpPr>
          <p:nvPr>
            <p:ph type="title"/>
          </p:nvPr>
        </p:nvSpPr>
        <p:spPr>
          <a:xfrm>
            <a:off x="837720" y="3345120"/>
            <a:ext cx="865440" cy="310320"/>
          </a:xfrm>
          <a:prstGeom prst="rect">
            <a:avLst/>
          </a:prstGeom>
          <a:noFill/>
          <a:ln w="0">
            <a:noFill/>
          </a:ln>
        </p:spPr>
        <p:txBody>
          <a:bodyPr lIns="91440" rIns="91440" tIns="91440" bIns="91440" anchor="ctr">
            <a:noAutofit/>
          </a:bodyPr>
          <a:p>
            <a:pPr indent="0" algn="ctr">
              <a:lnSpc>
                <a:spcPct val="100000"/>
              </a:lnSpc>
              <a:buNone/>
            </a:pPr>
            <a:r>
              <a:rPr b="0" lang="fr-FR" sz="2000" strike="noStrike" u="none">
                <a:solidFill>
                  <a:schemeClr val="dk1"/>
                </a:solidFill>
                <a:effectLst/>
                <a:uFillTx/>
                <a:latin typeface="Be Vietnam Pro Light"/>
                <a:ea typeface="Be Vietnam Pro Light"/>
              </a:rPr>
              <a:t>xx%</a:t>
            </a:r>
            <a:endParaRPr b="0" lang="fr-FR" sz="2000" strike="noStrike" u="none">
              <a:solidFill>
                <a:schemeClr val="dk1"/>
              </a:solidFill>
              <a:effectLst/>
              <a:uFillTx/>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
    <p:bg>
      <p:bgPr>
        <a:gradFill rotWithShape="0">
          <a:gsLst>
            <a:gs pos="0">
              <a:srgbClr val="ffffff"/>
            </a:gs>
            <a:gs pos="100000">
              <a:srgbClr val="d9d9d9"/>
            </a:gs>
          </a:gsLst>
          <a:lin ang="18900000"/>
        </a:gradFill>
      </p:bgPr>
    </p:bg>
    <p:spTree>
      <p:nvGrpSpPr>
        <p:cNvPr id="1" name=""/>
        <p:cNvGrpSpPr/>
        <p:nvPr/>
      </p:nvGrpSpPr>
      <p:grpSpPr>
        <a:xfrm>
          <a:off x="0" y="0"/>
          <a:ext cx="0" cy="0"/>
          <a:chOff x="0" y="0"/>
          <a:chExt cx="0" cy="0"/>
        </a:xfrm>
      </p:grpSpPr>
      <p:sp>
        <p:nvSpPr>
          <p:cNvPr id="34" name="Google Shape;100;p20"/>
          <p:cNvSpPr/>
          <p:nvPr/>
        </p:nvSpPr>
        <p:spPr>
          <a:xfrm>
            <a:off x="207360" y="164160"/>
            <a:ext cx="8728920" cy="4815000"/>
          </a:xfrm>
          <a:prstGeom prst="roundRect">
            <a:avLst>
              <a:gd name="adj" fmla="val 16667"/>
            </a:avLst>
          </a:prstGeom>
          <a:gradFill rotWithShape="0">
            <a:gsLst>
              <a:gs pos="0">
                <a:srgbClr val="ffffff"/>
              </a:gs>
              <a:gs pos="100000">
                <a:srgbClr val="d9d9d9"/>
              </a:gs>
            </a:gsLst>
            <a:lin ang="8100000"/>
          </a:gra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35" name="PlaceHolder 1"/>
          <p:cNvSpPr>
            <a:spLocks noGrp="1"/>
          </p:cNvSpPr>
          <p:nvPr>
            <p:ph type="title"/>
          </p:nvPr>
        </p:nvSpPr>
        <p:spPr>
          <a:xfrm>
            <a:off x="665640" y="882360"/>
            <a:ext cx="4029120" cy="754560"/>
          </a:xfrm>
          <a:prstGeom prst="rect">
            <a:avLst/>
          </a:prstGeom>
          <a:noFill/>
          <a:ln w="0">
            <a:noFill/>
          </a:ln>
        </p:spPr>
        <p:txBody>
          <a:bodyPr lIns="91440" rIns="91440" tIns="91440" bIns="91440" anchor="b">
            <a:noAutofit/>
          </a:bodyPr>
          <a:p>
            <a:pPr indent="0">
              <a:lnSpc>
                <a:spcPct val="100000"/>
              </a:lnSpc>
              <a:buNone/>
            </a:pPr>
            <a:r>
              <a:rPr b="0" lang="fr-FR" sz="4500" strike="noStrike" u="none">
                <a:solidFill>
                  <a:schemeClr val="dk1"/>
                </a:solidFill>
                <a:effectLst/>
                <a:uFillTx/>
                <a:latin typeface="Aboreto"/>
                <a:ea typeface="Aboreto"/>
              </a:rPr>
              <a:t>xx%</a:t>
            </a:r>
            <a:endParaRPr b="0" lang="fr-FR" sz="4500" strike="noStrike" u="none">
              <a:solidFill>
                <a:schemeClr val="dk1"/>
              </a:solidFill>
              <a:effectLst/>
              <a:uFillTx/>
              <a:latin typeface="Arial"/>
            </a:endParaRPr>
          </a:p>
        </p:txBody>
      </p:sp>
      <p:sp>
        <p:nvSpPr>
          <p:cNvPr id="36" name="PlaceHolder 2"/>
          <p:cNvSpPr>
            <a:spLocks noGrp="1"/>
          </p:cNvSpPr>
          <p:nvPr>
            <p:ph type="title"/>
          </p:nvPr>
        </p:nvSpPr>
        <p:spPr>
          <a:xfrm>
            <a:off x="665640" y="2944800"/>
            <a:ext cx="4029120" cy="754560"/>
          </a:xfrm>
          <a:prstGeom prst="rect">
            <a:avLst/>
          </a:prstGeom>
          <a:noFill/>
          <a:ln w="0">
            <a:noFill/>
          </a:ln>
        </p:spPr>
        <p:txBody>
          <a:bodyPr lIns="91440" rIns="91440" tIns="91440" bIns="91440" anchor="b">
            <a:noAutofit/>
          </a:bodyPr>
          <a:p>
            <a:pPr indent="0">
              <a:lnSpc>
                <a:spcPct val="100000"/>
              </a:lnSpc>
              <a:buNone/>
            </a:pPr>
            <a:r>
              <a:rPr b="0" lang="fr-FR" sz="4500" strike="noStrike" u="none">
                <a:solidFill>
                  <a:schemeClr val="dk1"/>
                </a:solidFill>
                <a:effectLst/>
                <a:uFillTx/>
                <a:latin typeface="Aboreto"/>
                <a:ea typeface="Aboreto"/>
              </a:rPr>
              <a:t>xx%</a:t>
            </a:r>
            <a:endParaRPr b="0" lang="fr-FR" sz="4500" strike="noStrike" u="none">
              <a:solidFill>
                <a:schemeClr val="dk1"/>
              </a:solidFill>
              <a:effectLst/>
              <a:uFillTx/>
              <a:latin typeface="Arial"/>
            </a:endParaRPr>
          </a:p>
        </p:txBody>
      </p:sp>
      <p:sp>
        <p:nvSpPr>
          <p:cNvPr id="37" name="PlaceHolder 3"/>
          <p:cNvSpPr>
            <a:spLocks noGrp="1"/>
          </p:cNvSpPr>
          <p:nvPr>
            <p:ph type="body"/>
          </p:nvPr>
        </p:nvSpPr>
        <p:spPr>
          <a:xfrm>
            <a:off x="5780520" y="306720"/>
            <a:ext cx="2854800" cy="4529520"/>
          </a:xfrm>
          <a:prstGeom prst="rect">
            <a:avLst/>
          </a:prstGeom>
          <a:noFill/>
          <a:ln w="0">
            <a:noFill/>
          </a:ln>
          <a:effectLst>
            <a:outerShdw dist="19080" dir="5400000" blurRad="57240" rotWithShape="0">
              <a:srgbClr val="000000">
                <a:alpha val="50000"/>
              </a:srgbClr>
            </a:outerShdw>
          </a:effectLst>
        </p:spPr>
        <p:txBody>
          <a:bodyPr lIns="90000" rIns="90000" tIns="45000" bIns="45000" anchor="t">
            <a:normAutofit fontScale="47500" lnSpcReduction="19999"/>
          </a:bodyPr>
          <a:p>
            <a:pPr marL="432000" indent="-324000">
              <a:spcBef>
                <a:spcPts val="1417"/>
              </a:spcBef>
              <a:buClr>
                <a:srgbClr val="000000"/>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bg>
      <p:bgPr>
        <a:gradFill rotWithShape="0">
          <a:gsLst>
            <a:gs pos="0">
              <a:srgbClr val="ffffff"/>
            </a:gs>
            <a:gs pos="100000">
              <a:srgbClr val="d9d9d9"/>
            </a:gs>
          </a:gsLst>
          <a:lin ang="18900000"/>
        </a:gradFill>
      </p:bgPr>
    </p:bg>
    <p:spTree>
      <p:nvGrpSpPr>
        <p:cNvPr id="1" name=""/>
        <p:cNvGrpSpPr/>
        <p:nvPr/>
      </p:nvGrpSpPr>
      <p:grpSpPr>
        <a:xfrm>
          <a:off x="0" y="0"/>
          <a:ext cx="0" cy="0"/>
          <a:chOff x="0" y="0"/>
          <a:chExt cx="0" cy="0"/>
        </a:xfrm>
      </p:grpSpPr>
      <p:sp>
        <p:nvSpPr>
          <p:cNvPr id="38" name="PlaceHolder 1"/>
          <p:cNvSpPr>
            <a:spLocks noGrp="1"/>
          </p:cNvSpPr>
          <p:nvPr>
            <p:ph type="body"/>
          </p:nvPr>
        </p:nvSpPr>
        <p:spPr>
          <a:xfrm>
            <a:off x="-7560" y="-7560"/>
            <a:ext cx="9143640" cy="5187960"/>
          </a:xfrm>
          <a:prstGeom prst="rect">
            <a:avLst/>
          </a:prstGeom>
          <a:noFill/>
          <a:ln w="0">
            <a:noFill/>
          </a:ln>
        </p:spPr>
        <p:txBody>
          <a:bodyPr lIns="90000" rIns="90000" tIns="45000" bIns="45000" anchor="t">
            <a:normAutofit/>
          </a:bodyPr>
          <a:p>
            <a:pPr marL="432000" indent="-324000">
              <a:spcBef>
                <a:spcPts val="1417"/>
              </a:spcBef>
              <a:buClr>
                <a:srgbClr val="000000"/>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sp>
        <p:nvSpPr>
          <p:cNvPr id="39" name="PlaceHolder 2"/>
          <p:cNvSpPr>
            <a:spLocks noGrp="1"/>
          </p:cNvSpPr>
          <p:nvPr>
            <p:ph type="title"/>
          </p:nvPr>
        </p:nvSpPr>
        <p:spPr>
          <a:xfrm>
            <a:off x="504000" y="705240"/>
            <a:ext cx="3325680" cy="1059840"/>
          </a:xfrm>
          <a:prstGeom prst="rect">
            <a:avLst/>
          </a:prstGeom>
          <a:noFill/>
          <a:ln w="0">
            <a:noFill/>
          </a:ln>
        </p:spPr>
        <p:txBody>
          <a:bodyPr lIns="91440" rIns="91440" tIns="91440" bIns="91440" anchor="ctr">
            <a:noAutofit/>
          </a:bodyPr>
          <a:p>
            <a:pPr indent="0">
              <a:buNone/>
            </a:pPr>
            <a:r>
              <a:rPr b="0" lang="fr-FR" sz="3300" strike="noStrike" u="none">
                <a:solidFill>
                  <a:schemeClr val="dk1"/>
                </a:solidFill>
                <a:effectLst/>
                <a:uFillTx/>
                <a:latin typeface="Arial"/>
              </a:rPr>
              <a:t>Click to edit the title text format</a:t>
            </a:r>
            <a:endParaRPr b="0" lang="fr-FR" sz="3300" strike="noStrike" u="none">
              <a:solidFill>
                <a:schemeClr val="dk1"/>
              </a:solidFill>
              <a:effectLst/>
              <a:uFillTx/>
              <a:latin typeface="Arial"/>
            </a:endParaRPr>
          </a:p>
        </p:txBody>
      </p:sp>
      <p:sp>
        <p:nvSpPr>
          <p:cNvPr id="40" name="PlaceHolder 3"/>
          <p:cNvSpPr>
            <a:spLocks noGrp="1"/>
          </p:cNvSpPr>
          <p:nvPr>
            <p:ph type="title"/>
          </p:nvPr>
        </p:nvSpPr>
        <p:spPr>
          <a:xfrm>
            <a:off x="5761080" y="2996280"/>
            <a:ext cx="2287800" cy="786600"/>
          </a:xfrm>
          <a:prstGeom prst="rect">
            <a:avLst/>
          </a:prstGeom>
          <a:noFill/>
          <a:ln w="0">
            <a:noFill/>
          </a:ln>
        </p:spPr>
        <p:txBody>
          <a:bodyPr lIns="91440" rIns="91440" tIns="91440" bIns="91440" anchor="ctr">
            <a:noAutofit/>
          </a:bodyPr>
          <a:p>
            <a:pPr indent="0" algn="ctr">
              <a:lnSpc>
                <a:spcPct val="100000"/>
              </a:lnSpc>
              <a:buNone/>
            </a:pPr>
            <a:r>
              <a:rPr b="0" lang="fr-FR" sz="6000" strike="noStrike" u="none">
                <a:solidFill>
                  <a:schemeClr val="dk1"/>
                </a:solidFill>
                <a:effectLst/>
                <a:uFillTx/>
                <a:latin typeface="Be Vietnam Pro ExtraLight"/>
                <a:ea typeface="Be Vietnam Pro ExtraLight"/>
              </a:rPr>
              <a:t>xx%</a:t>
            </a:r>
            <a:endParaRPr b="0" lang="fr-FR" sz="6000" strike="noStrike" u="none">
              <a:solidFill>
                <a:schemeClr val="dk1"/>
              </a:solidFill>
              <a:effectLst/>
              <a:uFillTx/>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_1">
    <p:bg>
      <p:bgPr>
        <a:gradFill rotWithShape="0">
          <a:gsLst>
            <a:gs pos="0">
              <a:srgbClr val="ffffff"/>
            </a:gs>
            <a:gs pos="100000">
              <a:srgbClr val="d9d9d9"/>
            </a:gs>
          </a:gsLst>
          <a:lin ang="8094000"/>
        </a:gradFill>
      </p:bgPr>
    </p:bg>
    <p:spTree>
      <p:nvGrpSpPr>
        <p:cNvPr id="1" name=""/>
        <p:cNvGrpSpPr/>
        <p:nvPr/>
      </p:nvGrpSpPr>
      <p:grpSpPr>
        <a:xfrm>
          <a:off x="0" y="0"/>
          <a:ext cx="0" cy="0"/>
          <a:chOff x="0" y="0"/>
          <a:chExt cx="0" cy="0"/>
        </a:xfrm>
      </p:grpSpPr>
      <p:sp>
        <p:nvSpPr>
          <p:cNvPr id="41" name="Google Shape;107;p21"/>
          <p:cNvSpPr/>
          <p:nvPr/>
        </p:nvSpPr>
        <p:spPr>
          <a:xfrm flipH="1">
            <a:off x="206640" y="164160"/>
            <a:ext cx="8728920" cy="4815000"/>
          </a:xfrm>
          <a:prstGeom prst="roundRect">
            <a:avLst>
              <a:gd name="adj" fmla="val 16667"/>
            </a:avLst>
          </a:prstGeom>
          <a:gradFill rotWithShape="0">
            <a:gsLst>
              <a:gs pos="0">
                <a:srgbClr val="ffffff"/>
              </a:gs>
              <a:gs pos="100000">
                <a:srgbClr val="d9d9d9"/>
              </a:gs>
            </a:gsLst>
            <a:lin ang="2694000"/>
          </a:gra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42" name="PlaceHolder 1"/>
          <p:cNvSpPr>
            <a:spLocks noGrp="1"/>
          </p:cNvSpPr>
          <p:nvPr>
            <p:ph type="title"/>
          </p:nvPr>
        </p:nvSpPr>
        <p:spPr>
          <a:xfrm>
            <a:off x="665640" y="498960"/>
            <a:ext cx="5089680" cy="1058400"/>
          </a:xfrm>
          <a:prstGeom prst="rect">
            <a:avLst/>
          </a:prstGeom>
          <a:noFill/>
          <a:ln w="0">
            <a:noFill/>
          </a:ln>
        </p:spPr>
        <p:txBody>
          <a:bodyPr lIns="91440" rIns="91440" tIns="91440" bIns="91440" anchor="b">
            <a:noAutofit/>
          </a:bodyPr>
          <a:p>
            <a:pPr indent="0">
              <a:buNone/>
            </a:pPr>
            <a:r>
              <a:rPr b="0" lang="fr-FR" sz="4000" strike="noStrike" u="none">
                <a:solidFill>
                  <a:schemeClr val="dk1"/>
                </a:solidFill>
                <a:effectLst/>
                <a:uFillTx/>
                <a:latin typeface="Arial"/>
              </a:rPr>
              <a:t>Click to edit the title text format</a:t>
            </a:r>
            <a:endParaRPr b="0" lang="fr-FR" sz="4000" strike="noStrike" u="none">
              <a:solidFill>
                <a:schemeClr val="dk1"/>
              </a:solidFill>
              <a:effectLst/>
              <a:uFillTx/>
              <a:latin typeface="Arial"/>
            </a:endParaRPr>
          </a:p>
        </p:txBody>
      </p:sp>
      <p:sp>
        <p:nvSpPr>
          <p:cNvPr id="43" name="Google Shape;110;p21"/>
          <p:cNvSpPr/>
          <p:nvPr/>
        </p:nvSpPr>
        <p:spPr>
          <a:xfrm>
            <a:off x="5985000" y="3460320"/>
            <a:ext cx="2718720" cy="644760"/>
          </a:xfrm>
          <a:prstGeom prst="rect">
            <a:avLst/>
          </a:prstGeom>
          <a:noFill/>
          <a:ln w="0">
            <a:noFill/>
          </a:ln>
        </p:spPr>
        <p:style>
          <a:lnRef idx="0"/>
          <a:fillRef idx="0"/>
          <a:effectRef idx="0"/>
          <a:fontRef idx="minor"/>
        </p:style>
        <p:txBody>
          <a:bodyPr tIns="91440" bIns="91440" anchor="t">
            <a:noAutofit/>
          </a:bodyPr>
          <a:p>
            <a:pPr algn="r" defTabSz="914400">
              <a:lnSpc>
                <a:spcPct val="100000"/>
              </a:lnSpc>
              <a:tabLst>
                <a:tab algn="l" pos="0"/>
              </a:tabLst>
            </a:pPr>
            <a:r>
              <a:rPr b="1" lang="en" sz="1000" strike="noStrike" u="none">
                <a:solidFill>
                  <a:schemeClr val="dk1"/>
                </a:solidFill>
                <a:effectLst/>
                <a:uFillTx/>
                <a:latin typeface="Be Vietnam Pro"/>
                <a:ea typeface="Be Vietnam Pro"/>
              </a:rPr>
              <a:t>CREDITS:</a:t>
            </a:r>
            <a:r>
              <a:rPr b="0" lang="en" sz="1000" strike="noStrike" u="none">
                <a:solidFill>
                  <a:schemeClr val="dk1"/>
                </a:solidFill>
                <a:effectLst/>
                <a:uFillTx/>
                <a:latin typeface="Be Vietnam Pro"/>
                <a:ea typeface="Be Vietnam Pro"/>
              </a:rPr>
              <a:t> This presentation template was created by </a:t>
            </a:r>
            <a:r>
              <a:rPr b="1" lang="en" sz="1000" strike="noStrike" u="sng">
                <a:solidFill>
                  <a:schemeClr val="dk1"/>
                </a:solidFill>
                <a:effectLst/>
                <a:uFillTx/>
                <a:latin typeface="Be Vietnam Pro"/>
                <a:ea typeface="Be Vietnam Pro"/>
                <a:hlinkClick r:id="rId2"/>
              </a:rPr>
              <a:t>Slidesgo</a:t>
            </a:r>
            <a:r>
              <a:rPr b="0" lang="en" sz="1000" strike="noStrike" u="none">
                <a:solidFill>
                  <a:schemeClr val="dk1"/>
                </a:solidFill>
                <a:effectLst/>
                <a:uFillTx/>
                <a:latin typeface="Be Vietnam Pro"/>
                <a:ea typeface="Be Vietnam Pro"/>
              </a:rPr>
              <a:t>, and includes icons, infographics &amp; images by </a:t>
            </a:r>
            <a:r>
              <a:rPr b="1" lang="en" sz="1000" strike="noStrike" u="sng">
                <a:solidFill>
                  <a:schemeClr val="dk1"/>
                </a:solidFill>
                <a:effectLst/>
                <a:uFillTx/>
                <a:latin typeface="Be Vietnam Pro"/>
                <a:ea typeface="Be Vietnam Pro"/>
                <a:hlinkClick r:id="rId3"/>
              </a:rPr>
              <a:t>Freepik</a:t>
            </a:r>
            <a:r>
              <a:rPr b="0" lang="en" sz="1000" strike="noStrike" u="none">
                <a:solidFill>
                  <a:schemeClr val="dk1"/>
                </a:solidFill>
                <a:effectLst/>
                <a:uFillTx/>
                <a:latin typeface="Be Vietnam Pro"/>
                <a:ea typeface="Be Vietnam Pro"/>
              </a:rPr>
              <a:t> </a:t>
            </a:r>
            <a:endParaRPr b="0" lang="en-US" sz="1000" strike="noStrike" u="none">
              <a:solidFill>
                <a:srgbClr val="000000"/>
              </a:solidFill>
              <a:effectLst/>
              <a:uFillTx/>
              <a:latin typeface="OpenSymbo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_1">
    <p:bg>
      <p:bgPr>
        <a:gradFill rotWithShape="0">
          <a:gsLst>
            <a:gs pos="0">
              <a:srgbClr val="ffffff"/>
            </a:gs>
            <a:gs pos="100000">
              <a:srgbClr val="d9d9d9"/>
            </a:gs>
          </a:gsLst>
          <a:lin ang="8094000"/>
        </a:gradFill>
      </p:bgPr>
    </p:bg>
    <p:spTree>
      <p:nvGrpSpPr>
        <p:cNvPr id="1" name=""/>
        <p:cNvGrpSpPr/>
        <p:nvPr/>
      </p:nvGrpSpPr>
      <p:grpSpPr>
        <a:xfrm>
          <a:off x="0" y="0"/>
          <a:ext cx="0" cy="0"/>
          <a:chOff x="0" y="0"/>
          <a:chExt cx="0" cy="0"/>
        </a:xfrm>
      </p:grpSpPr>
      <p:sp>
        <p:nvSpPr>
          <p:cNvPr id="44" name="Google Shape;112;p22"/>
          <p:cNvSpPr/>
          <p:nvPr/>
        </p:nvSpPr>
        <p:spPr>
          <a:xfrm flipH="1">
            <a:off x="206640" y="164160"/>
            <a:ext cx="8728920" cy="4815000"/>
          </a:xfrm>
          <a:prstGeom prst="roundRect">
            <a:avLst>
              <a:gd name="adj" fmla="val 16667"/>
            </a:avLst>
          </a:prstGeom>
          <a:gradFill rotWithShape="0">
            <a:gsLst>
              <a:gs pos="0">
                <a:srgbClr val="ffffff"/>
              </a:gs>
              <a:gs pos="100000">
                <a:srgbClr val="d9d9d9"/>
              </a:gs>
            </a:gsLst>
            <a:lin ang="2694000"/>
          </a:gra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_1_1">
    <p:bg>
      <p:bgPr>
        <a:gradFill rotWithShape="0">
          <a:gsLst>
            <a:gs pos="0">
              <a:srgbClr val="ffffff"/>
            </a:gs>
            <a:gs pos="100000">
              <a:srgbClr val="d9d9d9"/>
            </a:gs>
          </a:gsLst>
          <a:lin ang="18900000"/>
        </a:gradFill>
      </p:bgPr>
    </p:bg>
    <p:spTree>
      <p:nvGrpSpPr>
        <p:cNvPr id="1" name=""/>
        <p:cNvGrpSpPr/>
        <p:nvPr/>
      </p:nvGrpSpPr>
      <p:grpSpPr>
        <a:xfrm>
          <a:off x="0" y="0"/>
          <a:ext cx="0" cy="0"/>
          <a:chOff x="0" y="0"/>
          <a:chExt cx="0" cy="0"/>
        </a:xfrm>
      </p:grpSpPr>
      <p:sp>
        <p:nvSpPr>
          <p:cNvPr id="45" name="Google Shape;114;p23"/>
          <p:cNvSpPr/>
          <p:nvPr/>
        </p:nvSpPr>
        <p:spPr>
          <a:xfrm flipH="1">
            <a:off x="206640" y="164160"/>
            <a:ext cx="8728920" cy="4815000"/>
          </a:xfrm>
          <a:prstGeom prst="roundRect">
            <a:avLst>
              <a:gd name="adj" fmla="val 16667"/>
            </a:avLst>
          </a:prstGeom>
          <a:gradFill rotWithShape="0">
            <a:gsLst>
              <a:gs pos="0">
                <a:srgbClr val="ffffff"/>
              </a:gs>
              <a:gs pos="100000">
                <a:srgbClr val="d9d9d9"/>
              </a:gs>
            </a:gsLst>
            <a:lin ang="2694000"/>
          </a:gra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bg>
      <p:bgPr>
        <a:gradFill rotWithShape="0">
          <a:gsLst>
            <a:gs pos="0">
              <a:srgbClr val="ffffff"/>
            </a:gs>
            <a:gs pos="100000">
              <a:srgbClr val="d9d9d9"/>
            </a:gs>
          </a:gsLst>
          <a:lin ang="18900000"/>
        </a:gra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
        <p:nvSpPr>
          <p:cNvPr id="47" name="PlaceHolder 2"/>
          <p:cNvSpPr>
            <a:spLocks noGrp="1"/>
          </p:cNvSpPr>
          <p:nvPr>
            <p:ph type="body"/>
          </p:nvPr>
        </p:nvSpPr>
        <p:spPr>
          <a:xfrm>
            <a:off x="720000" y="1152360"/>
            <a:ext cx="7703640" cy="341604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fr-FR" sz="1200" strike="noStrike" u="none">
                <a:solidFill>
                  <a:srgbClr val="000000"/>
                </a:solidFill>
                <a:effectLst/>
                <a:uFillTx/>
                <a:latin typeface="Arial"/>
              </a:rPr>
              <a:t>Click to edit the outline text format</a:t>
            </a:r>
            <a:endParaRPr b="0" lang="fr-FR" sz="1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200" strike="noStrike" u="none">
                <a:solidFill>
                  <a:srgbClr val="000000"/>
                </a:solidFill>
                <a:effectLst/>
                <a:uFillTx/>
                <a:latin typeface="Arial"/>
              </a:rPr>
              <a:t>Second Outline Level</a:t>
            </a:r>
            <a:endParaRPr b="0" lang="fr-FR" sz="12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200" strike="noStrike" u="none">
                <a:solidFill>
                  <a:srgbClr val="000000"/>
                </a:solidFill>
                <a:effectLst/>
                <a:uFillTx/>
                <a:latin typeface="Arial"/>
              </a:rPr>
              <a:t>Third Outline Level</a:t>
            </a:r>
            <a:endParaRPr b="0" lang="fr-FR" sz="12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200" strike="noStrike" u="none">
                <a:solidFill>
                  <a:srgbClr val="000000"/>
                </a:solidFill>
                <a:effectLst/>
                <a:uFillTx/>
                <a:latin typeface="Arial"/>
              </a:rPr>
              <a:t>Fourth Outline Level</a:t>
            </a:r>
            <a:endParaRPr b="0" lang="fr-FR" sz="12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200" strike="noStrike" u="none">
                <a:solidFill>
                  <a:srgbClr val="000000"/>
                </a:solidFill>
                <a:effectLst/>
                <a:uFillTx/>
                <a:latin typeface="Arial"/>
              </a:rPr>
              <a:t>Fifth Outline Level</a:t>
            </a:r>
            <a:endParaRPr b="0" lang="fr-FR" sz="12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200" strike="noStrike" u="none">
                <a:solidFill>
                  <a:srgbClr val="000000"/>
                </a:solidFill>
                <a:effectLst/>
                <a:uFillTx/>
                <a:latin typeface="Arial"/>
              </a:rPr>
              <a:t>Sixth Outline Level</a:t>
            </a:r>
            <a:endParaRPr b="0" lang="fr-FR" sz="12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200" strike="noStrike" u="none">
                <a:solidFill>
                  <a:srgbClr val="000000"/>
                </a:solidFill>
                <a:effectLst/>
                <a:uFillTx/>
                <a:latin typeface="Arial"/>
              </a:rPr>
              <a:t>Seventh Outline Level</a:t>
            </a:r>
            <a:endParaRPr b="0" lang="fr-FR" sz="1200" strike="noStrike" u="none">
              <a:solidFill>
                <a:srgbClr val="000000"/>
              </a:solidFill>
              <a:effectLst/>
              <a:uFillTx/>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bg>
      <p:bgPr>
        <a:gradFill rotWithShape="0">
          <a:gsLst>
            <a:gs pos="0">
              <a:srgbClr val="ffffff"/>
            </a:gs>
            <a:gs pos="100000">
              <a:srgbClr val="d9d9d9"/>
            </a:gs>
          </a:gsLst>
          <a:lin ang="8094000"/>
        </a:gradFill>
      </p:bgPr>
    </p:bg>
    <p:spTree>
      <p:nvGrpSpPr>
        <p:cNvPr id="1" name=""/>
        <p:cNvGrpSpPr/>
        <p:nvPr/>
      </p:nvGrpSpPr>
      <p:grpSpPr>
        <a:xfrm>
          <a:off x="0" y="0"/>
          <a:ext cx="0" cy="0"/>
          <a:chOff x="0" y="0"/>
          <a:chExt cx="0" cy="0"/>
        </a:xfrm>
      </p:grpSpPr>
      <p:sp>
        <p:nvSpPr>
          <p:cNvPr id="48" name="Google Shape;21;p5"/>
          <p:cNvSpPr/>
          <p:nvPr/>
        </p:nvSpPr>
        <p:spPr>
          <a:xfrm flipH="1">
            <a:off x="206640" y="164160"/>
            <a:ext cx="8728920" cy="4815000"/>
          </a:xfrm>
          <a:prstGeom prst="roundRect">
            <a:avLst>
              <a:gd name="adj" fmla="val 16667"/>
            </a:avLst>
          </a:prstGeom>
          <a:gradFill rotWithShape="0">
            <a:gsLst>
              <a:gs pos="0">
                <a:srgbClr val="ffffff"/>
              </a:gs>
              <a:gs pos="100000">
                <a:srgbClr val="d9d9d9"/>
              </a:gs>
            </a:gsLst>
            <a:lin ang="2694000"/>
          </a:gra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49" name="PlaceHolder 1"/>
          <p:cNvSpPr>
            <a:spLocks noGrp="1"/>
          </p:cNvSpPr>
          <p:nvPr>
            <p:ph type="title"/>
          </p:nvPr>
        </p:nvSpPr>
        <p:spPr>
          <a:xfrm>
            <a:off x="566640" y="319680"/>
            <a:ext cx="8348400" cy="57240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bg>
      <p:bgPr>
        <a:gradFill rotWithShape="0">
          <a:gsLst>
            <a:gs pos="0">
              <a:srgbClr val="ffffff"/>
            </a:gs>
            <a:gs pos="100000">
              <a:srgbClr val="d9d9d9"/>
            </a:gs>
          </a:gsLst>
          <a:lin ang="8094000"/>
        </a:gradFill>
      </p:bgPr>
    </p:bg>
    <p:spTree>
      <p:nvGrpSpPr>
        <p:cNvPr id="1" name=""/>
        <p:cNvGrpSpPr/>
        <p:nvPr/>
      </p:nvGrpSpPr>
      <p:grpSpPr>
        <a:xfrm>
          <a:off x="0" y="0"/>
          <a:ext cx="0" cy="0"/>
          <a:chOff x="0" y="0"/>
          <a:chExt cx="0" cy="0"/>
        </a:xfrm>
      </p:grpSpPr>
      <p:sp>
        <p:nvSpPr>
          <p:cNvPr id="50" name="Google Shape;28;p6"/>
          <p:cNvSpPr/>
          <p:nvPr/>
        </p:nvSpPr>
        <p:spPr>
          <a:xfrm flipH="1">
            <a:off x="206640" y="164160"/>
            <a:ext cx="8728920" cy="4815000"/>
          </a:xfrm>
          <a:prstGeom prst="roundRect">
            <a:avLst>
              <a:gd name="adj" fmla="val 16667"/>
            </a:avLst>
          </a:prstGeom>
          <a:gradFill rotWithShape="0">
            <a:gsLst>
              <a:gs pos="0">
                <a:srgbClr val="ffffff"/>
              </a:gs>
              <a:gs pos="100000">
                <a:srgbClr val="d9d9d9"/>
              </a:gs>
            </a:gsLst>
            <a:lin ang="2694000"/>
          </a:gra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51" name="PlaceHolder 1"/>
          <p:cNvSpPr>
            <a:spLocks noGrp="1"/>
          </p:cNvSpPr>
          <p:nvPr>
            <p:ph type="title"/>
          </p:nvPr>
        </p:nvSpPr>
        <p:spPr>
          <a:xfrm>
            <a:off x="527040" y="295560"/>
            <a:ext cx="7703640" cy="572400"/>
          </a:xfrm>
          <a:prstGeom prst="rect">
            <a:avLst/>
          </a:prstGeom>
          <a:noFill/>
          <a:ln w="0">
            <a:noFill/>
          </a:ln>
        </p:spPr>
        <p:txBody>
          <a:bodyPr lIns="91440" rIns="91440" tIns="91440" bIns="91440" anchor="t">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bg>
      <p:bgPr>
        <a:gradFill rotWithShape="0">
          <a:gsLst>
            <a:gs pos="0">
              <a:srgbClr val="ffffff"/>
            </a:gs>
            <a:gs pos="100000">
              <a:srgbClr val="d9d9d9"/>
            </a:gs>
          </a:gsLst>
          <a:lin ang="18900000"/>
        </a:gradFill>
      </p:bgPr>
    </p:bg>
    <p:spTree>
      <p:nvGrpSpPr>
        <p:cNvPr id="1" name=""/>
        <p:cNvGrpSpPr/>
        <p:nvPr/>
      </p:nvGrpSpPr>
      <p:grpSpPr>
        <a:xfrm>
          <a:off x="0" y="0"/>
          <a:ext cx="0" cy="0"/>
          <a:chOff x="0" y="0"/>
          <a:chExt cx="0" cy="0"/>
        </a:xfrm>
      </p:grpSpPr>
      <p:sp>
        <p:nvSpPr>
          <p:cNvPr id="52" name="PlaceHolder 1"/>
          <p:cNvSpPr>
            <a:spLocks noGrp="1"/>
          </p:cNvSpPr>
          <p:nvPr>
            <p:ph type="title"/>
          </p:nvPr>
        </p:nvSpPr>
        <p:spPr>
          <a:xfrm>
            <a:off x="228600" y="228600"/>
            <a:ext cx="3998160" cy="144540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
        <p:nvSpPr>
          <p:cNvPr id="53" name="PlaceHolder 2"/>
          <p:cNvSpPr>
            <a:spLocks noGrp="1"/>
          </p:cNvSpPr>
          <p:nvPr>
            <p:ph type="body"/>
          </p:nvPr>
        </p:nvSpPr>
        <p:spPr>
          <a:xfrm>
            <a:off x="1609560" y="2066040"/>
            <a:ext cx="3823920" cy="253224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fr-FR" sz="1400" strike="noStrike" u="none">
                <a:solidFill>
                  <a:srgbClr val="000000"/>
                </a:solidFill>
                <a:effectLst/>
                <a:uFillTx/>
                <a:latin typeface="Arial"/>
              </a:rPr>
              <a:t>Click to edit the outline text format</a:t>
            </a:r>
            <a:endParaRPr b="0" lang="fr-FR" sz="14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400" strike="noStrike" u="none">
                <a:solidFill>
                  <a:srgbClr val="000000"/>
                </a:solidFill>
                <a:effectLst/>
                <a:uFillTx/>
                <a:latin typeface="Arial"/>
              </a:rPr>
              <a:t>Second Outline Level</a:t>
            </a:r>
            <a:endParaRPr b="0" lang="fr-FR" sz="14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400" strike="noStrike" u="none">
                <a:solidFill>
                  <a:srgbClr val="000000"/>
                </a:solidFill>
                <a:effectLst/>
                <a:uFillTx/>
                <a:latin typeface="Arial"/>
              </a:rPr>
              <a:t>Third Outline Level</a:t>
            </a:r>
            <a:endParaRPr b="0" lang="fr-FR" sz="1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400" strike="noStrike" u="none">
                <a:solidFill>
                  <a:srgbClr val="000000"/>
                </a:solidFill>
                <a:effectLst/>
                <a:uFillTx/>
                <a:latin typeface="Arial"/>
              </a:rPr>
              <a:t>Fourth Outline Level</a:t>
            </a:r>
            <a:endParaRPr b="0" lang="fr-FR" sz="14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400" strike="noStrike" u="none">
                <a:solidFill>
                  <a:srgbClr val="000000"/>
                </a:solidFill>
                <a:effectLst/>
                <a:uFillTx/>
                <a:latin typeface="Arial"/>
              </a:rPr>
              <a:t>Fifth Outline Level</a:t>
            </a:r>
            <a:endParaRPr b="0" lang="fr-FR" sz="14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400" strike="noStrike" u="none">
                <a:solidFill>
                  <a:srgbClr val="000000"/>
                </a:solidFill>
                <a:effectLst/>
                <a:uFillTx/>
                <a:latin typeface="Arial"/>
              </a:rPr>
              <a:t>Sixth Outline Level</a:t>
            </a:r>
            <a:endParaRPr b="0" lang="fr-FR" sz="14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400" strike="noStrike" u="none">
                <a:solidFill>
                  <a:srgbClr val="000000"/>
                </a:solidFill>
                <a:effectLst/>
                <a:uFillTx/>
                <a:latin typeface="Arial"/>
              </a:rPr>
              <a:t>Seventh Outline Level</a:t>
            </a:r>
            <a:endParaRPr b="0" lang="fr-FR" sz="1400" strike="noStrike" u="none">
              <a:solidFill>
                <a:srgbClr val="000000"/>
              </a:solidFill>
              <a:effectLst/>
              <a:uFillTx/>
              <a:latin typeface="Arial"/>
            </a:endParaRPr>
          </a:p>
        </p:txBody>
      </p:sp>
      <p:sp>
        <p:nvSpPr>
          <p:cNvPr id="54" name="PlaceHolder 3"/>
          <p:cNvSpPr>
            <a:spLocks noGrp="1"/>
          </p:cNvSpPr>
          <p:nvPr>
            <p:ph type="body"/>
          </p:nvPr>
        </p:nvSpPr>
        <p:spPr>
          <a:xfrm>
            <a:off x="5715720" y="0"/>
            <a:ext cx="3427920" cy="5143320"/>
          </a:xfrm>
          <a:prstGeom prst="rect">
            <a:avLst/>
          </a:prstGeom>
          <a:noFill/>
          <a:ln w="0">
            <a:noFill/>
          </a:ln>
        </p:spPr>
        <p:txBody>
          <a:bodyPr lIns="90000" rIns="90000" tIns="45000" bIns="45000" anchor="t">
            <a:normAutofit lnSpcReduction="9999"/>
          </a:bodyPr>
          <a:p>
            <a:pPr marL="432000" indent="-324000">
              <a:spcBef>
                <a:spcPts val="1417"/>
              </a:spcBef>
              <a:buClr>
                <a:srgbClr val="000000"/>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bg>
      <p:bgPr>
        <a:gradFill rotWithShape="0">
          <a:gsLst>
            <a:gs pos="0">
              <a:srgbClr val="ffffff"/>
            </a:gs>
            <a:gs pos="100000">
              <a:srgbClr val="d9d9d9"/>
            </a:gs>
          </a:gsLst>
          <a:lin ang="18900000"/>
        </a:gradFill>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1284120" y="1953000"/>
            <a:ext cx="6575760" cy="799200"/>
          </a:xfrm>
          <a:prstGeom prst="rect">
            <a:avLst/>
          </a:prstGeom>
          <a:noFill/>
          <a:ln w="0">
            <a:noFill/>
          </a:ln>
        </p:spPr>
        <p:txBody>
          <a:bodyPr lIns="91440" rIns="91440" tIns="91440" bIns="91440" anchor="b">
            <a:noAutofit/>
          </a:bodyPr>
          <a:p>
            <a:pPr indent="0" algn="ctr">
              <a:lnSpc>
                <a:spcPct val="100000"/>
              </a:lnSpc>
              <a:buNone/>
            </a:pPr>
            <a:r>
              <a:rPr b="0" lang="fr-FR" sz="6000" strike="noStrike" u="none">
                <a:solidFill>
                  <a:schemeClr val="dk1"/>
                </a:solidFill>
                <a:effectLst/>
                <a:uFillTx/>
                <a:latin typeface="Aboreto"/>
                <a:ea typeface="Aboreto"/>
              </a:rPr>
              <a:t>xx%</a:t>
            </a:r>
            <a:endParaRPr b="0" lang="fr-FR" sz="6000" strike="noStrike" u="none">
              <a:solidFill>
                <a:schemeClr val="dk1"/>
              </a:solidFill>
              <a:effectLst/>
              <a:uFillTx/>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bg>
      <p:bgPr>
        <a:gradFill rotWithShape="0">
          <a:gsLst>
            <a:gs pos="0">
              <a:srgbClr val="ffffff"/>
            </a:gs>
            <a:gs pos="100000">
              <a:srgbClr val="d9d9d9"/>
            </a:gs>
          </a:gsLst>
          <a:lin ang="18900000"/>
        </a:gradFill>
      </p:bgPr>
    </p:bg>
    <p:spTree>
      <p:nvGrpSpPr>
        <p:cNvPr id="1" name=""/>
        <p:cNvGrpSpPr/>
        <p:nvPr/>
      </p:nvGrpSpPr>
      <p:grpSpPr>
        <a:xfrm>
          <a:off x="0" y="0"/>
          <a:ext cx="0" cy="0"/>
          <a:chOff x="0" y="0"/>
          <a:chExt cx="0" cy="0"/>
        </a:xfrm>
      </p:grpSpPr>
      <p:sp>
        <p:nvSpPr>
          <p:cNvPr id="55" name="PlaceHolder 1"/>
          <p:cNvSpPr>
            <a:spLocks noGrp="1"/>
          </p:cNvSpPr>
          <p:nvPr>
            <p:ph type="title"/>
          </p:nvPr>
        </p:nvSpPr>
        <p:spPr>
          <a:xfrm>
            <a:off x="1388160" y="1307160"/>
            <a:ext cx="6367320" cy="2529000"/>
          </a:xfrm>
          <a:prstGeom prst="rect">
            <a:avLst/>
          </a:prstGeom>
          <a:noFill/>
          <a:ln w="0">
            <a:noFill/>
          </a:ln>
        </p:spPr>
        <p:txBody>
          <a:bodyPr lIns="91440" rIns="91440" tIns="91440" bIns="91440" anchor="ctr">
            <a:noAutofit/>
          </a:bodyPr>
          <a:p>
            <a:pPr indent="0">
              <a:buNone/>
            </a:pPr>
            <a:r>
              <a:rPr b="0" lang="fr-FR" sz="6000" strike="noStrike" u="none">
                <a:solidFill>
                  <a:schemeClr val="dk1"/>
                </a:solidFill>
                <a:effectLst/>
                <a:uFillTx/>
                <a:latin typeface="Arial"/>
              </a:rPr>
              <a:t>Click to edit the title text format</a:t>
            </a:r>
            <a:endParaRPr b="0" lang="fr-FR" sz="6000" strike="noStrike" u="none">
              <a:solidFill>
                <a:schemeClr val="dk1"/>
              </a:solidFill>
              <a:effectLst/>
              <a:uFillTx/>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bg>
      <p:bgPr>
        <a:gradFill rotWithShape="0">
          <a:gsLst>
            <a:gs pos="0">
              <a:srgbClr val="ffffff"/>
            </a:gs>
            <a:gs pos="100000">
              <a:srgbClr val="d9d9d9"/>
            </a:gs>
          </a:gsLst>
          <a:lin ang="18900000"/>
        </a:gradFill>
      </p:bgPr>
    </p:bg>
    <p:spTree>
      <p:nvGrpSpPr>
        <p:cNvPr id="1" name=""/>
        <p:cNvGrpSpPr/>
        <p:nvPr/>
      </p:nvGrpSpPr>
      <p:grpSpPr>
        <a:xfrm>
          <a:off x="0" y="0"/>
          <a:ext cx="0" cy="0"/>
          <a:chOff x="0" y="0"/>
          <a:chExt cx="0" cy="0"/>
        </a:xfrm>
      </p:grpSpPr>
      <p:sp>
        <p:nvSpPr>
          <p:cNvPr id="56"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bg>
      <p:bgPr>
        <a:gradFill rotWithShape="0">
          <a:gsLst>
            <a:gs pos="0">
              <a:srgbClr val="ffffff"/>
            </a:gs>
            <a:gs pos="100000">
              <a:srgbClr val="d9d9d9"/>
            </a:gs>
          </a:gsLst>
          <a:lin ang="18900000"/>
        </a:gradFill>
      </p:bgPr>
    </p:bg>
    <p:spTree>
      <p:nvGrpSpPr>
        <p:cNvPr id="1" name=""/>
        <p:cNvGrpSpPr/>
        <p:nvPr/>
      </p:nvGrpSpPr>
      <p:grpSpPr>
        <a:xfrm>
          <a:off x="0" y="0"/>
          <a:ext cx="0" cy="0"/>
          <a:chOff x="0" y="0"/>
          <a:chExt cx="0" cy="0"/>
        </a:xfrm>
      </p:grpSpPr>
      <p:sp>
        <p:nvSpPr>
          <p:cNvPr id="57" name="PlaceHolder 1"/>
          <p:cNvSpPr>
            <a:spLocks noGrp="1"/>
          </p:cNvSpPr>
          <p:nvPr>
            <p:ph type="body"/>
          </p:nvPr>
        </p:nvSpPr>
        <p:spPr>
          <a:xfrm>
            <a:off x="0" y="0"/>
            <a:ext cx="9143640" cy="5143320"/>
          </a:xfrm>
          <a:prstGeom prst="rect">
            <a:avLst/>
          </a:prstGeom>
          <a:noFill/>
          <a:ln w="0">
            <a:noFill/>
          </a:ln>
        </p:spPr>
        <p:txBody>
          <a:bodyPr lIns="90000" rIns="90000" tIns="45000" bIns="45000" anchor="t">
            <a:normAutofit/>
          </a:bodyPr>
          <a:p>
            <a:pPr marL="432000" indent="-324000">
              <a:spcBef>
                <a:spcPts val="1417"/>
              </a:spcBef>
              <a:buClr>
                <a:srgbClr val="000000"/>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sp>
        <p:nvSpPr>
          <p:cNvPr id="58" name="PlaceHolder 2"/>
          <p:cNvSpPr>
            <a:spLocks noGrp="1"/>
          </p:cNvSpPr>
          <p:nvPr>
            <p:ph type="title"/>
          </p:nvPr>
        </p:nvSpPr>
        <p:spPr>
          <a:xfrm>
            <a:off x="2782080" y="4323960"/>
            <a:ext cx="3658320" cy="365040"/>
          </a:xfrm>
          <a:prstGeom prst="rect">
            <a:avLst/>
          </a:prstGeom>
          <a:noFill/>
          <a:ln w="0">
            <a:noFill/>
          </a:ln>
        </p:spPr>
        <p:txBody>
          <a:bodyPr lIns="91440" rIns="91440" tIns="91440" bIns="91440" anchor="t">
            <a:noAutofit/>
          </a:bodyPr>
          <a:p>
            <a:pPr indent="0">
              <a:buNone/>
            </a:pPr>
            <a:r>
              <a:rPr b="0" lang="fr-FR" sz="1200" strike="noStrike" u="none">
                <a:solidFill>
                  <a:schemeClr val="dk1"/>
                </a:solidFill>
                <a:effectLst/>
                <a:uFillTx/>
                <a:latin typeface="Arial"/>
              </a:rPr>
              <a:t>Click to edit the title text format</a:t>
            </a:r>
            <a:endParaRPr b="0" lang="fr-FR" sz="1200" strike="noStrike" u="none">
              <a:solidFill>
                <a:schemeClr val="dk1"/>
              </a:solidFill>
              <a:effectLst/>
              <a:uFillTx/>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imple-light-2">
    <p:bg>
      <p:bgPr>
        <a:solidFill>
          <a:schemeClr val="dk1"/>
        </a:solidFill>
      </p:bgPr>
    </p:bg>
    <p:spTree>
      <p:nvGrpSpPr>
        <p:cNvPr id="1" name=""/>
        <p:cNvGrpSpPr/>
        <p:nvPr/>
      </p:nvGrpSpPr>
      <p:grpSpPr>
        <a:xfrm>
          <a:off x="0" y="0"/>
          <a:ext cx="0" cy="0"/>
          <a:chOff x="0" y="0"/>
          <a:chExt cx="0" cy="0"/>
        </a:xfrm>
      </p:grpSpPr>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_1">
    <p:bg>
      <p:bgPr>
        <a:solidFill>
          <a:schemeClr val="dk1"/>
        </a:solidFill>
      </p:bgPr>
    </p:bg>
    <p:spTree>
      <p:nvGrpSpPr>
        <p:cNvPr id="1" name=""/>
        <p:cNvGrpSpPr/>
        <p:nvPr/>
      </p:nvGrpSpPr>
      <p:grpSpPr>
        <a:xfrm>
          <a:off x="0" y="0"/>
          <a:ext cx="0" cy="0"/>
          <a:chOff x="0" y="0"/>
          <a:chExt cx="0" cy="0"/>
        </a:xfrm>
      </p:grpSpPr>
      <p:sp>
        <p:nvSpPr>
          <p:cNvPr id="59" name="Google Shape;120;p26"/>
          <p:cNvSpPr/>
          <p:nvPr/>
        </p:nvSpPr>
        <p:spPr>
          <a:xfrm>
            <a:off x="0" y="-10440"/>
            <a:ext cx="9143640" cy="1180440"/>
          </a:xfrm>
          <a:prstGeom prst="rect">
            <a:avLst/>
          </a:prstGeom>
          <a:solidFill>
            <a:schemeClr val="accen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60" name="PlaceHolder 1"/>
          <p:cNvSpPr>
            <a:spLocks noGrp="1"/>
          </p:cNvSpPr>
          <p:nvPr>
            <p:ph type="title"/>
          </p:nvPr>
        </p:nvSpPr>
        <p:spPr>
          <a:xfrm>
            <a:off x="713160" y="539640"/>
            <a:ext cx="7717320" cy="482040"/>
          </a:xfrm>
          <a:prstGeom prst="rect">
            <a:avLst/>
          </a:prstGeom>
          <a:noFill/>
          <a:ln w="0">
            <a:noFill/>
          </a:ln>
        </p:spPr>
        <p:txBody>
          <a:bodyPr lIns="91440" rIns="91440" tIns="91440" bIns="91440" anchor="t">
            <a:noAutofit/>
          </a:bodyPr>
          <a:p>
            <a:pPr indent="0">
              <a:buNone/>
            </a:pPr>
            <a:r>
              <a:rPr b="0" lang="fr-FR" sz="2200" strike="noStrike" u="none">
                <a:solidFill>
                  <a:schemeClr val="dk1"/>
                </a:solidFill>
                <a:effectLst/>
                <a:uFillTx/>
                <a:latin typeface="Arial"/>
              </a:rPr>
              <a:t>Click to edit the title text format</a:t>
            </a:r>
            <a:endParaRPr b="0" lang="fr-FR" sz="2200" strike="noStrike" u="none">
              <a:solidFill>
                <a:schemeClr val="dk1"/>
              </a:solidFill>
              <a:effectLst/>
              <a:uFillTx/>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_1_1">
    <p:bg>
      <p:bgPr>
        <a:solidFill>
          <a:schemeClr val="dk1"/>
        </a:solidFill>
      </p:bgPr>
    </p:bg>
    <p:spTree>
      <p:nvGrpSpPr>
        <p:cNvPr id="1" name=""/>
        <p:cNvGrpSpPr/>
        <p:nvPr/>
      </p:nvGrpSpPr>
      <p:grpSpPr>
        <a:xfrm>
          <a:off x="0" y="0"/>
          <a:ext cx="0" cy="0"/>
          <a:chOff x="0" y="0"/>
          <a:chExt cx="0" cy="0"/>
        </a:xfrm>
      </p:grpSpPr>
      <p:sp>
        <p:nvSpPr>
          <p:cNvPr id="61" name="Google Shape;123;p27"/>
          <p:cNvSpPr/>
          <p:nvPr/>
        </p:nvSpPr>
        <p:spPr>
          <a:xfrm>
            <a:off x="0" y="-10440"/>
            <a:ext cx="9143640" cy="1180440"/>
          </a:xfrm>
          <a:prstGeom prst="rect">
            <a:avLst/>
          </a:prstGeom>
          <a:solidFill>
            <a:schemeClr val="accen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62" name="PlaceHolder 1"/>
          <p:cNvSpPr>
            <a:spLocks noGrp="1"/>
          </p:cNvSpPr>
          <p:nvPr>
            <p:ph type="title"/>
          </p:nvPr>
        </p:nvSpPr>
        <p:spPr>
          <a:xfrm>
            <a:off x="728640" y="539640"/>
            <a:ext cx="3347280" cy="482040"/>
          </a:xfrm>
          <a:prstGeom prst="rect">
            <a:avLst/>
          </a:prstGeom>
          <a:noFill/>
          <a:ln w="0">
            <a:noFill/>
          </a:ln>
        </p:spPr>
        <p:txBody>
          <a:bodyPr lIns="91440" rIns="91440" tIns="91440" bIns="91440" anchor="t">
            <a:noAutofit/>
          </a:bodyPr>
          <a:p>
            <a:pPr indent="0">
              <a:buNone/>
            </a:pPr>
            <a:r>
              <a:rPr b="0" lang="fr-FR" sz="2200" strike="noStrike" u="none">
                <a:solidFill>
                  <a:schemeClr val="dk1"/>
                </a:solidFill>
                <a:effectLst/>
                <a:uFillTx/>
                <a:latin typeface="Arial"/>
              </a:rPr>
              <a:t>Click to edit the title text format</a:t>
            </a:r>
            <a:endParaRPr b="0" lang="fr-FR" sz="2200" strike="noStrike" u="none">
              <a:solidFill>
                <a:schemeClr val="dk1"/>
              </a:solidFill>
              <a:effectLst/>
              <a:uFillTx/>
              <a:latin typeface="Arial"/>
            </a:endParaRPr>
          </a:p>
        </p:txBody>
      </p:sp>
      <p:sp>
        <p:nvSpPr>
          <p:cNvPr id="63" name="PlaceHolder 2"/>
          <p:cNvSpPr>
            <a:spLocks noGrp="1"/>
          </p:cNvSpPr>
          <p:nvPr>
            <p:ph type="title"/>
          </p:nvPr>
        </p:nvSpPr>
        <p:spPr>
          <a:xfrm>
            <a:off x="4977720" y="539640"/>
            <a:ext cx="3458160" cy="482040"/>
          </a:xfrm>
          <a:prstGeom prst="rect">
            <a:avLst/>
          </a:prstGeom>
          <a:noFill/>
          <a:ln w="0">
            <a:noFill/>
          </a:ln>
        </p:spPr>
        <p:txBody>
          <a:bodyPr lIns="91440" rIns="91440" tIns="91440" bIns="91440" anchor="t">
            <a:noAutofit/>
          </a:bodyPr>
          <a:p>
            <a:pPr indent="0">
              <a:buNone/>
            </a:pPr>
            <a:r>
              <a:rPr b="0" lang="fr-FR" sz="2200" strike="noStrike" u="none">
                <a:solidFill>
                  <a:schemeClr val="dk1"/>
                </a:solidFill>
                <a:effectLst/>
                <a:uFillTx/>
                <a:latin typeface="Arial"/>
              </a:rPr>
              <a:t>Click to edit the title text format</a:t>
            </a:r>
            <a:endParaRPr b="0" lang="fr-FR" sz="2200" strike="noStrike" u="none">
              <a:solidFill>
                <a:schemeClr val="dk1"/>
              </a:solidFill>
              <a:effectLst/>
              <a:uFillTx/>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bg>
      <p:bgPr>
        <a:solidFill>
          <a:schemeClr val="lt1"/>
        </a:solidFill>
      </p:bgPr>
    </p:bg>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2_1">
    <p:bg>
      <p:bgPr>
        <a:gradFill rotWithShape="0">
          <a:gsLst>
            <a:gs pos="0">
              <a:srgbClr val="ffffff"/>
            </a:gs>
            <a:gs pos="100000">
              <a:srgbClr val="d9d9d9"/>
            </a:gs>
          </a:gsLst>
          <a:lin ang="18900000"/>
        </a:gradFill>
      </p:bgPr>
    </p:bg>
    <p:spTree>
      <p:nvGrpSpPr>
        <p:cNvPr id="1" name=""/>
        <p:cNvGrpSpPr/>
        <p:nvPr/>
      </p:nvGrpSpPr>
      <p:grpSpPr>
        <a:xfrm>
          <a:off x="0" y="0"/>
          <a:ext cx="0" cy="0"/>
          <a:chOff x="0" y="0"/>
          <a:chExt cx="0" cy="0"/>
        </a:xfrm>
      </p:grpSpPr>
      <p:sp>
        <p:nvSpPr>
          <p:cNvPr id="3" name="Google Shape;48;p13"/>
          <p:cNvSpPr/>
          <p:nvPr/>
        </p:nvSpPr>
        <p:spPr>
          <a:xfrm>
            <a:off x="1912680" y="228600"/>
            <a:ext cx="7017480" cy="4686120"/>
          </a:xfrm>
          <a:prstGeom prst="roundRect">
            <a:avLst>
              <a:gd name="adj" fmla="val 16667"/>
            </a:avLst>
          </a:prstGeom>
          <a:gradFill rotWithShape="0">
            <a:gsLst>
              <a:gs pos="0">
                <a:srgbClr val="ffffff"/>
              </a:gs>
              <a:gs pos="100000">
                <a:srgbClr val="d9d9d9"/>
              </a:gs>
            </a:gsLst>
            <a:lin ang="8100000"/>
          </a:gra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4" name="PlaceHolder 1"/>
          <p:cNvSpPr>
            <a:spLocks noGrp="1"/>
          </p:cNvSpPr>
          <p:nvPr>
            <p:ph type="body"/>
          </p:nvPr>
        </p:nvSpPr>
        <p:spPr>
          <a:xfrm>
            <a:off x="402480" y="316080"/>
            <a:ext cx="3006720" cy="4511160"/>
          </a:xfrm>
          <a:prstGeom prst="rect">
            <a:avLst/>
          </a:prstGeom>
          <a:noFill/>
          <a:ln w="0">
            <a:noFill/>
          </a:ln>
          <a:effectLst>
            <a:outerShdw dist="19080" dir="5400000" blurRad="57240" rotWithShape="0">
              <a:srgbClr val="000000">
                <a:alpha val="50000"/>
              </a:srgbClr>
            </a:outerShdw>
          </a:effectLst>
        </p:spPr>
        <p:txBody>
          <a:bodyPr lIns="90000" rIns="90000" tIns="45000" bIns="45000" anchor="t">
            <a:normAutofit fontScale="62500" lnSpcReduction="19999"/>
          </a:bodyPr>
          <a:p>
            <a:pPr marL="432000" indent="-324000">
              <a:spcBef>
                <a:spcPts val="1417"/>
              </a:spcBef>
              <a:buClr>
                <a:srgbClr val="000000"/>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sp>
        <p:nvSpPr>
          <p:cNvPr id="5" name="PlaceHolder 2"/>
          <p:cNvSpPr>
            <a:spLocks noGrp="1"/>
          </p:cNvSpPr>
          <p:nvPr>
            <p:ph type="title"/>
          </p:nvPr>
        </p:nvSpPr>
        <p:spPr>
          <a:xfrm>
            <a:off x="4156560" y="354600"/>
            <a:ext cx="4169520" cy="572400"/>
          </a:xfrm>
          <a:prstGeom prst="rect">
            <a:avLst/>
          </a:prstGeom>
          <a:noFill/>
          <a:ln w="0">
            <a:noFill/>
          </a:ln>
        </p:spPr>
        <p:txBody>
          <a:bodyPr lIns="91440" rIns="91440" tIns="91440" bIns="91440" anchor="t">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sp>
        <p:nvSpPr>
          <p:cNvPr id="6" name="PlaceHolder 3"/>
          <p:cNvSpPr>
            <a:spLocks noGrp="1"/>
          </p:cNvSpPr>
          <p:nvPr>
            <p:ph type="title"/>
          </p:nvPr>
        </p:nvSpPr>
        <p:spPr>
          <a:xfrm>
            <a:off x="4180320" y="3891240"/>
            <a:ext cx="864000" cy="310320"/>
          </a:xfrm>
          <a:prstGeom prst="rect">
            <a:avLst/>
          </a:prstGeom>
          <a:noFill/>
          <a:ln w="0">
            <a:noFill/>
          </a:ln>
        </p:spPr>
        <p:txBody>
          <a:bodyPr lIns="91440" rIns="91440" tIns="91440" bIns="91440" anchor="ctr">
            <a:noAutofit/>
          </a:bodyPr>
          <a:p>
            <a:pPr indent="0" algn="ctr">
              <a:lnSpc>
                <a:spcPct val="100000"/>
              </a:lnSpc>
              <a:buNone/>
            </a:pPr>
            <a:r>
              <a:rPr b="0" lang="fr-FR" sz="2000" strike="noStrike" u="none">
                <a:solidFill>
                  <a:schemeClr val="dk1"/>
                </a:solidFill>
                <a:effectLst/>
                <a:uFillTx/>
                <a:latin typeface="Be Vietnam Pro Light"/>
                <a:ea typeface="Be Vietnam Pro Light"/>
              </a:rPr>
              <a:t>xx%</a:t>
            </a:r>
            <a:endParaRPr b="0" lang="fr-FR" sz="2000" strike="noStrike" u="none">
              <a:solidFill>
                <a:schemeClr val="dk1"/>
              </a:solidFill>
              <a:effectLst/>
              <a:uFillTx/>
              <a:latin typeface="Arial"/>
            </a:endParaRPr>
          </a:p>
        </p:txBody>
      </p:sp>
      <p:sp>
        <p:nvSpPr>
          <p:cNvPr id="7" name="PlaceHolder 4"/>
          <p:cNvSpPr>
            <a:spLocks noGrp="1"/>
          </p:cNvSpPr>
          <p:nvPr>
            <p:ph type="title"/>
          </p:nvPr>
        </p:nvSpPr>
        <p:spPr>
          <a:xfrm>
            <a:off x="4180320" y="2003760"/>
            <a:ext cx="865440" cy="310320"/>
          </a:xfrm>
          <a:prstGeom prst="rect">
            <a:avLst/>
          </a:prstGeom>
          <a:noFill/>
          <a:ln w="0">
            <a:noFill/>
          </a:ln>
        </p:spPr>
        <p:txBody>
          <a:bodyPr lIns="91440" rIns="91440" tIns="91440" bIns="91440" anchor="ctr">
            <a:noAutofit/>
          </a:bodyPr>
          <a:p>
            <a:pPr indent="0" algn="ctr">
              <a:lnSpc>
                <a:spcPct val="100000"/>
              </a:lnSpc>
              <a:buNone/>
            </a:pPr>
            <a:r>
              <a:rPr b="0" lang="fr-FR" sz="2000" strike="noStrike" u="none">
                <a:solidFill>
                  <a:schemeClr val="dk1"/>
                </a:solidFill>
                <a:effectLst/>
                <a:uFillTx/>
                <a:latin typeface="Be Vietnam Pro Light"/>
                <a:ea typeface="Be Vietnam Pro Light"/>
              </a:rPr>
              <a:t>xx%</a:t>
            </a:r>
            <a:endParaRPr b="0" lang="fr-FR" sz="2000" strike="noStrike" u="none">
              <a:solidFill>
                <a:schemeClr val="dk1"/>
              </a:solidFill>
              <a:effectLst/>
              <a:uFillTx/>
              <a:latin typeface="Arial"/>
            </a:endParaRPr>
          </a:p>
        </p:txBody>
      </p:sp>
      <p:sp>
        <p:nvSpPr>
          <p:cNvPr id="8" name="PlaceHolder 5"/>
          <p:cNvSpPr>
            <a:spLocks noGrp="1"/>
          </p:cNvSpPr>
          <p:nvPr>
            <p:ph type="title"/>
          </p:nvPr>
        </p:nvSpPr>
        <p:spPr>
          <a:xfrm>
            <a:off x="4180320" y="2633040"/>
            <a:ext cx="865440" cy="310320"/>
          </a:xfrm>
          <a:prstGeom prst="rect">
            <a:avLst/>
          </a:prstGeom>
          <a:noFill/>
          <a:ln w="0">
            <a:noFill/>
          </a:ln>
        </p:spPr>
        <p:txBody>
          <a:bodyPr lIns="91440" rIns="91440" tIns="91440" bIns="91440" anchor="ctr">
            <a:noAutofit/>
          </a:bodyPr>
          <a:p>
            <a:pPr indent="0" algn="ctr">
              <a:lnSpc>
                <a:spcPct val="100000"/>
              </a:lnSpc>
              <a:buNone/>
            </a:pPr>
            <a:r>
              <a:rPr b="0" lang="fr-FR" sz="2000" strike="noStrike" u="none">
                <a:solidFill>
                  <a:schemeClr val="dk1"/>
                </a:solidFill>
                <a:effectLst/>
                <a:uFillTx/>
                <a:latin typeface="Be Vietnam Pro Light"/>
                <a:ea typeface="Be Vietnam Pro Light"/>
              </a:rPr>
              <a:t>xx%</a:t>
            </a:r>
            <a:endParaRPr b="0" lang="fr-FR" sz="2000" strike="noStrike" u="none">
              <a:solidFill>
                <a:schemeClr val="dk1"/>
              </a:solidFill>
              <a:effectLst/>
              <a:uFillTx/>
              <a:latin typeface="Arial"/>
            </a:endParaRPr>
          </a:p>
        </p:txBody>
      </p:sp>
      <p:sp>
        <p:nvSpPr>
          <p:cNvPr id="9" name="PlaceHolder 6"/>
          <p:cNvSpPr>
            <a:spLocks noGrp="1"/>
          </p:cNvSpPr>
          <p:nvPr>
            <p:ph type="title"/>
          </p:nvPr>
        </p:nvSpPr>
        <p:spPr>
          <a:xfrm>
            <a:off x="4180320" y="3261960"/>
            <a:ext cx="865440" cy="310320"/>
          </a:xfrm>
          <a:prstGeom prst="rect">
            <a:avLst/>
          </a:prstGeom>
          <a:noFill/>
          <a:ln w="0">
            <a:noFill/>
          </a:ln>
        </p:spPr>
        <p:txBody>
          <a:bodyPr lIns="91440" rIns="91440" tIns="91440" bIns="91440" anchor="ctr">
            <a:noAutofit/>
          </a:bodyPr>
          <a:p>
            <a:pPr indent="0" algn="ctr">
              <a:lnSpc>
                <a:spcPct val="100000"/>
              </a:lnSpc>
              <a:buNone/>
            </a:pPr>
            <a:r>
              <a:rPr b="0" lang="fr-FR" sz="2000" strike="noStrike" u="none">
                <a:solidFill>
                  <a:schemeClr val="dk1"/>
                </a:solidFill>
                <a:effectLst/>
                <a:uFillTx/>
                <a:latin typeface="Be Vietnam Pro Light"/>
                <a:ea typeface="Be Vietnam Pro Light"/>
              </a:rPr>
              <a:t>xx%</a:t>
            </a:r>
            <a:endParaRPr b="0" lang="fr-FR" sz="2000" strike="noStrike" u="none">
              <a:solidFill>
                <a:schemeClr val="dk1"/>
              </a:solidFill>
              <a:effectLst/>
              <a:uFillTx/>
              <a:latin typeface="Arial"/>
            </a:endParaRPr>
          </a:p>
        </p:txBody>
      </p:sp>
      <p:sp>
        <p:nvSpPr>
          <p:cNvPr id="10" name="PlaceHolder 7"/>
          <p:cNvSpPr>
            <a:spLocks noGrp="1"/>
          </p:cNvSpPr>
          <p:nvPr>
            <p:ph type="title"/>
          </p:nvPr>
        </p:nvSpPr>
        <p:spPr>
          <a:xfrm>
            <a:off x="4180320" y="1374480"/>
            <a:ext cx="865440" cy="310320"/>
          </a:xfrm>
          <a:prstGeom prst="rect">
            <a:avLst/>
          </a:prstGeom>
          <a:noFill/>
          <a:ln w="0">
            <a:noFill/>
          </a:ln>
        </p:spPr>
        <p:txBody>
          <a:bodyPr lIns="91440" rIns="91440" tIns="91440" bIns="91440" anchor="ctr">
            <a:noAutofit/>
          </a:bodyPr>
          <a:p>
            <a:pPr indent="0" algn="ctr">
              <a:lnSpc>
                <a:spcPct val="100000"/>
              </a:lnSpc>
              <a:buNone/>
            </a:pPr>
            <a:r>
              <a:rPr b="0" lang="fr-FR" sz="2000" strike="noStrike" u="none">
                <a:solidFill>
                  <a:schemeClr val="dk1"/>
                </a:solidFill>
                <a:effectLst/>
                <a:uFillTx/>
                <a:latin typeface="Be Vietnam Pro Light"/>
                <a:ea typeface="Be Vietnam Pro Light"/>
              </a:rPr>
              <a:t>xx%</a:t>
            </a:r>
            <a:endParaRPr b="0" lang="fr-FR" sz="2000" strike="noStrike" u="none">
              <a:solidFill>
                <a:schemeClr val="dk1"/>
              </a:solidFill>
              <a:effectLst/>
              <a:uFillTx/>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
    <p:bg>
      <p:bgPr>
        <a:gradFill rotWithShape="0">
          <a:gsLst>
            <a:gs pos="0">
              <a:srgbClr val="ffffff"/>
            </a:gs>
            <a:gs pos="100000">
              <a:srgbClr val="d9d9d9"/>
            </a:gs>
          </a:gsLst>
          <a:lin ang="18900000"/>
        </a:gradFill>
      </p:bgPr>
    </p:bg>
    <p:spTree>
      <p:nvGrpSpPr>
        <p:cNvPr id="1" name=""/>
        <p:cNvGrpSpPr/>
        <p:nvPr/>
      </p:nvGrpSpPr>
      <p:grpSpPr>
        <a:xfrm>
          <a:off x="0" y="0"/>
          <a:ext cx="0" cy="0"/>
          <a:chOff x="0" y="0"/>
          <a:chExt cx="0" cy="0"/>
        </a:xfrm>
      </p:grpSpPr>
      <p:sp>
        <p:nvSpPr>
          <p:cNvPr id="11" name="Google Shape;62;p14"/>
          <p:cNvSpPr/>
          <p:nvPr/>
        </p:nvSpPr>
        <p:spPr>
          <a:xfrm>
            <a:off x="207360" y="164160"/>
            <a:ext cx="8728920" cy="4815000"/>
          </a:xfrm>
          <a:prstGeom prst="roundRect">
            <a:avLst>
              <a:gd name="adj" fmla="val 16667"/>
            </a:avLst>
          </a:prstGeom>
          <a:gradFill rotWithShape="0">
            <a:gsLst>
              <a:gs pos="0">
                <a:srgbClr val="ffffff"/>
              </a:gs>
              <a:gs pos="100000">
                <a:srgbClr val="d9d9d9"/>
              </a:gs>
            </a:gsLst>
            <a:lin ang="8100000"/>
          </a:gra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12" name="PlaceHolder 1"/>
          <p:cNvSpPr>
            <a:spLocks noGrp="1"/>
          </p:cNvSpPr>
          <p:nvPr>
            <p:ph type="title"/>
          </p:nvPr>
        </p:nvSpPr>
        <p:spPr>
          <a:xfrm>
            <a:off x="527400" y="456480"/>
            <a:ext cx="5562360" cy="698040"/>
          </a:xfrm>
          <a:prstGeom prst="rect">
            <a:avLst/>
          </a:prstGeom>
          <a:noFill/>
          <a:ln w="0">
            <a:noFill/>
          </a:ln>
        </p:spPr>
        <p:txBody>
          <a:bodyPr lIns="91440" rIns="91440" tIns="91440" bIns="91440" anchor="t">
            <a:noAutofit/>
          </a:bodyPr>
          <a:p>
            <a:pPr indent="0">
              <a:buNone/>
            </a:pPr>
            <a:r>
              <a:rPr b="0" lang="fr-FR" sz="3000" strike="noStrike" u="none">
                <a:solidFill>
                  <a:schemeClr val="dk1"/>
                </a:solidFill>
                <a:effectLst/>
                <a:uFillTx/>
                <a:latin typeface="Arial"/>
              </a:rPr>
              <a:t>Click to edit the title text format</a:t>
            </a:r>
            <a:endParaRPr b="0" lang="fr-FR" sz="3000" strike="noStrike" u="none">
              <a:solidFill>
                <a:schemeClr val="dk1"/>
              </a:solidFill>
              <a:effectLst/>
              <a:uFillTx/>
              <a:latin typeface="Arial"/>
            </a:endParaRPr>
          </a:p>
        </p:txBody>
      </p:sp>
      <p:sp>
        <p:nvSpPr>
          <p:cNvPr id="1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trike="noStrike" u="none">
                <a:solidFill>
                  <a:srgbClr val="000000"/>
                </a:solidFill>
                <a:effectLst/>
                <a:uFillTx/>
                <a:latin typeface="Arial"/>
              </a:rPr>
              <a:t>Click to edit the outline text format</a:t>
            </a:r>
            <a:endParaRPr b="0" lang="fr-FR" sz="14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400" strike="noStrike" u="none">
                <a:solidFill>
                  <a:srgbClr val="000000"/>
                </a:solidFill>
                <a:effectLst/>
                <a:uFillTx/>
                <a:latin typeface="Arial"/>
              </a:rPr>
              <a:t>Second Outline Level</a:t>
            </a:r>
            <a:endParaRPr b="0" lang="fr-FR" sz="14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400" strike="noStrike" u="none">
                <a:solidFill>
                  <a:srgbClr val="000000"/>
                </a:solidFill>
                <a:effectLst/>
                <a:uFillTx/>
                <a:latin typeface="Arial"/>
              </a:rPr>
              <a:t>Third Outline Level</a:t>
            </a:r>
            <a:endParaRPr b="0" lang="fr-FR" sz="1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400" strike="noStrike" u="none">
                <a:solidFill>
                  <a:srgbClr val="000000"/>
                </a:solidFill>
                <a:effectLst/>
                <a:uFillTx/>
                <a:latin typeface="Arial"/>
              </a:rPr>
              <a:t>Fourth Outline Level</a:t>
            </a:r>
            <a:endParaRPr b="0" lang="fr-FR" sz="14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2000" strike="noStrike" u="none">
                <a:solidFill>
                  <a:srgbClr val="000000"/>
                </a:solidFill>
                <a:effectLst/>
                <a:uFillTx/>
                <a:latin typeface="Arial"/>
              </a:rPr>
              <a:t>Fifth Outline Level</a:t>
            </a:r>
            <a:endParaRPr b="0" lang="fr-FR"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2000" strike="noStrike" u="none">
                <a:solidFill>
                  <a:srgbClr val="000000"/>
                </a:solidFill>
                <a:effectLst/>
                <a:uFillTx/>
                <a:latin typeface="Arial"/>
              </a:rPr>
              <a:t>Sixth Outline Level</a:t>
            </a:r>
            <a:endParaRPr b="0" lang="fr-FR"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2000" strike="noStrike" u="none">
                <a:solidFill>
                  <a:srgbClr val="000000"/>
                </a:solidFill>
                <a:effectLst/>
                <a:uFillTx/>
                <a:latin typeface="Arial"/>
              </a:rPr>
              <a:t>Seventh Outline Level</a:t>
            </a:r>
            <a:endParaRPr b="0" lang="fr-FR" sz="2000" strike="noStrike" u="none">
              <a:solidFill>
                <a:srgbClr val="000000"/>
              </a:solidFill>
              <a:effectLst/>
              <a:uFillTx/>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_1">
    <p:bg>
      <p:bgPr>
        <a:gradFill rotWithShape="0">
          <a:gsLst>
            <a:gs pos="0">
              <a:srgbClr val="ffffff"/>
            </a:gs>
            <a:gs pos="100000">
              <a:srgbClr val="d9d9d9"/>
            </a:gs>
          </a:gsLst>
          <a:lin ang="18900000"/>
        </a:gradFill>
      </p:bgPr>
    </p:bg>
    <p:spTree>
      <p:nvGrpSpPr>
        <p:cNvPr id="1" name=""/>
        <p:cNvGrpSpPr/>
        <p:nvPr/>
      </p:nvGrpSpPr>
      <p:grpSpPr>
        <a:xfrm>
          <a:off x="0" y="0"/>
          <a:ext cx="0" cy="0"/>
          <a:chOff x="0" y="0"/>
          <a:chExt cx="0" cy="0"/>
        </a:xfrm>
      </p:grpSpPr>
      <p:sp>
        <p:nvSpPr>
          <p:cNvPr id="14" name="Google Shape;66;p15"/>
          <p:cNvSpPr/>
          <p:nvPr/>
        </p:nvSpPr>
        <p:spPr>
          <a:xfrm>
            <a:off x="186120" y="164160"/>
            <a:ext cx="7980120" cy="4815000"/>
          </a:xfrm>
          <a:prstGeom prst="roundRect">
            <a:avLst>
              <a:gd name="adj" fmla="val 16667"/>
            </a:avLst>
          </a:prstGeom>
          <a:gradFill rotWithShape="0">
            <a:gsLst>
              <a:gs pos="0">
                <a:srgbClr val="ffffff"/>
              </a:gs>
              <a:gs pos="100000">
                <a:srgbClr val="d9d9d9"/>
              </a:gs>
            </a:gsLst>
            <a:lin ang="8100000"/>
          </a:gra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15" name="PlaceHolder 1"/>
          <p:cNvSpPr>
            <a:spLocks noGrp="1"/>
          </p:cNvSpPr>
          <p:nvPr>
            <p:ph type="title"/>
          </p:nvPr>
        </p:nvSpPr>
        <p:spPr>
          <a:xfrm>
            <a:off x="565200" y="321840"/>
            <a:ext cx="4961520" cy="169812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
        <p:nvSpPr>
          <p:cNvPr id="16" name="PlaceHolder 2"/>
          <p:cNvSpPr>
            <a:spLocks noGrp="1"/>
          </p:cNvSpPr>
          <p:nvPr>
            <p:ph type="body"/>
          </p:nvPr>
        </p:nvSpPr>
        <p:spPr>
          <a:xfrm>
            <a:off x="1702800" y="2306880"/>
            <a:ext cx="3823920" cy="2513880"/>
          </a:xfrm>
          <a:prstGeom prst="rect">
            <a:avLst/>
          </a:prstGeom>
          <a:noFill/>
          <a:ln w="0">
            <a:noFill/>
          </a:ln>
        </p:spPr>
        <p:txBody>
          <a:bodyPr lIns="91440" rIns="91440" tIns="91440" bIns="91440" anchor="b">
            <a:noAutofit/>
          </a:bodyPr>
          <a:p>
            <a:pPr marL="432000" indent="-324000">
              <a:spcBef>
                <a:spcPts val="1417"/>
              </a:spcBef>
              <a:buClr>
                <a:srgbClr val="000000"/>
              </a:buClr>
              <a:buSzPct val="45000"/>
              <a:buFont typeface="Wingdings" charset="2"/>
              <a:buChar char=""/>
            </a:pPr>
            <a:r>
              <a:rPr b="0" lang="fr-FR" sz="1300" strike="noStrike" u="none">
                <a:solidFill>
                  <a:srgbClr val="000000"/>
                </a:solidFill>
                <a:effectLst/>
                <a:uFillTx/>
                <a:latin typeface="Arial"/>
              </a:rPr>
              <a:t>Click to edit the outline text format</a:t>
            </a:r>
            <a:endParaRPr b="0" lang="fr-FR" sz="13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300" strike="noStrike" u="none">
                <a:solidFill>
                  <a:srgbClr val="000000"/>
                </a:solidFill>
                <a:effectLst/>
                <a:uFillTx/>
                <a:latin typeface="Arial"/>
              </a:rPr>
              <a:t>Second Outline Level</a:t>
            </a:r>
            <a:endParaRPr b="0" lang="fr-FR" sz="13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300" strike="noStrike" u="none">
                <a:solidFill>
                  <a:srgbClr val="000000"/>
                </a:solidFill>
                <a:effectLst/>
                <a:uFillTx/>
                <a:latin typeface="Arial"/>
              </a:rPr>
              <a:t>Third Outline Level</a:t>
            </a:r>
            <a:endParaRPr b="0" lang="fr-FR" sz="13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300" strike="noStrike" u="none">
                <a:solidFill>
                  <a:srgbClr val="000000"/>
                </a:solidFill>
                <a:effectLst/>
                <a:uFillTx/>
                <a:latin typeface="Arial"/>
              </a:rPr>
              <a:t>Fourth Outline Level</a:t>
            </a:r>
            <a:endParaRPr b="0" lang="fr-FR" sz="13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300" strike="noStrike" u="none">
                <a:solidFill>
                  <a:srgbClr val="000000"/>
                </a:solidFill>
                <a:effectLst/>
                <a:uFillTx/>
                <a:latin typeface="Arial"/>
              </a:rPr>
              <a:t>Fifth Outline Level</a:t>
            </a:r>
            <a:endParaRPr b="0" lang="fr-FR" sz="13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300" strike="noStrike" u="none">
                <a:solidFill>
                  <a:srgbClr val="000000"/>
                </a:solidFill>
                <a:effectLst/>
                <a:uFillTx/>
                <a:latin typeface="Arial"/>
              </a:rPr>
              <a:t>Sixth Outline Level</a:t>
            </a:r>
            <a:endParaRPr b="0" lang="fr-FR" sz="13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300" strike="noStrike" u="none">
                <a:solidFill>
                  <a:srgbClr val="000000"/>
                </a:solidFill>
                <a:effectLst/>
                <a:uFillTx/>
                <a:latin typeface="Arial"/>
              </a:rPr>
              <a:t>Seventh Outline Level</a:t>
            </a:r>
            <a:endParaRPr b="0" lang="fr-FR" sz="1300" strike="noStrike" u="none">
              <a:solidFill>
                <a:srgbClr val="000000"/>
              </a:solidFill>
              <a:effectLst/>
              <a:uFillTx/>
              <a:latin typeface="Arial"/>
            </a:endParaRPr>
          </a:p>
        </p:txBody>
      </p:sp>
      <p:sp>
        <p:nvSpPr>
          <p:cNvPr id="17" name="PlaceHolder 3"/>
          <p:cNvSpPr>
            <a:spLocks noGrp="1"/>
          </p:cNvSpPr>
          <p:nvPr>
            <p:ph type="body"/>
          </p:nvPr>
        </p:nvSpPr>
        <p:spPr>
          <a:xfrm>
            <a:off x="5721120" y="279360"/>
            <a:ext cx="3055320" cy="4584240"/>
          </a:xfrm>
          <a:prstGeom prst="rect">
            <a:avLst/>
          </a:prstGeom>
          <a:noFill/>
          <a:ln w="0">
            <a:noFill/>
          </a:ln>
          <a:effectLst>
            <a:outerShdw dist="19080" dir="5400000" blurRad="57240" rotWithShape="0">
              <a:srgbClr val="000000">
                <a:alpha val="50000"/>
              </a:srgbClr>
            </a:outerShdw>
          </a:effectLst>
        </p:spPr>
        <p:txBody>
          <a:bodyPr lIns="90000" rIns="90000" tIns="45000" bIns="45000" anchor="t">
            <a:normAutofit fontScale="62500" lnSpcReduction="19999"/>
          </a:bodyPr>
          <a:p>
            <a:pPr marL="432000" indent="-324000">
              <a:spcBef>
                <a:spcPts val="1417"/>
              </a:spcBef>
              <a:buClr>
                <a:srgbClr val="000000"/>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1">
    <p:bg>
      <p:bgPr>
        <a:gradFill rotWithShape="0">
          <a:gsLst>
            <a:gs pos="0">
              <a:srgbClr val="ffffff"/>
            </a:gs>
            <a:gs pos="100000">
              <a:srgbClr val="d9d9d9"/>
            </a:gs>
          </a:gsLst>
          <a:lin ang="18900000"/>
        </a:gradFill>
      </p:bgPr>
    </p:bg>
    <p:spTree>
      <p:nvGrpSpPr>
        <p:cNvPr id="1" name=""/>
        <p:cNvGrpSpPr/>
        <p:nvPr/>
      </p:nvGrpSpPr>
      <p:grpSpPr>
        <a:xfrm>
          <a:off x="0" y="0"/>
          <a:ext cx="0" cy="0"/>
          <a:chOff x="0" y="0"/>
          <a:chExt cx="0" cy="0"/>
        </a:xfrm>
      </p:grpSpPr>
      <p:sp>
        <p:nvSpPr>
          <p:cNvPr id="18" name="Google Shape;71;p16"/>
          <p:cNvSpPr/>
          <p:nvPr/>
        </p:nvSpPr>
        <p:spPr>
          <a:xfrm>
            <a:off x="207360" y="164160"/>
            <a:ext cx="8728920" cy="4815000"/>
          </a:xfrm>
          <a:prstGeom prst="roundRect">
            <a:avLst>
              <a:gd name="adj" fmla="val 16667"/>
            </a:avLst>
          </a:prstGeom>
          <a:gradFill rotWithShape="0">
            <a:gsLst>
              <a:gs pos="0">
                <a:srgbClr val="ffffff"/>
              </a:gs>
              <a:gs pos="100000">
                <a:srgbClr val="d9d9d9"/>
              </a:gs>
            </a:gsLst>
            <a:lin ang="8100000"/>
          </a:gra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19" name="PlaceHolder 1"/>
          <p:cNvSpPr>
            <a:spLocks noGrp="1"/>
          </p:cNvSpPr>
          <p:nvPr>
            <p:ph type="title"/>
          </p:nvPr>
        </p:nvSpPr>
        <p:spPr>
          <a:xfrm>
            <a:off x="546840" y="323280"/>
            <a:ext cx="7703640" cy="57240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2">
    <p:bg>
      <p:bgPr>
        <a:gradFill rotWithShape="0">
          <a:gsLst>
            <a:gs pos="0">
              <a:srgbClr val="ffffff"/>
            </a:gs>
            <a:gs pos="100000">
              <a:srgbClr val="d9d9d9"/>
            </a:gs>
          </a:gsLst>
          <a:lin ang="18900000"/>
        </a:gradFill>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2">
    <p:bg>
      <p:bgPr>
        <a:gradFill rotWithShape="0">
          <a:gsLst>
            <a:gs pos="0">
              <a:srgbClr val="ffffff"/>
            </a:gs>
            <a:gs pos="100000">
              <a:srgbClr val="d9d9d9"/>
            </a:gs>
          </a:gsLst>
          <a:lin ang="18900000"/>
        </a:gradFill>
      </p:bgPr>
    </p:bg>
    <p:spTree>
      <p:nvGrpSpPr>
        <p:cNvPr id="1" name=""/>
        <p:cNvGrpSpPr/>
        <p:nvPr/>
      </p:nvGrpSpPr>
      <p:grpSpPr>
        <a:xfrm>
          <a:off x="0" y="0"/>
          <a:ext cx="0" cy="0"/>
          <a:chOff x="0" y="0"/>
          <a:chExt cx="0" cy="0"/>
        </a:xfrm>
      </p:grpSpPr>
      <p:sp>
        <p:nvSpPr>
          <p:cNvPr id="21" name="Google Shape;76;p18"/>
          <p:cNvSpPr/>
          <p:nvPr/>
        </p:nvSpPr>
        <p:spPr>
          <a:xfrm flipH="1">
            <a:off x="206640" y="164160"/>
            <a:ext cx="8728920" cy="4815000"/>
          </a:xfrm>
          <a:prstGeom prst="roundRect">
            <a:avLst>
              <a:gd name="adj" fmla="val 16667"/>
            </a:avLst>
          </a:prstGeom>
          <a:gradFill rotWithShape="0">
            <a:gsLst>
              <a:gs pos="0">
                <a:srgbClr val="ffffff"/>
              </a:gs>
              <a:gs pos="100000">
                <a:srgbClr val="d9d9d9"/>
              </a:gs>
            </a:gsLst>
            <a:lin ang="2694000"/>
          </a:gra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22" name="PlaceHolder 1"/>
          <p:cNvSpPr>
            <a:spLocks noGrp="1"/>
          </p:cNvSpPr>
          <p:nvPr>
            <p:ph type="title"/>
          </p:nvPr>
        </p:nvSpPr>
        <p:spPr>
          <a:xfrm>
            <a:off x="1992240" y="2691000"/>
            <a:ext cx="1026360" cy="310320"/>
          </a:xfrm>
          <a:prstGeom prst="rect">
            <a:avLst/>
          </a:prstGeom>
          <a:noFill/>
          <a:ln w="0">
            <a:noFill/>
          </a:ln>
        </p:spPr>
        <p:txBody>
          <a:bodyPr lIns="91440" rIns="91440" tIns="91440" bIns="91440" anchor="ctr">
            <a:noAutofit/>
          </a:bodyPr>
          <a:p>
            <a:pPr indent="0" algn="ctr">
              <a:lnSpc>
                <a:spcPct val="100000"/>
              </a:lnSpc>
              <a:buNone/>
            </a:pPr>
            <a:r>
              <a:rPr b="0" lang="fr-FR" sz="2000" strike="noStrike" u="none">
                <a:solidFill>
                  <a:schemeClr val="dk1"/>
                </a:solidFill>
                <a:effectLst/>
                <a:uFillTx/>
                <a:latin typeface="Be Vietnam Pro Light"/>
                <a:ea typeface="Be Vietnam Pro Light"/>
              </a:rPr>
              <a:t>xx%</a:t>
            </a:r>
            <a:endParaRPr b="0" lang="fr-FR" sz="2000" strike="noStrike" u="none">
              <a:solidFill>
                <a:schemeClr val="dk1"/>
              </a:solidFill>
              <a:effectLst/>
              <a:uFillTx/>
              <a:latin typeface="Arial"/>
            </a:endParaRPr>
          </a:p>
        </p:txBody>
      </p:sp>
      <p:sp>
        <p:nvSpPr>
          <p:cNvPr id="23" name="PlaceHolder 2"/>
          <p:cNvSpPr>
            <a:spLocks noGrp="1"/>
          </p:cNvSpPr>
          <p:nvPr>
            <p:ph type="title"/>
          </p:nvPr>
        </p:nvSpPr>
        <p:spPr>
          <a:xfrm>
            <a:off x="2013840" y="1530000"/>
            <a:ext cx="983160" cy="310320"/>
          </a:xfrm>
          <a:prstGeom prst="rect">
            <a:avLst/>
          </a:prstGeom>
          <a:noFill/>
          <a:ln w="0">
            <a:noFill/>
          </a:ln>
        </p:spPr>
        <p:txBody>
          <a:bodyPr lIns="91440" rIns="91440" tIns="91440" bIns="91440" anchor="ctr">
            <a:noAutofit/>
          </a:bodyPr>
          <a:p>
            <a:pPr indent="0" algn="ctr">
              <a:lnSpc>
                <a:spcPct val="100000"/>
              </a:lnSpc>
              <a:buNone/>
            </a:pPr>
            <a:r>
              <a:rPr b="0" lang="fr-FR" sz="2000" strike="noStrike" u="none">
                <a:solidFill>
                  <a:schemeClr val="dk1"/>
                </a:solidFill>
                <a:effectLst/>
                <a:uFillTx/>
                <a:latin typeface="Be Vietnam Pro Light"/>
                <a:ea typeface="Be Vietnam Pro Light"/>
              </a:rPr>
              <a:t>xx%</a:t>
            </a:r>
            <a:endParaRPr b="0" lang="fr-FR" sz="2000" strike="noStrike" u="none">
              <a:solidFill>
                <a:schemeClr val="dk1"/>
              </a:solidFill>
              <a:effectLst/>
              <a:uFillTx/>
              <a:latin typeface="Arial"/>
            </a:endParaRPr>
          </a:p>
        </p:txBody>
      </p:sp>
      <p:sp>
        <p:nvSpPr>
          <p:cNvPr id="24" name="PlaceHolder 3"/>
          <p:cNvSpPr>
            <a:spLocks noGrp="1"/>
          </p:cNvSpPr>
          <p:nvPr>
            <p:ph type="title"/>
          </p:nvPr>
        </p:nvSpPr>
        <p:spPr>
          <a:xfrm>
            <a:off x="2013840" y="3852000"/>
            <a:ext cx="983160" cy="310320"/>
          </a:xfrm>
          <a:prstGeom prst="rect">
            <a:avLst/>
          </a:prstGeom>
          <a:noFill/>
          <a:ln w="0">
            <a:noFill/>
          </a:ln>
        </p:spPr>
        <p:txBody>
          <a:bodyPr lIns="91440" rIns="91440" tIns="91440" bIns="91440" anchor="ctr">
            <a:noAutofit/>
          </a:bodyPr>
          <a:p>
            <a:pPr indent="0" algn="ctr">
              <a:lnSpc>
                <a:spcPct val="100000"/>
              </a:lnSpc>
              <a:buNone/>
            </a:pPr>
            <a:r>
              <a:rPr b="0" lang="fr-FR" sz="2000" strike="noStrike" u="none">
                <a:solidFill>
                  <a:schemeClr val="dk1"/>
                </a:solidFill>
                <a:effectLst/>
                <a:uFillTx/>
                <a:latin typeface="Be Vietnam Pro Light"/>
                <a:ea typeface="Be Vietnam Pro Light"/>
              </a:rPr>
              <a:t>xx%</a:t>
            </a:r>
            <a:endParaRPr b="0" lang="fr-FR" sz="2000" strike="noStrike" u="none">
              <a:solidFill>
                <a:schemeClr val="dk1"/>
              </a:solidFill>
              <a:effectLst/>
              <a:uFillTx/>
              <a:latin typeface="Arial"/>
            </a:endParaRPr>
          </a:p>
        </p:txBody>
      </p:sp>
      <p:sp>
        <p:nvSpPr>
          <p:cNvPr id="25" name="PlaceHolder 4"/>
          <p:cNvSpPr>
            <a:spLocks noGrp="1"/>
          </p:cNvSpPr>
          <p:nvPr>
            <p:ph type="title"/>
          </p:nvPr>
        </p:nvSpPr>
        <p:spPr>
          <a:xfrm>
            <a:off x="559440" y="322920"/>
            <a:ext cx="8340840" cy="57240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72" r:id="rId2"/>
    <p:sldLayoutId id="2147483673" r:id="rId3"/>
    <p:sldLayoutId id="2147483674" r:id="rId4"/>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1.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3.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6.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5.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8.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6.xml"/>
</Relationships>
</file>

<file path=ppt/slides/_rels/slide19.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6.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2.xml"/>
</Relationships>
</file>

<file path=ppt/slides/_rels/slide4.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6.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4" name="Placeholder for pic" descr=""/>
          <p:cNvPicPr/>
          <p:nvPr/>
        </p:nvPicPr>
        <p:blipFill>
          <a:blip r:embed="rId1"/>
          <a:stretch/>
        </p:blipFill>
        <p:spPr>
          <a:xfrm>
            <a:off x="9360" y="-9360"/>
            <a:ext cx="9143640" cy="5143320"/>
          </a:xfrm>
          <a:prstGeom prst="rect">
            <a:avLst/>
          </a:prstGeom>
          <a:noFill/>
          <a:ln w="0">
            <a:noFill/>
          </a:ln>
        </p:spPr>
      </p:pic>
      <p:pic>
        <p:nvPicPr>
          <p:cNvPr id="65" name="Google Shape;131;p28" descr=""/>
          <p:cNvPicPr/>
          <p:nvPr/>
        </p:nvPicPr>
        <p:blipFill>
          <a:blip r:embed="rId2"/>
          <a:srcRect l="0" t="2333" r="0" b="13494"/>
          <a:stretch/>
        </p:blipFill>
        <p:spPr>
          <a:xfrm>
            <a:off x="0" y="6840"/>
            <a:ext cx="9143640" cy="5129640"/>
          </a:xfrm>
          <a:prstGeom prst="rect">
            <a:avLst/>
          </a:prstGeom>
          <a:noFill/>
          <a:ln w="0">
            <a:noFill/>
          </a:ln>
        </p:spPr>
      </p:pic>
      <p:sp>
        <p:nvSpPr>
          <p:cNvPr id="66" name="Google Shape;132;p28"/>
          <p:cNvSpPr/>
          <p:nvPr/>
        </p:nvSpPr>
        <p:spPr>
          <a:xfrm>
            <a:off x="7200" y="0"/>
            <a:ext cx="9143640" cy="5143320"/>
          </a:xfrm>
          <a:custGeom>
            <a:avLst/>
            <a:gdLst>
              <a:gd name="textAreaLeft" fmla="*/ 0 w 9143640"/>
              <a:gd name="textAreaRight" fmla="*/ 9144000 w 9143640"/>
              <a:gd name="textAreaTop" fmla="*/ 0 h 5143320"/>
              <a:gd name="textAreaBottom" fmla="*/ 5143680 h 5143320"/>
            </a:gdLst>
            <a:ahLst/>
            <a:cxnLst/>
            <a:rect l="textAreaLeft" t="textAreaTop" r="textAreaRight" b="textAreaBottom"/>
            <a:pathLst>
              <a:path w="12192000" h="6858000">
                <a:moveTo>
                  <a:pt x="0" y="0"/>
                </a:moveTo>
                <a:lnTo>
                  <a:pt x="0" y="6858000"/>
                </a:lnTo>
                <a:lnTo>
                  <a:pt x="12192000" y="6858000"/>
                </a:lnTo>
                <a:lnTo>
                  <a:pt x="12192000" y="0"/>
                </a:lnTo>
                <a:lnTo>
                  <a:pt x="0" y="0"/>
                </a:lnTo>
                <a:close/>
                <a:moveTo>
                  <a:pt x="11510645" y="4334320"/>
                </a:moveTo>
                <a:cubicBezTo>
                  <a:pt x="11510645" y="4476496"/>
                  <a:pt x="11395393" y="4591749"/>
                  <a:pt x="11253216" y="4591749"/>
                </a:cubicBezTo>
                <a:lnTo>
                  <a:pt x="8821483" y="4591749"/>
                </a:lnTo>
                <a:cubicBezTo>
                  <a:pt x="8679307" y="4591749"/>
                  <a:pt x="8564055" y="4707001"/>
                  <a:pt x="8564055" y="4849178"/>
                </a:cubicBezTo>
                <a:lnTo>
                  <a:pt x="8564055" y="6057202"/>
                </a:lnTo>
                <a:cubicBezTo>
                  <a:pt x="8564055" y="6199378"/>
                  <a:pt x="8448802" y="6314631"/>
                  <a:pt x="8306626" y="6314631"/>
                </a:cubicBezTo>
                <a:lnTo>
                  <a:pt x="6096000" y="6314631"/>
                </a:lnTo>
                <a:cubicBezTo>
                  <a:pt x="5953824" y="6314631"/>
                  <a:pt x="5838571" y="6199378"/>
                  <a:pt x="5838571" y="6057202"/>
                </a:cubicBezTo>
                <a:lnTo>
                  <a:pt x="5838571" y="3888105"/>
                </a:lnTo>
                <a:cubicBezTo>
                  <a:pt x="5838571" y="3745928"/>
                  <a:pt x="5723319" y="3630676"/>
                  <a:pt x="5581142" y="3630676"/>
                </a:cubicBezTo>
                <a:lnTo>
                  <a:pt x="3822002" y="3630676"/>
                </a:lnTo>
                <a:cubicBezTo>
                  <a:pt x="3679825" y="3630676"/>
                  <a:pt x="3564572" y="3515424"/>
                  <a:pt x="3564572" y="3373247"/>
                </a:cubicBezTo>
                <a:lnTo>
                  <a:pt x="3564572" y="3270250"/>
                </a:lnTo>
                <a:cubicBezTo>
                  <a:pt x="3564572" y="3128074"/>
                  <a:pt x="3449320" y="3012821"/>
                  <a:pt x="3307144" y="3012821"/>
                </a:cubicBezTo>
                <a:lnTo>
                  <a:pt x="938784" y="3012821"/>
                </a:lnTo>
                <a:cubicBezTo>
                  <a:pt x="796608" y="3012821"/>
                  <a:pt x="681355" y="2897569"/>
                  <a:pt x="681355" y="2755392"/>
                </a:cubicBezTo>
                <a:lnTo>
                  <a:pt x="681355" y="1390968"/>
                </a:lnTo>
                <a:cubicBezTo>
                  <a:pt x="681355" y="1248791"/>
                  <a:pt x="796608" y="1133539"/>
                  <a:pt x="938784" y="1133539"/>
                </a:cubicBezTo>
                <a:lnTo>
                  <a:pt x="3307144" y="1133539"/>
                </a:lnTo>
                <a:cubicBezTo>
                  <a:pt x="3449320" y="1133539"/>
                  <a:pt x="3564572" y="1145286"/>
                  <a:pt x="3564572" y="1003110"/>
                </a:cubicBezTo>
                <a:lnTo>
                  <a:pt x="3564572" y="771462"/>
                </a:lnTo>
                <a:cubicBezTo>
                  <a:pt x="3564572" y="629285"/>
                  <a:pt x="3679825" y="514032"/>
                  <a:pt x="3822002" y="514032"/>
                </a:cubicBezTo>
                <a:lnTo>
                  <a:pt x="8747569" y="514032"/>
                </a:lnTo>
                <a:cubicBezTo>
                  <a:pt x="8889746" y="514032"/>
                  <a:pt x="9004998" y="629285"/>
                  <a:pt x="9004998" y="771462"/>
                </a:cubicBezTo>
                <a:lnTo>
                  <a:pt x="9004998" y="1131824"/>
                </a:lnTo>
                <a:cubicBezTo>
                  <a:pt x="9004998" y="1274001"/>
                  <a:pt x="9120251" y="1262253"/>
                  <a:pt x="9262428" y="1262253"/>
                </a:cubicBezTo>
                <a:lnTo>
                  <a:pt x="11253216" y="1262253"/>
                </a:lnTo>
                <a:cubicBezTo>
                  <a:pt x="11395393" y="1262253"/>
                  <a:pt x="11510645" y="1377506"/>
                  <a:pt x="11510645" y="1519682"/>
                </a:cubicBezTo>
                <a:lnTo>
                  <a:pt x="11510645" y="4334320"/>
                </a:lnTo>
                <a:close/>
              </a:path>
            </a:pathLst>
          </a:custGeom>
          <a:gradFill rotWithShape="0">
            <a:gsLst>
              <a:gs pos="0">
                <a:srgbClr val="ffffff"/>
              </a:gs>
              <a:gs pos="100000">
                <a:srgbClr val="d9d9d9"/>
              </a:gs>
            </a:gsLst>
            <a:lin ang="18900000"/>
          </a:gradFill>
          <a:ln w="0">
            <a:noFill/>
          </a:ln>
          <a:effectLst>
            <a:outerShdw algn="bl" blurRad="57240" dir="5400000" dist="19080" rotWithShape="0">
              <a:srgbClr val="000000">
                <a:alpha val="50000"/>
              </a:srgbClr>
            </a:outerShdw>
          </a:effectLst>
        </p:spPr>
        <p:style>
          <a:lnRef idx="0"/>
          <a:fillRef idx="0"/>
          <a:effectRef idx="0"/>
          <a:fontRef idx="minor"/>
        </p:style>
        <p:txBody>
          <a:bodyPr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7" name="PlaceHolder 1"/>
          <p:cNvSpPr>
            <a:spLocks noGrp="1"/>
          </p:cNvSpPr>
          <p:nvPr>
            <p:ph type="title"/>
          </p:nvPr>
        </p:nvSpPr>
        <p:spPr>
          <a:xfrm>
            <a:off x="457200" y="2905200"/>
            <a:ext cx="3857400" cy="1685520"/>
          </a:xfrm>
          <a:prstGeom prst="rect">
            <a:avLst/>
          </a:prstGeom>
          <a:noFill/>
          <a:ln w="0">
            <a:noFill/>
          </a:ln>
        </p:spPr>
        <p:txBody>
          <a:bodyPr lIns="91440" rIns="91440" tIns="91440" bIns="91440" anchor="b">
            <a:normAutofit fontScale="70000" lnSpcReduction="19999"/>
          </a:bodyPr>
          <a:p>
            <a:pPr indent="0">
              <a:lnSpc>
                <a:spcPct val="100000"/>
              </a:lnSpc>
              <a:buNone/>
              <a:tabLst>
                <a:tab algn="l" pos="0"/>
              </a:tabLst>
            </a:pPr>
            <a:r>
              <a:rPr b="0" lang="en" sz="6000" strike="noStrike" u="none">
                <a:solidFill>
                  <a:schemeClr val="dk1"/>
                </a:solidFill>
                <a:effectLst/>
                <a:uFillTx/>
                <a:latin typeface="Aboreto"/>
                <a:ea typeface="Aboreto"/>
              </a:rPr>
              <a:t>Phishing Awareness Training</a:t>
            </a:r>
            <a:endParaRPr b="0" lang="fr-FR" sz="6000" strike="noStrike" u="none">
              <a:solidFill>
                <a:schemeClr val="dk1"/>
              </a:solidFill>
              <a:effectLst/>
              <a:uFillTx/>
              <a:latin typeface="Arial"/>
            </a:endParaRPr>
          </a:p>
        </p:txBody>
      </p:sp>
      <p:sp>
        <p:nvSpPr>
          <p:cNvPr id="68" name="PlaceHolder 2"/>
          <p:cNvSpPr>
            <a:spLocks noGrp="1"/>
          </p:cNvSpPr>
          <p:nvPr>
            <p:ph type="subTitle"/>
          </p:nvPr>
        </p:nvSpPr>
        <p:spPr>
          <a:xfrm>
            <a:off x="6620040" y="3772080"/>
            <a:ext cx="1866600" cy="713880"/>
          </a:xfrm>
          <a:prstGeom prst="rect">
            <a:avLst/>
          </a:prstGeom>
          <a:noFill/>
          <a:ln w="0">
            <a:noFill/>
          </a:ln>
        </p:spPr>
        <p:txBody>
          <a:bodyPr lIns="91440" rIns="91440" tIns="91440" bIns="91440" anchor="t">
            <a:normAutofit fontScale="92500" lnSpcReduction="19999"/>
          </a:bodyPr>
          <a:p>
            <a:pPr indent="0">
              <a:lnSpc>
                <a:spcPct val="100000"/>
              </a:lnSpc>
              <a:buNone/>
              <a:tabLst>
                <a:tab algn="l" pos="0"/>
              </a:tabLst>
            </a:pPr>
            <a:r>
              <a:rPr b="0" lang="en" sz="1400" strike="noStrike" u="none">
                <a:solidFill>
                  <a:schemeClr val="dk1"/>
                </a:solidFill>
                <a:effectLst/>
                <a:uFillTx/>
                <a:latin typeface="Akatab"/>
                <a:ea typeface="Akatab"/>
              </a:rPr>
              <a:t>Understanding, Identifying &amp; Preventing Phishing Attacks</a:t>
            </a:r>
            <a:endParaRPr b="0" lang="en-US" sz="1400" strike="noStrike" u="none">
              <a:solidFill>
                <a:srgbClr val="000000"/>
              </a:solidFill>
              <a:effectLst/>
              <a:uFillTx/>
              <a:latin typeface="OpenSymbol"/>
            </a:endParaRPr>
          </a:p>
        </p:txBody>
      </p:sp>
      <p:sp>
        <p:nvSpPr>
          <p:cNvPr id="69" name="Google Shape;135;p28"/>
          <p:cNvSpPr/>
          <p:nvPr/>
        </p:nvSpPr>
        <p:spPr>
          <a:xfrm>
            <a:off x="6943680" y="361800"/>
            <a:ext cx="1723680" cy="380520"/>
          </a:xfrm>
          <a:prstGeom prst="rect">
            <a:avLst/>
          </a:prstGeom>
          <a:noFill/>
          <a:ln w="0">
            <a:noFill/>
          </a:ln>
        </p:spPr>
        <p:style>
          <a:lnRef idx="0"/>
          <a:fillRef idx="0"/>
          <a:effectRef idx="0"/>
          <a:fontRef idx="minor"/>
        </p:style>
        <p:txBody>
          <a:bodyPr lIns="0" rIns="0" tIns="0" bIns="0" anchor="t">
            <a:spAutoFit/>
          </a:bodyPr>
          <a:p>
            <a:pPr algn="ctr" defTabSz="914400">
              <a:lnSpc>
                <a:spcPct val="100000"/>
              </a:lnSpc>
              <a:tabLst>
                <a:tab algn="l" pos="0"/>
              </a:tabLst>
            </a:pPr>
            <a:r>
              <a:rPr b="0" lang="en" sz="1800" strike="noStrike" u="none">
                <a:solidFill>
                  <a:schemeClr val="dk1"/>
                </a:solidFill>
                <a:effectLst/>
                <a:uFillTx/>
                <a:latin typeface="Arial"/>
              </a:rPr>
              <a:t>Start here</a:t>
            </a:r>
            <a:endParaRPr b="0" lang="en-US" sz="1800" strike="noStrike" u="none">
              <a:solidFill>
                <a:srgbClr val="000000"/>
              </a:solidFill>
              <a:effectLst/>
              <a:uFillTx/>
              <a:latin typeface="OpenSymbo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523800" y="457200"/>
            <a:ext cx="5562360" cy="694800"/>
          </a:xfrm>
          <a:prstGeom prst="rect">
            <a:avLst/>
          </a:prstGeom>
          <a:noFill/>
          <a:ln w="0">
            <a:noFill/>
          </a:ln>
        </p:spPr>
        <p:txBody>
          <a:bodyPr lIns="91440" rIns="91440" tIns="91440" bIns="91440" anchor="t">
            <a:normAutofit/>
          </a:bodyPr>
          <a:p>
            <a:pPr indent="0">
              <a:lnSpc>
                <a:spcPct val="100000"/>
              </a:lnSpc>
              <a:buNone/>
              <a:tabLst>
                <a:tab algn="l" pos="0"/>
              </a:tabLst>
            </a:pPr>
            <a:r>
              <a:rPr b="0" lang="en" sz="3000" strike="noStrike" u="none">
                <a:solidFill>
                  <a:schemeClr val="dk1"/>
                </a:solidFill>
                <a:effectLst/>
                <a:uFillTx/>
                <a:latin typeface="Aboreto"/>
                <a:ea typeface="Aboreto"/>
              </a:rPr>
              <a:t>Social Engineering Tactics Used</a:t>
            </a:r>
            <a:endParaRPr b="0" lang="fr-FR" sz="3000" strike="noStrike" u="none">
              <a:solidFill>
                <a:schemeClr val="dk1"/>
              </a:solidFill>
              <a:effectLst/>
              <a:uFillTx/>
              <a:latin typeface="Arial"/>
            </a:endParaRPr>
          </a:p>
        </p:txBody>
      </p:sp>
      <p:sp>
        <p:nvSpPr>
          <p:cNvPr id="97" name="PlaceHolder 2"/>
          <p:cNvSpPr>
            <a:spLocks noGrp="1"/>
          </p:cNvSpPr>
          <p:nvPr>
            <p:ph type="subTitle"/>
          </p:nvPr>
        </p:nvSpPr>
        <p:spPr>
          <a:xfrm>
            <a:off x="3191040" y="2124000"/>
            <a:ext cx="5562360" cy="254268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trike="noStrike" u="none">
                <a:solidFill>
                  <a:schemeClr val="dk1"/>
                </a:solidFill>
                <a:effectLst/>
                <a:uFillTx/>
                <a:latin typeface="Be Vietnam Pro Light"/>
                <a:ea typeface="Be Vietnam Pro Light"/>
              </a:rPr>
              <a:t>Social engineering is a manipulation technique utilized by attackers to deceive individuals into divulging confidential information. Techniques often include impersonation of trusted sources, urgency to prompt immediate action, and emotional triggers to create a sense of fear or excitement.</a:t>
            </a:r>
            <a:endParaRPr b="0" lang="en-US" sz="1400" strike="noStrike" u="none">
              <a:solidFill>
                <a:srgbClr val="000000"/>
              </a:solidFill>
              <a:effectLst/>
              <a:uFillTx/>
              <a:latin typeface="OpenSymbo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8" name="Google Shape;209;p32" descr=""/>
          <p:cNvPicPr/>
          <p:nvPr/>
        </p:nvPicPr>
        <p:blipFill>
          <a:blip r:embed="rId1"/>
          <a:srcRect l="603" t="0" r="603" b="0"/>
          <a:stretch/>
        </p:blipFill>
        <p:spPr>
          <a:xfrm>
            <a:off x="-7560" y="-7560"/>
            <a:ext cx="9143640" cy="5187960"/>
          </a:xfrm>
          <a:prstGeom prst="rect">
            <a:avLst/>
          </a:prstGeom>
          <a:noFill/>
          <a:ln w="0">
            <a:noFill/>
          </a:ln>
        </p:spPr>
      </p:pic>
      <p:sp>
        <p:nvSpPr>
          <p:cNvPr id="99" name="Google Shape;210;p32"/>
          <p:cNvSpPr/>
          <p:nvPr/>
        </p:nvSpPr>
        <p:spPr>
          <a:xfrm>
            <a:off x="0" y="-10800"/>
            <a:ext cx="9143640" cy="5194440"/>
          </a:xfrm>
          <a:custGeom>
            <a:avLst/>
            <a:gdLst>
              <a:gd name="textAreaLeft" fmla="*/ 0 w 9143640"/>
              <a:gd name="textAreaRight" fmla="*/ 9144000 w 9143640"/>
              <a:gd name="textAreaTop" fmla="*/ 0 h 5194440"/>
              <a:gd name="textAreaBottom" fmla="*/ 5194800 h 5194440"/>
            </a:gdLst>
            <a:ahLst/>
            <a:cxnLst/>
            <a:rect l="textAreaLeft" t="textAreaTop" r="textAreaRight" b="textAreaBottom"/>
            <a:pathLst>
              <a:path w="12192000" h="6858000">
                <a:moveTo>
                  <a:pt x="0" y="0"/>
                </a:moveTo>
                <a:lnTo>
                  <a:pt x="0" y="6858000"/>
                </a:lnTo>
                <a:lnTo>
                  <a:pt x="12192000" y="6858000"/>
                </a:lnTo>
                <a:lnTo>
                  <a:pt x="12192000" y="0"/>
                </a:lnTo>
                <a:lnTo>
                  <a:pt x="0" y="0"/>
                </a:lnTo>
                <a:close/>
                <a:moveTo>
                  <a:pt x="11394757" y="3293936"/>
                </a:moveTo>
                <a:cubicBezTo>
                  <a:pt x="11394757" y="3459290"/>
                  <a:pt x="11260709" y="3593338"/>
                  <a:pt x="11095355" y="3593338"/>
                </a:cubicBezTo>
                <a:lnTo>
                  <a:pt x="7411339" y="3593338"/>
                </a:lnTo>
                <a:cubicBezTo>
                  <a:pt x="7245985" y="3593338"/>
                  <a:pt x="7111937" y="3727387"/>
                  <a:pt x="7111937" y="3892741"/>
                </a:cubicBezTo>
                <a:lnTo>
                  <a:pt x="7111937" y="5664454"/>
                </a:lnTo>
                <a:cubicBezTo>
                  <a:pt x="7111937" y="5829808"/>
                  <a:pt x="6977888" y="5963857"/>
                  <a:pt x="6812534" y="5963857"/>
                </a:cubicBezTo>
                <a:lnTo>
                  <a:pt x="1096645" y="5963857"/>
                </a:lnTo>
                <a:cubicBezTo>
                  <a:pt x="931291" y="5963857"/>
                  <a:pt x="797243" y="5829808"/>
                  <a:pt x="797243" y="5664454"/>
                </a:cubicBezTo>
                <a:lnTo>
                  <a:pt x="797243" y="2976436"/>
                </a:lnTo>
                <a:cubicBezTo>
                  <a:pt x="797243" y="2811082"/>
                  <a:pt x="931291" y="2677033"/>
                  <a:pt x="1096645" y="2677033"/>
                </a:cubicBezTo>
                <a:lnTo>
                  <a:pt x="4521708" y="2677033"/>
                </a:lnTo>
                <a:cubicBezTo>
                  <a:pt x="4687062" y="2677033"/>
                  <a:pt x="4821111" y="2542985"/>
                  <a:pt x="4821111" y="2377631"/>
                </a:cubicBezTo>
                <a:lnTo>
                  <a:pt x="4821111" y="1193610"/>
                </a:lnTo>
                <a:cubicBezTo>
                  <a:pt x="4821111" y="1028255"/>
                  <a:pt x="4955159" y="894207"/>
                  <a:pt x="5120513" y="894207"/>
                </a:cubicBezTo>
                <a:lnTo>
                  <a:pt x="11095355" y="894207"/>
                </a:lnTo>
                <a:cubicBezTo>
                  <a:pt x="11260709" y="894207"/>
                  <a:pt x="11394757" y="1028255"/>
                  <a:pt x="11394757" y="1193610"/>
                </a:cubicBezTo>
                <a:lnTo>
                  <a:pt x="11394757" y="3293999"/>
                </a:lnTo>
                <a:close/>
              </a:path>
            </a:pathLst>
          </a:custGeom>
          <a:gradFill rotWithShape="0">
            <a:gsLst>
              <a:gs pos="0">
                <a:srgbClr val="ffffff"/>
              </a:gs>
              <a:gs pos="100000">
                <a:srgbClr val="d9d9d9"/>
              </a:gs>
            </a:gsLst>
            <a:lin ang="8094000"/>
          </a:gradFill>
          <a:ln w="0">
            <a:noFill/>
          </a:ln>
          <a:effectLst>
            <a:outerShdw algn="bl" blurRad="57240" dir="5400000" dist="19080" rotWithShape="0">
              <a:srgbClr val="000000">
                <a:alpha val="50000"/>
              </a:srgbClr>
            </a:outerShdw>
          </a:effectLst>
        </p:spPr>
        <p:style>
          <a:lnRef idx="0"/>
          <a:fillRef idx="0"/>
          <a:effectRef idx="0"/>
          <a:fontRef idx="minor"/>
        </p:style>
        <p:txBody>
          <a:bodyPr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00" name="Google Shape;211;p32"/>
          <p:cNvSpPr/>
          <p:nvPr/>
        </p:nvSpPr>
        <p:spPr>
          <a:xfrm>
            <a:off x="5572080" y="2962440"/>
            <a:ext cx="2676240" cy="828360"/>
          </a:xfrm>
          <a:prstGeom prst="rect">
            <a:avLst/>
          </a:prstGeom>
          <a:noFill/>
          <a:ln w="0">
            <a:noFill/>
          </a:ln>
        </p:spPr>
        <p:style>
          <a:lnRef idx="0"/>
          <a:fillRef idx="0"/>
          <a:effectRef idx="0"/>
          <a:fontRef idx="minor"/>
        </p:style>
        <p:txBody>
          <a:bodyPr lIns="870823080" rIns="870823080" tIns="414360" bIns="414360" anchor="t">
            <a:normAutofit fontScale="25000" lnSpcReduction="19999"/>
          </a:bodyPr>
          <a:p>
            <a:pPr algn="ctr" defTabSz="914400">
              <a:lnSpc>
                <a:spcPct val="100000"/>
              </a:lnSpc>
              <a:tabLst>
                <a:tab algn="l" pos="0"/>
              </a:tabLst>
            </a:pPr>
            <a:endParaRPr b="0" lang="fr-FR" sz="1800" strike="noStrike" u="none">
              <a:solidFill>
                <a:schemeClr val="dk1"/>
              </a:solidFill>
              <a:effectLst/>
              <a:uFillTx/>
              <a:latin typeface="Arial"/>
            </a:endParaRPr>
          </a:p>
        </p:txBody>
      </p:sp>
      <p:sp>
        <p:nvSpPr>
          <p:cNvPr id="101" name="PlaceHolder 1"/>
          <p:cNvSpPr>
            <a:spLocks noGrp="1"/>
          </p:cNvSpPr>
          <p:nvPr>
            <p:ph type="subTitle"/>
          </p:nvPr>
        </p:nvSpPr>
        <p:spPr>
          <a:xfrm>
            <a:off x="5915160" y="3962520"/>
            <a:ext cx="2504880" cy="580680"/>
          </a:xfrm>
          <a:prstGeom prst="rect">
            <a:avLst/>
          </a:prstGeom>
          <a:noFill/>
          <a:ln w="0">
            <a:noFill/>
          </a:ln>
        </p:spPr>
        <p:txBody>
          <a:bodyPr lIns="91440" rIns="91440" tIns="91440" bIns="91440" anchor="b">
            <a:normAutofit/>
          </a:bodyPr>
          <a:p>
            <a:pPr algn="ctr"/>
            <a:endParaRPr b="0" lang="en-US" sz="1400" strike="noStrike" u="none">
              <a:solidFill>
                <a:schemeClr val="dk1"/>
              </a:solidFill>
              <a:effectLst/>
              <a:uFillTx/>
              <a:latin typeface="Be Vietnam Pro Light"/>
              <a:ea typeface="Be Vietnam Pro Light"/>
            </a:endParaRPr>
          </a:p>
        </p:txBody>
      </p:sp>
      <p:sp>
        <p:nvSpPr>
          <p:cNvPr id="102" name="PlaceHolder 2"/>
          <p:cNvSpPr>
            <a:spLocks noGrp="1"/>
          </p:cNvSpPr>
          <p:nvPr>
            <p:ph type="title"/>
          </p:nvPr>
        </p:nvSpPr>
        <p:spPr>
          <a:xfrm>
            <a:off x="504720" y="704880"/>
            <a:ext cx="3323880" cy="1056960"/>
          </a:xfrm>
          <a:prstGeom prst="rect">
            <a:avLst/>
          </a:prstGeom>
          <a:noFill/>
          <a:ln w="0">
            <a:noFill/>
          </a:ln>
        </p:spPr>
        <p:txBody>
          <a:bodyPr lIns="91440" rIns="91440" tIns="91440" bIns="91440" anchor="ctr">
            <a:normAutofit fontScale="92500" lnSpcReduction="9999"/>
          </a:bodyPr>
          <a:p>
            <a:pPr indent="0">
              <a:lnSpc>
                <a:spcPct val="100000"/>
              </a:lnSpc>
              <a:buNone/>
              <a:tabLst>
                <a:tab algn="l" pos="0"/>
              </a:tabLst>
            </a:pPr>
            <a:r>
              <a:rPr b="0" lang="en" sz="3300" strike="noStrike" u="none">
                <a:solidFill>
                  <a:schemeClr val="dk1"/>
                </a:solidFill>
                <a:effectLst/>
                <a:uFillTx/>
                <a:latin typeface="Aboreto"/>
                <a:ea typeface="Aboreto"/>
              </a:rPr>
              <a:t>Preventing Phishing Attacks</a:t>
            </a:r>
            <a:endParaRPr b="0" lang="fr-FR" sz="3300" strike="noStrike" u="none">
              <a:solidFill>
                <a:schemeClr val="dk1"/>
              </a:solidFill>
              <a:effectLst/>
              <a:uFillTx/>
              <a:latin typeface="Arial"/>
            </a:endParaRPr>
          </a:p>
        </p:txBody>
      </p:sp>
      <p:sp>
        <p:nvSpPr>
          <p:cNvPr id="103" name="PlaceHolder 3"/>
          <p:cNvSpPr>
            <a:spLocks noGrp="1"/>
          </p:cNvSpPr>
          <p:nvPr>
            <p:ph type="title"/>
          </p:nvPr>
        </p:nvSpPr>
        <p:spPr>
          <a:xfrm>
            <a:off x="5762520" y="3000240"/>
            <a:ext cx="2285640" cy="790200"/>
          </a:xfrm>
          <a:prstGeom prst="rect">
            <a:avLst/>
          </a:prstGeom>
          <a:noFill/>
          <a:ln w="0">
            <a:noFill/>
          </a:ln>
        </p:spPr>
        <p:txBody>
          <a:bodyPr lIns="91440" rIns="91440" tIns="91440" bIns="91440" anchor="ctr">
            <a:normAutofit fontScale="77500" lnSpcReduction="19999"/>
          </a:bodyPr>
          <a:p>
            <a:pPr indent="0" algn="ctr">
              <a:lnSpc>
                <a:spcPct val="100000"/>
              </a:lnSpc>
              <a:buNone/>
              <a:tabLst>
                <a:tab algn="l" pos="0"/>
              </a:tabLst>
            </a:pPr>
            <a:r>
              <a:rPr b="0" lang="en" sz="6000" strike="noStrike" u="none">
                <a:solidFill>
                  <a:schemeClr val="dk1"/>
                </a:solidFill>
                <a:effectLst/>
                <a:uFillTx/>
                <a:latin typeface="Be Vietnam Pro ExtraLight"/>
                <a:ea typeface="Be Vietnam Pro ExtraLight"/>
              </a:rPr>
              <a:t>03</a:t>
            </a:r>
            <a:endParaRPr b="0" lang="fr-FR" sz="6000" strike="noStrike" u="none">
              <a:solidFill>
                <a:schemeClr val="dk1"/>
              </a:solidFill>
              <a:effectLst/>
              <a:uFillTx/>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523800" y="457200"/>
            <a:ext cx="5562360" cy="694800"/>
          </a:xfrm>
          <a:prstGeom prst="rect">
            <a:avLst/>
          </a:prstGeom>
          <a:noFill/>
          <a:ln w="0">
            <a:noFill/>
          </a:ln>
        </p:spPr>
        <p:txBody>
          <a:bodyPr lIns="91440" rIns="91440" tIns="91440" bIns="91440" anchor="t">
            <a:normAutofit/>
          </a:bodyPr>
          <a:p>
            <a:pPr indent="0">
              <a:lnSpc>
                <a:spcPct val="100000"/>
              </a:lnSpc>
              <a:buNone/>
              <a:tabLst>
                <a:tab algn="l" pos="0"/>
              </a:tabLst>
            </a:pPr>
            <a:r>
              <a:rPr b="0" lang="en" sz="3000" strike="noStrike" u="none">
                <a:solidFill>
                  <a:schemeClr val="dk1"/>
                </a:solidFill>
                <a:effectLst/>
                <a:uFillTx/>
                <a:latin typeface="Aboreto"/>
                <a:ea typeface="Aboreto"/>
              </a:rPr>
              <a:t>Best Practices for Individuals</a:t>
            </a:r>
            <a:endParaRPr b="0" lang="fr-FR" sz="3000" strike="noStrike" u="none">
              <a:solidFill>
                <a:schemeClr val="dk1"/>
              </a:solidFill>
              <a:effectLst/>
              <a:uFillTx/>
              <a:latin typeface="Arial"/>
            </a:endParaRPr>
          </a:p>
        </p:txBody>
      </p:sp>
      <p:sp>
        <p:nvSpPr>
          <p:cNvPr id="105" name="PlaceHolder 2"/>
          <p:cNvSpPr>
            <a:spLocks noGrp="1"/>
          </p:cNvSpPr>
          <p:nvPr>
            <p:ph type="subTitle"/>
          </p:nvPr>
        </p:nvSpPr>
        <p:spPr>
          <a:xfrm>
            <a:off x="3191040" y="2124000"/>
            <a:ext cx="5562360" cy="254268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trike="noStrike" u="none">
                <a:solidFill>
                  <a:schemeClr val="dk1"/>
                </a:solidFill>
                <a:effectLst/>
                <a:uFillTx/>
                <a:latin typeface="Be Vietnam Pro Light"/>
                <a:ea typeface="Be Vietnam Pro Light"/>
              </a:rPr>
              <a:t>Individuals should remain vigilant by verifying the identity of senders, using two-factor authentication, and keeping software up to date. Educating themselves on the latest phishing tactics is also paramount in prevention efforts.</a:t>
            </a:r>
            <a:endParaRPr b="0" lang="en-US" sz="1400" strike="noStrike" u="none">
              <a:solidFill>
                <a:srgbClr val="000000"/>
              </a:solidFill>
              <a:effectLst/>
              <a:uFillTx/>
              <a:latin typeface="OpenSymbo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Google Shape;202;p31" title="futuristic-fantasy-scene-with-abstract-costume (2).jpg"/>
          <p:cNvSpPr/>
          <p:nvPr/>
        </p:nvSpPr>
        <p:spPr>
          <a:xfrm>
            <a:off x="5721120" y="279360"/>
            <a:ext cx="3055320" cy="4584240"/>
          </a:xfrm>
          <a:prstGeom prst="roundRect">
            <a:avLst>
              <a:gd name="adj" fmla="val 7585"/>
            </a:avLst>
          </a:prstGeom>
          <a:blipFill rotWithShape="0">
            <a:blip r:embed="rId1"/>
            <a:srcRect/>
            <a:stretch/>
          </a:blip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OpenSymbol"/>
            </a:endParaRPr>
          </a:p>
        </p:txBody>
      </p:sp>
      <p:sp>
        <p:nvSpPr>
          <p:cNvPr id="107" name="PlaceHolder 1"/>
          <p:cNvSpPr>
            <a:spLocks noGrp="1"/>
          </p:cNvSpPr>
          <p:nvPr>
            <p:ph type="title"/>
          </p:nvPr>
        </p:nvSpPr>
        <p:spPr>
          <a:xfrm>
            <a:off x="561960" y="324000"/>
            <a:ext cx="4962240" cy="1695240"/>
          </a:xfrm>
          <a:prstGeom prst="rect">
            <a:avLst/>
          </a:prstGeom>
          <a:noFill/>
          <a:ln w="0">
            <a:noFill/>
          </a:ln>
        </p:spPr>
        <p:txBody>
          <a:bodyPr lIns="91440" rIns="91440" tIns="91440" bIns="91440" anchor="t">
            <a:normAutofit/>
          </a:bodyPr>
          <a:p>
            <a:pPr indent="0">
              <a:lnSpc>
                <a:spcPct val="100000"/>
              </a:lnSpc>
              <a:buNone/>
              <a:tabLst>
                <a:tab algn="l" pos="0"/>
              </a:tabLst>
            </a:pPr>
            <a:r>
              <a:rPr b="0" lang="en" sz="2600" strike="noStrike" u="none">
                <a:solidFill>
                  <a:schemeClr val="dk1"/>
                </a:solidFill>
                <a:effectLst/>
                <a:uFillTx/>
                <a:latin typeface="Aboreto"/>
                <a:ea typeface="Aboreto"/>
              </a:rPr>
              <a:t>Organizational Policies and Training</a:t>
            </a:r>
            <a:endParaRPr b="0" lang="fr-FR" sz="2600" strike="noStrike" u="none">
              <a:solidFill>
                <a:schemeClr val="dk1"/>
              </a:solidFill>
              <a:effectLst/>
              <a:uFillTx/>
              <a:latin typeface="Arial"/>
            </a:endParaRPr>
          </a:p>
        </p:txBody>
      </p:sp>
      <p:sp>
        <p:nvSpPr>
          <p:cNvPr id="108" name="PlaceHolder 2"/>
          <p:cNvSpPr>
            <a:spLocks noGrp="1"/>
          </p:cNvSpPr>
          <p:nvPr>
            <p:ph/>
          </p:nvPr>
        </p:nvSpPr>
        <p:spPr>
          <a:xfrm>
            <a:off x="1704960" y="2305080"/>
            <a:ext cx="3819240" cy="2514240"/>
          </a:xfrm>
          <a:prstGeom prst="rect">
            <a:avLst/>
          </a:prstGeom>
          <a:noFill/>
          <a:ln w="0">
            <a:noFill/>
          </a:ln>
        </p:spPr>
        <p:txBody>
          <a:bodyPr lIns="91440" rIns="91440" tIns="91440" bIns="91440" anchor="b">
            <a:normAutofit/>
          </a:bodyPr>
          <a:p>
            <a:pPr indent="0">
              <a:lnSpc>
                <a:spcPct val="100000"/>
              </a:lnSpc>
              <a:buNone/>
              <a:tabLst>
                <a:tab algn="l" pos="0"/>
              </a:tabLst>
            </a:pPr>
            <a:r>
              <a:rPr b="0" lang="en" sz="1300" strike="noStrike" u="none">
                <a:solidFill>
                  <a:schemeClr val="dk1"/>
                </a:solidFill>
                <a:effectLst/>
                <a:uFillTx/>
                <a:latin typeface="Be Vietnam Pro Light"/>
                <a:ea typeface="Be Vietnam Pro Light"/>
              </a:rPr>
              <a:t>Organizations should establish comprehensive phishing prevention policies, including regular training sessions for employees. Simulated phishing exercises can significantly enhance their ability to recognize and respond to real threats.</a:t>
            </a:r>
            <a:endParaRPr b="0" lang="fr-FR" sz="13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523800" y="457200"/>
            <a:ext cx="5562360" cy="694800"/>
          </a:xfrm>
          <a:prstGeom prst="rect">
            <a:avLst/>
          </a:prstGeom>
          <a:noFill/>
          <a:ln w="0">
            <a:noFill/>
          </a:ln>
        </p:spPr>
        <p:txBody>
          <a:bodyPr lIns="91440" rIns="91440" tIns="91440" bIns="91440" anchor="t">
            <a:normAutofit/>
          </a:bodyPr>
          <a:p>
            <a:pPr indent="0">
              <a:lnSpc>
                <a:spcPct val="100000"/>
              </a:lnSpc>
              <a:buNone/>
              <a:tabLst>
                <a:tab algn="l" pos="0"/>
              </a:tabLst>
            </a:pPr>
            <a:r>
              <a:rPr b="0" lang="en" sz="3000" strike="noStrike" u="none">
                <a:solidFill>
                  <a:schemeClr val="dk1"/>
                </a:solidFill>
                <a:effectLst/>
                <a:uFillTx/>
                <a:latin typeface="Aboreto"/>
                <a:ea typeface="Aboreto"/>
              </a:rPr>
              <a:t>Tools and Technologies for Prevention</a:t>
            </a:r>
            <a:endParaRPr b="0" lang="fr-FR" sz="3000" strike="noStrike" u="none">
              <a:solidFill>
                <a:schemeClr val="dk1"/>
              </a:solidFill>
              <a:effectLst/>
              <a:uFillTx/>
              <a:latin typeface="Arial"/>
            </a:endParaRPr>
          </a:p>
        </p:txBody>
      </p:sp>
      <p:sp>
        <p:nvSpPr>
          <p:cNvPr id="110" name="PlaceHolder 2"/>
          <p:cNvSpPr>
            <a:spLocks noGrp="1"/>
          </p:cNvSpPr>
          <p:nvPr>
            <p:ph type="subTitle"/>
          </p:nvPr>
        </p:nvSpPr>
        <p:spPr>
          <a:xfrm>
            <a:off x="3191040" y="2124000"/>
            <a:ext cx="5562360" cy="254268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trike="noStrike" u="none">
                <a:solidFill>
                  <a:schemeClr val="dk1"/>
                </a:solidFill>
                <a:effectLst/>
                <a:uFillTx/>
                <a:latin typeface="Be Vietnam Pro Light"/>
                <a:ea typeface="Be Vietnam Pro Light"/>
              </a:rPr>
              <a:t>Implementing security measures such as email filters, anti-phishing software, and real-time threat intelligence can provide additional layers of defense against phishing attacks, helping to protect sensitive information from unauthorized access.</a:t>
            </a:r>
            <a:endParaRPr b="0" lang="en-US" sz="1400" strike="noStrike" u="none">
              <a:solidFill>
                <a:srgbClr val="000000"/>
              </a:solidFill>
              <a:effectLst/>
              <a:uFillTx/>
              <a:latin typeface="OpenSymbo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1" name="Google Shape;209;p32" descr=""/>
          <p:cNvPicPr/>
          <p:nvPr/>
        </p:nvPicPr>
        <p:blipFill>
          <a:blip r:embed="rId1"/>
          <a:srcRect l="603" t="0" r="603" b="0"/>
          <a:stretch/>
        </p:blipFill>
        <p:spPr>
          <a:xfrm>
            <a:off x="-7560" y="-7560"/>
            <a:ext cx="9143640" cy="5187960"/>
          </a:xfrm>
          <a:prstGeom prst="rect">
            <a:avLst/>
          </a:prstGeom>
          <a:noFill/>
          <a:ln w="0">
            <a:noFill/>
          </a:ln>
        </p:spPr>
      </p:pic>
      <p:sp>
        <p:nvSpPr>
          <p:cNvPr id="112" name="Google Shape;210;p32"/>
          <p:cNvSpPr/>
          <p:nvPr/>
        </p:nvSpPr>
        <p:spPr>
          <a:xfrm>
            <a:off x="0" y="-10800"/>
            <a:ext cx="9143640" cy="5194440"/>
          </a:xfrm>
          <a:custGeom>
            <a:avLst/>
            <a:gdLst>
              <a:gd name="textAreaLeft" fmla="*/ 0 w 9143640"/>
              <a:gd name="textAreaRight" fmla="*/ 9144000 w 9143640"/>
              <a:gd name="textAreaTop" fmla="*/ 0 h 5194440"/>
              <a:gd name="textAreaBottom" fmla="*/ 5194800 h 5194440"/>
            </a:gdLst>
            <a:ahLst/>
            <a:cxnLst/>
            <a:rect l="textAreaLeft" t="textAreaTop" r="textAreaRight" b="textAreaBottom"/>
            <a:pathLst>
              <a:path w="12192000" h="6858000">
                <a:moveTo>
                  <a:pt x="0" y="0"/>
                </a:moveTo>
                <a:lnTo>
                  <a:pt x="0" y="6858000"/>
                </a:lnTo>
                <a:lnTo>
                  <a:pt x="12192000" y="6858000"/>
                </a:lnTo>
                <a:lnTo>
                  <a:pt x="12192000" y="0"/>
                </a:lnTo>
                <a:lnTo>
                  <a:pt x="0" y="0"/>
                </a:lnTo>
                <a:close/>
                <a:moveTo>
                  <a:pt x="11394757" y="3293936"/>
                </a:moveTo>
                <a:cubicBezTo>
                  <a:pt x="11394757" y="3459290"/>
                  <a:pt x="11260709" y="3593338"/>
                  <a:pt x="11095355" y="3593338"/>
                </a:cubicBezTo>
                <a:lnTo>
                  <a:pt x="7411339" y="3593338"/>
                </a:lnTo>
                <a:cubicBezTo>
                  <a:pt x="7245985" y="3593338"/>
                  <a:pt x="7111937" y="3727387"/>
                  <a:pt x="7111937" y="3892741"/>
                </a:cubicBezTo>
                <a:lnTo>
                  <a:pt x="7111937" y="5664454"/>
                </a:lnTo>
                <a:cubicBezTo>
                  <a:pt x="7111937" y="5829808"/>
                  <a:pt x="6977888" y="5963857"/>
                  <a:pt x="6812534" y="5963857"/>
                </a:cubicBezTo>
                <a:lnTo>
                  <a:pt x="1096645" y="5963857"/>
                </a:lnTo>
                <a:cubicBezTo>
                  <a:pt x="931291" y="5963857"/>
                  <a:pt x="797243" y="5829808"/>
                  <a:pt x="797243" y="5664454"/>
                </a:cubicBezTo>
                <a:lnTo>
                  <a:pt x="797243" y="2976436"/>
                </a:lnTo>
                <a:cubicBezTo>
                  <a:pt x="797243" y="2811082"/>
                  <a:pt x="931291" y="2677033"/>
                  <a:pt x="1096645" y="2677033"/>
                </a:cubicBezTo>
                <a:lnTo>
                  <a:pt x="4521708" y="2677033"/>
                </a:lnTo>
                <a:cubicBezTo>
                  <a:pt x="4687062" y="2677033"/>
                  <a:pt x="4821111" y="2542985"/>
                  <a:pt x="4821111" y="2377631"/>
                </a:cubicBezTo>
                <a:lnTo>
                  <a:pt x="4821111" y="1193610"/>
                </a:lnTo>
                <a:cubicBezTo>
                  <a:pt x="4821111" y="1028255"/>
                  <a:pt x="4955159" y="894207"/>
                  <a:pt x="5120513" y="894207"/>
                </a:cubicBezTo>
                <a:lnTo>
                  <a:pt x="11095355" y="894207"/>
                </a:lnTo>
                <a:cubicBezTo>
                  <a:pt x="11260709" y="894207"/>
                  <a:pt x="11394757" y="1028255"/>
                  <a:pt x="11394757" y="1193610"/>
                </a:cubicBezTo>
                <a:lnTo>
                  <a:pt x="11394757" y="3293999"/>
                </a:lnTo>
                <a:close/>
              </a:path>
            </a:pathLst>
          </a:custGeom>
          <a:gradFill rotWithShape="0">
            <a:gsLst>
              <a:gs pos="0">
                <a:srgbClr val="ffffff"/>
              </a:gs>
              <a:gs pos="100000">
                <a:srgbClr val="d9d9d9"/>
              </a:gs>
            </a:gsLst>
            <a:lin ang="8094000"/>
          </a:gradFill>
          <a:ln w="0">
            <a:noFill/>
          </a:ln>
          <a:effectLst>
            <a:outerShdw algn="bl" blurRad="57240" dir="5400000" dist="19080" rotWithShape="0">
              <a:srgbClr val="000000">
                <a:alpha val="50000"/>
              </a:srgbClr>
            </a:outerShdw>
          </a:effectLst>
        </p:spPr>
        <p:style>
          <a:lnRef idx="0"/>
          <a:fillRef idx="0"/>
          <a:effectRef idx="0"/>
          <a:fontRef idx="minor"/>
        </p:style>
        <p:txBody>
          <a:bodyPr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3" name="Google Shape;211;p32"/>
          <p:cNvSpPr/>
          <p:nvPr/>
        </p:nvSpPr>
        <p:spPr>
          <a:xfrm>
            <a:off x="5572080" y="2962440"/>
            <a:ext cx="2676240" cy="828360"/>
          </a:xfrm>
          <a:prstGeom prst="rect">
            <a:avLst/>
          </a:prstGeom>
          <a:noFill/>
          <a:ln w="0">
            <a:noFill/>
          </a:ln>
        </p:spPr>
        <p:style>
          <a:lnRef idx="0"/>
          <a:fillRef idx="0"/>
          <a:effectRef idx="0"/>
          <a:fontRef idx="minor"/>
        </p:style>
        <p:txBody>
          <a:bodyPr lIns="870823080" rIns="870823080" tIns="414360" bIns="414360" anchor="t">
            <a:normAutofit fontScale="25000" lnSpcReduction="19999"/>
          </a:bodyPr>
          <a:p>
            <a:pPr algn="ctr" defTabSz="914400">
              <a:lnSpc>
                <a:spcPct val="100000"/>
              </a:lnSpc>
              <a:tabLst>
                <a:tab algn="l" pos="0"/>
              </a:tabLst>
            </a:pPr>
            <a:endParaRPr b="0" lang="fr-FR" sz="1800" strike="noStrike" u="none">
              <a:solidFill>
                <a:schemeClr val="dk1"/>
              </a:solidFill>
              <a:effectLst/>
              <a:uFillTx/>
              <a:latin typeface="Arial"/>
            </a:endParaRPr>
          </a:p>
        </p:txBody>
      </p:sp>
      <p:sp>
        <p:nvSpPr>
          <p:cNvPr id="114" name="PlaceHolder 1"/>
          <p:cNvSpPr>
            <a:spLocks noGrp="1"/>
          </p:cNvSpPr>
          <p:nvPr>
            <p:ph type="subTitle"/>
          </p:nvPr>
        </p:nvSpPr>
        <p:spPr>
          <a:xfrm>
            <a:off x="5915160" y="3962520"/>
            <a:ext cx="2504880" cy="580680"/>
          </a:xfrm>
          <a:prstGeom prst="rect">
            <a:avLst/>
          </a:prstGeom>
          <a:noFill/>
          <a:ln w="0">
            <a:noFill/>
          </a:ln>
        </p:spPr>
        <p:txBody>
          <a:bodyPr lIns="91440" rIns="91440" tIns="91440" bIns="91440" anchor="b">
            <a:normAutofit/>
          </a:bodyPr>
          <a:p>
            <a:pPr algn="ctr"/>
            <a:endParaRPr b="0" lang="en-US" sz="1400" strike="noStrike" u="none">
              <a:solidFill>
                <a:schemeClr val="dk1"/>
              </a:solidFill>
              <a:effectLst/>
              <a:uFillTx/>
              <a:latin typeface="Be Vietnam Pro Light"/>
              <a:ea typeface="Be Vietnam Pro Light"/>
            </a:endParaRPr>
          </a:p>
        </p:txBody>
      </p:sp>
      <p:sp>
        <p:nvSpPr>
          <p:cNvPr id="115" name="PlaceHolder 2"/>
          <p:cNvSpPr>
            <a:spLocks noGrp="1"/>
          </p:cNvSpPr>
          <p:nvPr>
            <p:ph type="title"/>
          </p:nvPr>
        </p:nvSpPr>
        <p:spPr>
          <a:xfrm>
            <a:off x="504720" y="704880"/>
            <a:ext cx="3323880" cy="1056960"/>
          </a:xfrm>
          <a:prstGeom prst="rect">
            <a:avLst/>
          </a:prstGeom>
          <a:noFill/>
          <a:ln w="0">
            <a:noFill/>
          </a:ln>
        </p:spPr>
        <p:txBody>
          <a:bodyPr lIns="91440" rIns="91440" tIns="91440" bIns="91440" anchor="ctr">
            <a:normAutofit fontScale="92500" lnSpcReduction="9999"/>
          </a:bodyPr>
          <a:p>
            <a:pPr indent="0">
              <a:lnSpc>
                <a:spcPct val="100000"/>
              </a:lnSpc>
              <a:buNone/>
              <a:tabLst>
                <a:tab algn="l" pos="0"/>
              </a:tabLst>
            </a:pPr>
            <a:r>
              <a:rPr b="0" lang="en" sz="3300" strike="noStrike" u="none">
                <a:solidFill>
                  <a:schemeClr val="dk1"/>
                </a:solidFill>
                <a:effectLst/>
                <a:uFillTx/>
                <a:latin typeface="Aboreto"/>
                <a:ea typeface="Aboreto"/>
              </a:rPr>
              <a:t>Reporting Phishing Incidents</a:t>
            </a:r>
            <a:endParaRPr b="0" lang="fr-FR" sz="3300" strike="noStrike" u="none">
              <a:solidFill>
                <a:schemeClr val="dk1"/>
              </a:solidFill>
              <a:effectLst/>
              <a:uFillTx/>
              <a:latin typeface="Arial"/>
            </a:endParaRPr>
          </a:p>
        </p:txBody>
      </p:sp>
      <p:sp>
        <p:nvSpPr>
          <p:cNvPr id="116" name="PlaceHolder 3"/>
          <p:cNvSpPr>
            <a:spLocks noGrp="1"/>
          </p:cNvSpPr>
          <p:nvPr>
            <p:ph type="title"/>
          </p:nvPr>
        </p:nvSpPr>
        <p:spPr>
          <a:xfrm>
            <a:off x="5762520" y="3000240"/>
            <a:ext cx="2285640" cy="790200"/>
          </a:xfrm>
          <a:prstGeom prst="rect">
            <a:avLst/>
          </a:prstGeom>
          <a:noFill/>
          <a:ln w="0">
            <a:noFill/>
          </a:ln>
        </p:spPr>
        <p:txBody>
          <a:bodyPr lIns="91440" rIns="91440" tIns="91440" bIns="91440" anchor="ctr">
            <a:normAutofit fontScale="77500" lnSpcReduction="19999"/>
          </a:bodyPr>
          <a:p>
            <a:pPr indent="0" algn="ctr">
              <a:lnSpc>
                <a:spcPct val="100000"/>
              </a:lnSpc>
              <a:buNone/>
              <a:tabLst>
                <a:tab algn="l" pos="0"/>
              </a:tabLst>
            </a:pPr>
            <a:r>
              <a:rPr b="0" lang="en" sz="6000" strike="noStrike" u="none">
                <a:solidFill>
                  <a:schemeClr val="dk1"/>
                </a:solidFill>
                <a:effectLst/>
                <a:uFillTx/>
                <a:latin typeface="Be Vietnam Pro ExtraLight"/>
                <a:ea typeface="Be Vietnam Pro ExtraLight"/>
              </a:rPr>
              <a:t>04</a:t>
            </a:r>
            <a:endParaRPr b="0" lang="fr-FR" sz="6000" strike="noStrike" u="none">
              <a:solidFill>
                <a:schemeClr val="dk1"/>
              </a:solidFill>
              <a:effectLst/>
              <a:uFillTx/>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523800" y="457200"/>
            <a:ext cx="5562360" cy="694800"/>
          </a:xfrm>
          <a:prstGeom prst="rect">
            <a:avLst/>
          </a:prstGeom>
          <a:noFill/>
          <a:ln w="0">
            <a:noFill/>
          </a:ln>
        </p:spPr>
        <p:txBody>
          <a:bodyPr lIns="91440" rIns="91440" tIns="91440" bIns="91440" anchor="t">
            <a:normAutofit/>
          </a:bodyPr>
          <a:p>
            <a:pPr indent="0">
              <a:lnSpc>
                <a:spcPct val="100000"/>
              </a:lnSpc>
              <a:buNone/>
              <a:tabLst>
                <a:tab algn="l" pos="0"/>
              </a:tabLst>
            </a:pPr>
            <a:r>
              <a:rPr b="0" lang="en" sz="3000" strike="noStrike" u="none">
                <a:solidFill>
                  <a:schemeClr val="dk1"/>
                </a:solidFill>
                <a:effectLst/>
                <a:uFillTx/>
                <a:latin typeface="Aboreto"/>
                <a:ea typeface="Aboreto"/>
              </a:rPr>
              <a:t>Steps to Report Phishing Attempts</a:t>
            </a:r>
            <a:endParaRPr b="0" lang="fr-FR" sz="3000" strike="noStrike" u="none">
              <a:solidFill>
                <a:schemeClr val="dk1"/>
              </a:solidFill>
              <a:effectLst/>
              <a:uFillTx/>
              <a:latin typeface="Arial"/>
            </a:endParaRPr>
          </a:p>
        </p:txBody>
      </p:sp>
      <p:sp>
        <p:nvSpPr>
          <p:cNvPr id="118" name="PlaceHolder 2"/>
          <p:cNvSpPr>
            <a:spLocks noGrp="1"/>
          </p:cNvSpPr>
          <p:nvPr>
            <p:ph type="subTitle"/>
          </p:nvPr>
        </p:nvSpPr>
        <p:spPr>
          <a:xfrm>
            <a:off x="3191040" y="2124000"/>
            <a:ext cx="5562360" cy="254268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trike="noStrike" u="none">
                <a:solidFill>
                  <a:schemeClr val="dk1"/>
                </a:solidFill>
                <a:effectLst/>
                <a:uFillTx/>
                <a:latin typeface="Be Vietnam Pro Light"/>
                <a:ea typeface="Be Vietnam Pro Light"/>
              </a:rPr>
              <a:t>Reporting phishing incidents involves documenting the suspicious email or message, notifying IT or security teams, and forwarding the email to the appropriate governmental or organizational authorities. This helps in mitigating further risks.</a:t>
            </a:r>
            <a:endParaRPr b="0" lang="en-US" sz="1400" strike="noStrike" u="none">
              <a:solidFill>
                <a:srgbClr val="000000"/>
              </a:solidFill>
              <a:effectLst/>
              <a:uFillTx/>
              <a:latin typeface="OpenSymbo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523800" y="457200"/>
            <a:ext cx="5562360" cy="694800"/>
          </a:xfrm>
          <a:prstGeom prst="rect">
            <a:avLst/>
          </a:prstGeom>
          <a:noFill/>
          <a:ln w="0">
            <a:noFill/>
          </a:ln>
        </p:spPr>
        <p:txBody>
          <a:bodyPr lIns="91440" rIns="91440" tIns="91440" bIns="91440" anchor="t">
            <a:normAutofit/>
          </a:bodyPr>
          <a:p>
            <a:pPr indent="0">
              <a:lnSpc>
                <a:spcPct val="100000"/>
              </a:lnSpc>
              <a:buNone/>
              <a:tabLst>
                <a:tab algn="l" pos="0"/>
              </a:tabLst>
            </a:pPr>
            <a:r>
              <a:rPr b="0" lang="en" sz="3000" strike="noStrike" u="none">
                <a:solidFill>
                  <a:schemeClr val="dk1"/>
                </a:solidFill>
                <a:effectLst/>
                <a:uFillTx/>
                <a:latin typeface="Aboreto"/>
                <a:ea typeface="Aboreto"/>
              </a:rPr>
              <a:t>Importance of Prompt Reporting</a:t>
            </a:r>
            <a:endParaRPr b="0" lang="fr-FR" sz="3000" strike="noStrike" u="none">
              <a:solidFill>
                <a:schemeClr val="dk1"/>
              </a:solidFill>
              <a:effectLst/>
              <a:uFillTx/>
              <a:latin typeface="Arial"/>
            </a:endParaRPr>
          </a:p>
        </p:txBody>
      </p:sp>
      <p:sp>
        <p:nvSpPr>
          <p:cNvPr id="120" name="PlaceHolder 2"/>
          <p:cNvSpPr>
            <a:spLocks noGrp="1"/>
          </p:cNvSpPr>
          <p:nvPr>
            <p:ph type="subTitle"/>
          </p:nvPr>
        </p:nvSpPr>
        <p:spPr>
          <a:xfrm>
            <a:off x="3191040" y="2124000"/>
            <a:ext cx="5562360" cy="254268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trike="noStrike" u="none">
                <a:solidFill>
                  <a:schemeClr val="dk1"/>
                </a:solidFill>
                <a:effectLst/>
                <a:uFillTx/>
                <a:latin typeface="Be Vietnam Pro Light"/>
                <a:ea typeface="Be Vietnam Pro Light"/>
              </a:rPr>
              <a:t>Timely reporting of phishing incidents is crucial in preventing further attacks and minimizing potential damage. It allows organizations to respond swiftly and reinforces a culture of vigilance and accountability among employees.</a:t>
            </a:r>
            <a:endParaRPr b="0" lang="en-US" sz="1400" strike="noStrike" u="none">
              <a:solidFill>
                <a:srgbClr val="000000"/>
              </a:solidFill>
              <a:effectLst/>
              <a:uFillTx/>
              <a:latin typeface="OpenSymbo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Google Shape;202;p31" title="futuristic-fantasy-scene-with-abstract-costume (2).jpg"/>
          <p:cNvSpPr/>
          <p:nvPr/>
        </p:nvSpPr>
        <p:spPr>
          <a:xfrm>
            <a:off x="5721120" y="279360"/>
            <a:ext cx="3055320" cy="4584240"/>
          </a:xfrm>
          <a:prstGeom prst="roundRect">
            <a:avLst>
              <a:gd name="adj" fmla="val 7585"/>
            </a:avLst>
          </a:prstGeom>
          <a:blipFill rotWithShape="0">
            <a:blip r:embed="rId1"/>
            <a:srcRect/>
            <a:stretch/>
          </a:blip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OpenSymbol"/>
            </a:endParaRPr>
          </a:p>
        </p:txBody>
      </p:sp>
      <p:sp>
        <p:nvSpPr>
          <p:cNvPr id="122" name="PlaceHolder 1"/>
          <p:cNvSpPr>
            <a:spLocks noGrp="1"/>
          </p:cNvSpPr>
          <p:nvPr>
            <p:ph type="title"/>
          </p:nvPr>
        </p:nvSpPr>
        <p:spPr>
          <a:xfrm>
            <a:off x="561960" y="324000"/>
            <a:ext cx="4962240" cy="1695240"/>
          </a:xfrm>
          <a:prstGeom prst="rect">
            <a:avLst/>
          </a:prstGeom>
          <a:noFill/>
          <a:ln w="0">
            <a:noFill/>
          </a:ln>
        </p:spPr>
        <p:txBody>
          <a:bodyPr lIns="91440" rIns="91440" tIns="91440" bIns="91440" anchor="t">
            <a:normAutofit/>
          </a:bodyPr>
          <a:p>
            <a:pPr indent="0">
              <a:lnSpc>
                <a:spcPct val="100000"/>
              </a:lnSpc>
              <a:buNone/>
              <a:tabLst>
                <a:tab algn="l" pos="0"/>
              </a:tabLst>
            </a:pPr>
            <a:r>
              <a:rPr b="0" lang="en" sz="2600" strike="noStrike" u="none">
                <a:solidFill>
                  <a:schemeClr val="dk1"/>
                </a:solidFill>
                <a:effectLst/>
                <a:uFillTx/>
                <a:latin typeface="Aboreto"/>
                <a:ea typeface="Aboreto"/>
              </a:rPr>
              <a:t>Building a Response Plan</a:t>
            </a:r>
            <a:endParaRPr b="0" lang="fr-FR" sz="2600" strike="noStrike" u="none">
              <a:solidFill>
                <a:schemeClr val="dk1"/>
              </a:solidFill>
              <a:effectLst/>
              <a:uFillTx/>
              <a:latin typeface="Arial"/>
            </a:endParaRPr>
          </a:p>
        </p:txBody>
      </p:sp>
      <p:sp>
        <p:nvSpPr>
          <p:cNvPr id="123" name="PlaceHolder 2"/>
          <p:cNvSpPr>
            <a:spLocks noGrp="1"/>
          </p:cNvSpPr>
          <p:nvPr>
            <p:ph/>
          </p:nvPr>
        </p:nvSpPr>
        <p:spPr>
          <a:xfrm>
            <a:off x="1704960" y="2305080"/>
            <a:ext cx="3819240" cy="2514240"/>
          </a:xfrm>
          <a:prstGeom prst="rect">
            <a:avLst/>
          </a:prstGeom>
          <a:noFill/>
          <a:ln w="0">
            <a:noFill/>
          </a:ln>
        </p:spPr>
        <p:txBody>
          <a:bodyPr lIns="91440" rIns="91440" tIns="91440" bIns="91440" anchor="b">
            <a:normAutofit/>
          </a:bodyPr>
          <a:p>
            <a:pPr indent="0">
              <a:lnSpc>
                <a:spcPct val="100000"/>
              </a:lnSpc>
              <a:buNone/>
              <a:tabLst>
                <a:tab algn="l" pos="0"/>
              </a:tabLst>
            </a:pPr>
            <a:r>
              <a:rPr b="0" lang="en" sz="1300" strike="noStrike" u="none">
                <a:solidFill>
                  <a:schemeClr val="dk1"/>
                </a:solidFill>
                <a:effectLst/>
                <a:uFillTx/>
                <a:latin typeface="Be Vietnam Pro Light"/>
                <a:ea typeface="Be Vietnam Pro Light"/>
              </a:rPr>
              <a:t>Developing a robust incident response plan is essential. It should include procedures for identifying, containing, and recovering from phishing incidents, along with roles and responsibilities for all team members involved in the response process.</a:t>
            </a:r>
            <a:endParaRPr b="0" lang="fr-FR" sz="13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Google Shape;202;p31" title="futuristic-fantasy-scene-with-abstract-costume (2).jpg"/>
          <p:cNvSpPr/>
          <p:nvPr/>
        </p:nvSpPr>
        <p:spPr>
          <a:xfrm>
            <a:off x="5721120" y="279360"/>
            <a:ext cx="3055320" cy="4584240"/>
          </a:xfrm>
          <a:prstGeom prst="roundRect">
            <a:avLst>
              <a:gd name="adj" fmla="val 7585"/>
            </a:avLst>
          </a:prstGeom>
          <a:blipFill rotWithShape="0">
            <a:blip r:embed="rId1"/>
            <a:srcRect/>
            <a:stretch/>
          </a:blip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OpenSymbol"/>
            </a:endParaRPr>
          </a:p>
        </p:txBody>
      </p:sp>
      <p:sp>
        <p:nvSpPr>
          <p:cNvPr id="125" name="PlaceHolder 1"/>
          <p:cNvSpPr>
            <a:spLocks noGrp="1"/>
          </p:cNvSpPr>
          <p:nvPr>
            <p:ph type="title"/>
          </p:nvPr>
        </p:nvSpPr>
        <p:spPr>
          <a:xfrm>
            <a:off x="561960" y="324000"/>
            <a:ext cx="4962240" cy="1695240"/>
          </a:xfrm>
          <a:prstGeom prst="rect">
            <a:avLst/>
          </a:prstGeom>
          <a:noFill/>
          <a:ln w="0">
            <a:noFill/>
          </a:ln>
        </p:spPr>
        <p:txBody>
          <a:bodyPr lIns="91440" rIns="91440" tIns="91440" bIns="91440" anchor="t">
            <a:normAutofit/>
          </a:bodyPr>
          <a:p>
            <a:pPr indent="0">
              <a:lnSpc>
                <a:spcPct val="100000"/>
              </a:lnSpc>
              <a:buNone/>
              <a:tabLst>
                <a:tab algn="l" pos="0"/>
              </a:tabLst>
            </a:pPr>
            <a:r>
              <a:rPr b="0" lang="en" sz="2600" strike="noStrike" u="none">
                <a:solidFill>
                  <a:schemeClr val="dk1"/>
                </a:solidFill>
                <a:effectLst/>
                <a:uFillTx/>
                <a:latin typeface="Aboreto"/>
                <a:ea typeface="Aboreto"/>
              </a:rPr>
              <a:t>Conclusions</a:t>
            </a:r>
            <a:endParaRPr b="0" lang="fr-FR" sz="2600" strike="noStrike" u="none">
              <a:solidFill>
                <a:schemeClr val="dk1"/>
              </a:solidFill>
              <a:effectLst/>
              <a:uFillTx/>
              <a:latin typeface="Arial"/>
            </a:endParaRPr>
          </a:p>
        </p:txBody>
      </p:sp>
      <p:sp>
        <p:nvSpPr>
          <p:cNvPr id="126" name="PlaceHolder 2"/>
          <p:cNvSpPr>
            <a:spLocks noGrp="1"/>
          </p:cNvSpPr>
          <p:nvPr>
            <p:ph/>
          </p:nvPr>
        </p:nvSpPr>
        <p:spPr>
          <a:xfrm>
            <a:off x="1704960" y="2305080"/>
            <a:ext cx="3819240" cy="2514240"/>
          </a:xfrm>
          <a:prstGeom prst="rect">
            <a:avLst/>
          </a:prstGeom>
          <a:noFill/>
          <a:ln w="0">
            <a:noFill/>
          </a:ln>
        </p:spPr>
        <p:txBody>
          <a:bodyPr lIns="91440" rIns="91440" tIns="91440" bIns="91440" anchor="b">
            <a:normAutofit/>
          </a:bodyPr>
          <a:p>
            <a:pPr indent="0">
              <a:lnSpc>
                <a:spcPct val="100000"/>
              </a:lnSpc>
              <a:buNone/>
              <a:tabLst>
                <a:tab algn="l" pos="0"/>
              </a:tabLst>
            </a:pPr>
            <a:r>
              <a:rPr b="0" lang="en" sz="1300" strike="noStrike" u="none">
                <a:solidFill>
                  <a:schemeClr val="dk1"/>
                </a:solidFill>
                <a:effectLst/>
                <a:uFillTx/>
                <a:latin typeface="Be Vietnam Pro Light"/>
                <a:ea typeface="Be Vietnam Pro Light"/>
              </a:rPr>
              <a:t>Phishing attacks represent a significant threat to cybersecurity. By understanding how these attacks operate, recognizing the tactics employed, and adhering to best practices for prevention, both individuals and organizations can substantially mitigate risks and enhance their security posture. Continuous education and prompt action are key to maintaining a strong defense against cyber threats.</a:t>
            </a:r>
            <a:endParaRPr b="0" lang="fr-FR" sz="13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type="title"/>
          </p:nvPr>
        </p:nvSpPr>
        <p:spPr>
          <a:xfrm>
            <a:off x="523800" y="457200"/>
            <a:ext cx="5562360" cy="694800"/>
          </a:xfrm>
          <a:prstGeom prst="rect">
            <a:avLst/>
          </a:prstGeom>
          <a:noFill/>
          <a:ln w="0">
            <a:noFill/>
          </a:ln>
        </p:spPr>
        <p:txBody>
          <a:bodyPr lIns="91440" rIns="91440" tIns="91440" bIns="91440" anchor="t">
            <a:normAutofit/>
          </a:bodyPr>
          <a:p>
            <a:pPr indent="0">
              <a:lnSpc>
                <a:spcPct val="100000"/>
              </a:lnSpc>
              <a:buNone/>
              <a:tabLst>
                <a:tab algn="l" pos="0"/>
              </a:tabLst>
            </a:pPr>
            <a:r>
              <a:rPr b="0" lang="en" sz="3000" strike="noStrike" u="none">
                <a:solidFill>
                  <a:schemeClr val="dk1"/>
                </a:solidFill>
                <a:effectLst/>
                <a:uFillTx/>
                <a:latin typeface="Aboreto"/>
                <a:ea typeface="Aboreto"/>
              </a:rPr>
              <a:t>Introduction</a:t>
            </a:r>
            <a:endParaRPr b="0" lang="fr-FR" sz="3000" strike="noStrike" u="none">
              <a:solidFill>
                <a:schemeClr val="dk1"/>
              </a:solidFill>
              <a:effectLst/>
              <a:uFillTx/>
              <a:latin typeface="Arial"/>
            </a:endParaRPr>
          </a:p>
        </p:txBody>
      </p:sp>
      <p:sp>
        <p:nvSpPr>
          <p:cNvPr id="71" name="PlaceHolder 2"/>
          <p:cNvSpPr>
            <a:spLocks noGrp="1"/>
          </p:cNvSpPr>
          <p:nvPr>
            <p:ph type="subTitle"/>
          </p:nvPr>
        </p:nvSpPr>
        <p:spPr>
          <a:xfrm>
            <a:off x="3191040" y="2124000"/>
            <a:ext cx="5562360" cy="254268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trike="noStrike" u="none">
                <a:solidFill>
                  <a:schemeClr val="dk1"/>
                </a:solidFill>
                <a:effectLst/>
                <a:uFillTx/>
                <a:latin typeface="Be Vietnam Pro Light"/>
                <a:ea typeface="Be Vietnam Pro Light"/>
              </a:rPr>
              <a:t>Phishing is a critical threat in the digital landscape, where malicious actors attempt to deceive individuals into providing sensitive information. This presentation aims to shed light on phishing tactics, empower attendees to recognize these threats, and provide strategies for prevention and reporting. Awareness is key to defending against phishing attacks and safeguarding personal and organizational data.</a:t>
            </a:r>
            <a:endParaRPr b="0" lang="en-US" sz="1400" strike="noStrike" u="none">
              <a:solidFill>
                <a:srgbClr val="000000"/>
              </a:solidFill>
              <a:effectLst/>
              <a:uFillTx/>
              <a:latin typeface="OpenSymbo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666720" y="495360"/>
            <a:ext cx="5086080" cy="1056960"/>
          </a:xfrm>
          <a:prstGeom prst="rect">
            <a:avLst/>
          </a:prstGeom>
          <a:noFill/>
          <a:ln w="0">
            <a:noFill/>
          </a:ln>
        </p:spPr>
        <p:txBody>
          <a:bodyPr lIns="91440" rIns="91440" tIns="91440" bIns="91440" anchor="b">
            <a:normAutofit/>
          </a:bodyPr>
          <a:p>
            <a:pPr indent="0">
              <a:lnSpc>
                <a:spcPct val="100000"/>
              </a:lnSpc>
              <a:buNone/>
              <a:tabLst>
                <a:tab algn="l" pos="0"/>
              </a:tabLst>
            </a:pPr>
            <a:r>
              <a:rPr b="0" lang="en" sz="4000" strike="noStrike" u="none">
                <a:solidFill>
                  <a:schemeClr val="dk1"/>
                </a:solidFill>
                <a:effectLst/>
                <a:uFillTx/>
                <a:latin typeface="Aboreto"/>
                <a:ea typeface="Aboreto"/>
              </a:rPr>
              <a:t>Thank you!</a:t>
            </a:r>
            <a:endParaRPr b="0" lang="fr-FR" sz="4000" strike="noStrike" u="none">
              <a:solidFill>
                <a:schemeClr val="dk1"/>
              </a:solidFill>
              <a:effectLst/>
              <a:uFillTx/>
              <a:latin typeface="Arial"/>
            </a:endParaRPr>
          </a:p>
        </p:txBody>
      </p:sp>
      <p:sp>
        <p:nvSpPr>
          <p:cNvPr id="128" name="PlaceHolder 2"/>
          <p:cNvSpPr>
            <a:spLocks noGrp="1"/>
          </p:cNvSpPr>
          <p:nvPr>
            <p:ph type="subTitle"/>
          </p:nvPr>
        </p:nvSpPr>
        <p:spPr>
          <a:xfrm>
            <a:off x="771480" y="1523880"/>
            <a:ext cx="4447800" cy="122832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trike="noStrike" u="none">
                <a:solidFill>
                  <a:schemeClr val="dk1"/>
                </a:solidFill>
                <a:effectLst/>
                <a:uFillTx/>
                <a:latin typeface="Be Vietnam Pro Light"/>
                <a:ea typeface="Be Vietnam Pro Light"/>
              </a:rPr>
              <a:t>Do you have any questions?</a:t>
            </a:r>
            <a:endParaRPr b="0" lang="en-US" sz="1200" strike="noStrike" u="none">
              <a:solidFill>
                <a:srgbClr val="000000"/>
              </a:solidFill>
              <a:effectLst/>
              <a:uFillTx/>
              <a:latin typeface="OpenSymbol"/>
            </a:endParaRPr>
          </a:p>
        </p:txBody>
      </p:sp>
      <p:grpSp>
        <p:nvGrpSpPr>
          <p:cNvPr id="129" name="Google Shape;334;p41"/>
          <p:cNvGrpSpPr/>
          <p:nvPr/>
        </p:nvGrpSpPr>
        <p:grpSpPr>
          <a:xfrm>
            <a:off x="841320" y="2755080"/>
            <a:ext cx="275760" cy="275760"/>
            <a:chOff x="841320" y="2755080"/>
            <a:chExt cx="275760" cy="275760"/>
          </a:xfrm>
        </p:grpSpPr>
        <p:sp>
          <p:nvSpPr>
            <p:cNvPr id="130" name="Google Shape;335;p41"/>
            <p:cNvSpPr/>
            <p:nvPr/>
          </p:nvSpPr>
          <p:spPr>
            <a:xfrm>
              <a:off x="841320" y="2755080"/>
              <a:ext cx="275760" cy="275760"/>
            </a:xfrm>
            <a:custGeom>
              <a:avLst/>
              <a:gdLst>
                <a:gd name="textAreaLeft" fmla="*/ 0 w 275760"/>
                <a:gd name="textAreaRight" fmla="*/ 276120 w 275760"/>
                <a:gd name="textAreaTop" fmla="*/ 0 h 275760"/>
                <a:gd name="textAreaBottom" fmla="*/ 276120 h 275760"/>
              </a:gdLst>
              <a:ahLst/>
              <a:cxnLst/>
              <a:rect l="textAreaLeft" t="textAreaTop" r="textAreaRight" b="textAreaBottom"/>
              <a:pathLst>
                <a:path w="6764" h="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31" name="Google Shape;336;p41"/>
            <p:cNvSpPr/>
            <p:nvPr/>
          </p:nvSpPr>
          <p:spPr>
            <a:xfrm>
              <a:off x="905400" y="2820600"/>
              <a:ext cx="146880" cy="144000"/>
            </a:xfrm>
            <a:custGeom>
              <a:avLst/>
              <a:gdLst>
                <a:gd name="textAreaLeft" fmla="*/ 0 w 146880"/>
                <a:gd name="textAreaRight" fmla="*/ 147240 w 146880"/>
                <a:gd name="textAreaTop" fmla="*/ 0 h 144000"/>
                <a:gd name="textAreaBottom" fmla="*/ 144360 h 144000"/>
              </a:gdLst>
              <a:ahLst/>
              <a:cxnLst/>
              <a:rect l="textAreaLeft" t="textAreaTop" r="textAreaRight" b="textAreaBottom"/>
              <a:pathLst>
                <a:path w="3607" h="3542">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w="0">
              <a:noFill/>
            </a:ln>
          </p:spPr>
          <p:style>
            <a:lnRef idx="0"/>
            <a:fillRef idx="0"/>
            <a:effectRef idx="0"/>
            <a:fontRef idx="minor"/>
          </p:style>
          <p:txBody>
            <a:bodyPr tIns="72000" bIns="7200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32" name="Google Shape;337;p41"/>
            <p:cNvSpPr/>
            <p:nvPr/>
          </p:nvSpPr>
          <p:spPr>
            <a:xfrm>
              <a:off x="1035000" y="2790720"/>
              <a:ext cx="37440" cy="37080"/>
            </a:xfrm>
            <a:custGeom>
              <a:avLst/>
              <a:gdLst>
                <a:gd name="textAreaLeft" fmla="*/ 0 w 37440"/>
                <a:gd name="textAreaRight" fmla="*/ 37800 w 37440"/>
                <a:gd name="textAreaTop" fmla="*/ 0 h 37080"/>
                <a:gd name="textAreaBottom" fmla="*/ 37440 h 37080"/>
              </a:gdLst>
              <a:ahLst/>
              <a:cxnLst/>
              <a:rect l="textAreaLeft" t="textAreaTop" r="textAreaRight" b="textAreaBottom"/>
              <a:pathLst>
                <a:path w="929" h="918">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w="0">
              <a:noFill/>
            </a:ln>
          </p:spPr>
          <p:style>
            <a:lnRef idx="0"/>
            <a:fillRef idx="0"/>
            <a:effectRef idx="0"/>
            <a:fontRef idx="minor"/>
          </p:style>
          <p:txBody>
            <a:bodyPr tIns="18720" bIns="1872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grpSp>
      <p:grpSp>
        <p:nvGrpSpPr>
          <p:cNvPr id="133" name="Google Shape;338;p41"/>
          <p:cNvGrpSpPr/>
          <p:nvPr/>
        </p:nvGrpSpPr>
        <p:grpSpPr>
          <a:xfrm>
            <a:off x="1489320" y="2773800"/>
            <a:ext cx="266400" cy="238320"/>
            <a:chOff x="1489320" y="2773800"/>
            <a:chExt cx="266400" cy="238320"/>
          </a:xfrm>
        </p:grpSpPr>
        <p:sp>
          <p:nvSpPr>
            <p:cNvPr id="134" name="Google Shape;339;p41"/>
            <p:cNvSpPr/>
            <p:nvPr/>
          </p:nvSpPr>
          <p:spPr>
            <a:xfrm>
              <a:off x="1498680" y="2858040"/>
              <a:ext cx="60840" cy="154080"/>
            </a:xfrm>
            <a:custGeom>
              <a:avLst/>
              <a:gdLst>
                <a:gd name="textAreaLeft" fmla="*/ 0 w 60840"/>
                <a:gd name="textAreaRight" fmla="*/ 61200 w 60840"/>
                <a:gd name="textAreaTop" fmla="*/ 0 h 154080"/>
                <a:gd name="textAreaBottom" fmla="*/ 154440 h 154080"/>
              </a:gdLst>
              <a:ahLst/>
              <a:cxnLst/>
              <a:rect l="textAreaLeft" t="textAreaTop" r="textAreaRight" b="textAreaBottom"/>
              <a:pathLst>
                <a:path w="1502" h="3787">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w="0">
              <a:noFill/>
            </a:ln>
          </p:spPr>
          <p:style>
            <a:lnRef idx="0"/>
            <a:fillRef idx="0"/>
            <a:effectRef idx="0"/>
            <a:fontRef idx="minor"/>
          </p:style>
          <p:txBody>
            <a:bodyPr tIns="77040" bIns="770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35" name="Google Shape;340;p41"/>
            <p:cNvSpPr/>
            <p:nvPr/>
          </p:nvSpPr>
          <p:spPr>
            <a:xfrm>
              <a:off x="1489320" y="2773800"/>
              <a:ext cx="70200" cy="70200"/>
            </a:xfrm>
            <a:custGeom>
              <a:avLst/>
              <a:gdLst>
                <a:gd name="textAreaLeft" fmla="*/ 0 w 70200"/>
                <a:gd name="textAreaRight" fmla="*/ 70560 w 70200"/>
                <a:gd name="textAreaTop" fmla="*/ 0 h 70200"/>
                <a:gd name="textAreaBottom" fmla="*/ 70560 h 70200"/>
              </a:gdLst>
              <a:ahLst/>
              <a:cxnLst/>
              <a:rect l="textAreaLeft" t="textAreaTop" r="textAreaRight" b="textAreaBottom"/>
              <a:pathLst>
                <a:path w="1728" h="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w="0">
              <a:noFill/>
            </a:ln>
          </p:spPr>
          <p:style>
            <a:lnRef idx="0"/>
            <a:fillRef idx="0"/>
            <a:effectRef idx="0"/>
            <a:fontRef idx="minor"/>
          </p:style>
          <p:txBody>
            <a:bodyPr tIns="35280" bIns="3528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36" name="Google Shape;341;p41"/>
            <p:cNvSpPr/>
            <p:nvPr/>
          </p:nvSpPr>
          <p:spPr>
            <a:xfrm>
              <a:off x="1591920" y="2858040"/>
              <a:ext cx="163800" cy="154080"/>
            </a:xfrm>
            <a:custGeom>
              <a:avLst/>
              <a:gdLst>
                <a:gd name="textAreaLeft" fmla="*/ 0 w 163800"/>
                <a:gd name="textAreaRight" fmla="*/ 164160 w 163800"/>
                <a:gd name="textAreaTop" fmla="*/ 0 h 154080"/>
                <a:gd name="textAreaBottom" fmla="*/ 154440 h 154080"/>
              </a:gdLst>
              <a:ahLst/>
              <a:cxnLst/>
              <a:rect l="textAreaLeft" t="textAreaTop" r="textAreaRight" b="textAreaBottom"/>
              <a:pathLst>
                <a:path w="4026" h="3787">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w="0">
              <a:noFill/>
            </a:ln>
          </p:spPr>
          <p:style>
            <a:lnRef idx="0"/>
            <a:fillRef idx="0"/>
            <a:effectRef idx="0"/>
            <a:fontRef idx="minor"/>
          </p:style>
          <p:txBody>
            <a:bodyPr tIns="77040" bIns="770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grpSp>
      <p:sp>
        <p:nvSpPr>
          <p:cNvPr id="137" name="Google Shape;342;p41"/>
          <p:cNvSpPr/>
          <p:nvPr/>
        </p:nvSpPr>
        <p:spPr>
          <a:xfrm>
            <a:off x="5905440" y="4143240"/>
            <a:ext cx="2714400" cy="256680"/>
          </a:xfrm>
          <a:prstGeom prst="rect">
            <a:avLst/>
          </a:prstGeom>
          <a:noFill/>
          <a:ln w="0">
            <a:noFill/>
          </a:ln>
        </p:spPr>
        <p:style>
          <a:lnRef idx="0"/>
          <a:fillRef idx="0"/>
          <a:effectRef idx="0"/>
          <a:fontRef idx="minor"/>
        </p:style>
        <p:txBody>
          <a:bodyPr lIns="0" rIns="0" tIns="0" bIns="0" anchor="t">
            <a:normAutofit/>
          </a:bodyPr>
          <a:p>
            <a:pPr algn="r" defTabSz="914400">
              <a:lnSpc>
                <a:spcPct val="100000"/>
              </a:lnSpc>
              <a:tabLst>
                <a:tab algn="l" pos="0"/>
              </a:tabLst>
            </a:pPr>
            <a:r>
              <a:rPr b="0" lang="en" sz="1000" strike="noStrike" u="none">
                <a:solidFill>
                  <a:schemeClr val="dk1"/>
                </a:solidFill>
                <a:effectLst/>
                <a:uFillTx/>
                <a:latin typeface="Arial"/>
              </a:rPr>
              <a:t>+00 000 000 000</a:t>
            </a:r>
            <a:endParaRPr b="0" lang="en-US" sz="1000" strike="noStrike" u="none">
              <a:solidFill>
                <a:srgbClr val="000000"/>
              </a:solidFill>
              <a:effectLst/>
              <a:uFillTx/>
              <a:latin typeface="OpenSymbol"/>
            </a:endParaRPr>
          </a:p>
        </p:txBody>
      </p:sp>
      <p:sp>
        <p:nvSpPr>
          <p:cNvPr id="138" name="Google Shape;343;p41"/>
          <p:cNvSpPr/>
          <p:nvPr/>
        </p:nvSpPr>
        <p:spPr>
          <a:xfrm>
            <a:off x="2128320" y="2756160"/>
            <a:ext cx="268200" cy="273960"/>
          </a:xfrm>
          <a:custGeom>
            <a:avLst/>
            <a:gdLst>
              <a:gd name="textAreaLeft" fmla="*/ 0 w 268200"/>
              <a:gd name="textAreaRight" fmla="*/ 268560 w 268200"/>
              <a:gd name="textAreaTop" fmla="*/ 0 h 273960"/>
              <a:gd name="textAreaBottom" fmla="*/ 274320 h 273960"/>
            </a:gdLst>
            <a:ahLst/>
            <a:cxnLst/>
            <a:rect l="textAreaLeft" t="textAreaTop" r="textAreaRight" b="textAreaBottom"/>
            <a:pathLst>
              <a:path w="6712561" h="6860069">
                <a:moveTo>
                  <a:pt x="3994869" y="2904749"/>
                </a:moveTo>
                <a:lnTo>
                  <a:pt x="6493788" y="0"/>
                </a:lnTo>
                <a:lnTo>
                  <a:pt x="5901628" y="0"/>
                </a:lnTo>
                <a:lnTo>
                  <a:pt x="3731848" y="2522189"/>
                </a:lnTo>
                <a:lnTo>
                  <a:pt x="1998833" y="0"/>
                </a:lnTo>
                <a:lnTo>
                  <a:pt x="0" y="0"/>
                </a:lnTo>
                <a:lnTo>
                  <a:pt x="2620640" y="3813966"/>
                </a:lnTo>
                <a:lnTo>
                  <a:pt x="0" y="6860070"/>
                </a:lnTo>
                <a:lnTo>
                  <a:pt x="592216" y="6860070"/>
                </a:lnTo>
                <a:lnTo>
                  <a:pt x="2883548" y="4196581"/>
                </a:lnTo>
                <a:lnTo>
                  <a:pt x="4713728" y="6860070"/>
                </a:lnTo>
                <a:lnTo>
                  <a:pt x="6712561" y="6860070"/>
                </a:lnTo>
                <a:lnTo>
                  <a:pt x="3994757" y="2904749"/>
                </a:lnTo>
                <a:lnTo>
                  <a:pt x="3994925" y="2904749"/>
                </a:lnTo>
                <a:close/>
                <a:moveTo>
                  <a:pt x="3183768" y="3847528"/>
                </a:moveTo>
                <a:lnTo>
                  <a:pt x="2918230" y="3467765"/>
                </a:lnTo>
                <a:lnTo>
                  <a:pt x="805563" y="445770"/>
                </a:lnTo>
                <a:lnTo>
                  <a:pt x="1715115" y="445770"/>
                </a:lnTo>
                <a:lnTo>
                  <a:pt x="3420106" y="2884611"/>
                </a:lnTo>
                <a:lnTo>
                  <a:pt x="3685644" y="3264375"/>
                </a:lnTo>
                <a:lnTo>
                  <a:pt x="5901907" y="6434494"/>
                </a:lnTo>
                <a:lnTo>
                  <a:pt x="4992356" y="6434494"/>
                </a:lnTo>
                <a:lnTo>
                  <a:pt x="3183824" y="3847640"/>
                </a:lnTo>
                <a:lnTo>
                  <a:pt x="3183824" y="3847472"/>
                </a:ln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2" name="Google Shape;209;p32" descr=""/>
          <p:cNvPicPr/>
          <p:nvPr/>
        </p:nvPicPr>
        <p:blipFill>
          <a:blip r:embed="rId1"/>
          <a:srcRect l="603" t="0" r="603" b="0"/>
          <a:stretch/>
        </p:blipFill>
        <p:spPr>
          <a:xfrm>
            <a:off x="-7560" y="-7560"/>
            <a:ext cx="9143640" cy="5187960"/>
          </a:xfrm>
          <a:prstGeom prst="rect">
            <a:avLst/>
          </a:prstGeom>
          <a:noFill/>
          <a:ln w="0">
            <a:noFill/>
          </a:ln>
        </p:spPr>
      </p:pic>
      <p:sp>
        <p:nvSpPr>
          <p:cNvPr id="73" name="Google Shape;210;p32"/>
          <p:cNvSpPr/>
          <p:nvPr/>
        </p:nvSpPr>
        <p:spPr>
          <a:xfrm>
            <a:off x="0" y="-10800"/>
            <a:ext cx="9143640" cy="5194440"/>
          </a:xfrm>
          <a:custGeom>
            <a:avLst/>
            <a:gdLst>
              <a:gd name="textAreaLeft" fmla="*/ 0 w 9143640"/>
              <a:gd name="textAreaRight" fmla="*/ 9144000 w 9143640"/>
              <a:gd name="textAreaTop" fmla="*/ 0 h 5194440"/>
              <a:gd name="textAreaBottom" fmla="*/ 5194800 h 5194440"/>
            </a:gdLst>
            <a:ahLst/>
            <a:cxnLst/>
            <a:rect l="textAreaLeft" t="textAreaTop" r="textAreaRight" b="textAreaBottom"/>
            <a:pathLst>
              <a:path w="12192000" h="6858000">
                <a:moveTo>
                  <a:pt x="0" y="0"/>
                </a:moveTo>
                <a:lnTo>
                  <a:pt x="0" y="6858000"/>
                </a:lnTo>
                <a:lnTo>
                  <a:pt x="12192000" y="6858000"/>
                </a:lnTo>
                <a:lnTo>
                  <a:pt x="12192000" y="0"/>
                </a:lnTo>
                <a:lnTo>
                  <a:pt x="0" y="0"/>
                </a:lnTo>
                <a:close/>
                <a:moveTo>
                  <a:pt x="11394757" y="3293936"/>
                </a:moveTo>
                <a:cubicBezTo>
                  <a:pt x="11394757" y="3459290"/>
                  <a:pt x="11260709" y="3593338"/>
                  <a:pt x="11095355" y="3593338"/>
                </a:cubicBezTo>
                <a:lnTo>
                  <a:pt x="7411339" y="3593338"/>
                </a:lnTo>
                <a:cubicBezTo>
                  <a:pt x="7245985" y="3593338"/>
                  <a:pt x="7111937" y="3727387"/>
                  <a:pt x="7111937" y="3892741"/>
                </a:cubicBezTo>
                <a:lnTo>
                  <a:pt x="7111937" y="5664454"/>
                </a:lnTo>
                <a:cubicBezTo>
                  <a:pt x="7111937" y="5829808"/>
                  <a:pt x="6977888" y="5963857"/>
                  <a:pt x="6812534" y="5963857"/>
                </a:cubicBezTo>
                <a:lnTo>
                  <a:pt x="1096645" y="5963857"/>
                </a:lnTo>
                <a:cubicBezTo>
                  <a:pt x="931291" y="5963857"/>
                  <a:pt x="797243" y="5829808"/>
                  <a:pt x="797243" y="5664454"/>
                </a:cubicBezTo>
                <a:lnTo>
                  <a:pt x="797243" y="2976436"/>
                </a:lnTo>
                <a:cubicBezTo>
                  <a:pt x="797243" y="2811082"/>
                  <a:pt x="931291" y="2677033"/>
                  <a:pt x="1096645" y="2677033"/>
                </a:cubicBezTo>
                <a:lnTo>
                  <a:pt x="4521708" y="2677033"/>
                </a:lnTo>
                <a:cubicBezTo>
                  <a:pt x="4687062" y="2677033"/>
                  <a:pt x="4821111" y="2542985"/>
                  <a:pt x="4821111" y="2377631"/>
                </a:cubicBezTo>
                <a:lnTo>
                  <a:pt x="4821111" y="1193610"/>
                </a:lnTo>
                <a:cubicBezTo>
                  <a:pt x="4821111" y="1028255"/>
                  <a:pt x="4955159" y="894207"/>
                  <a:pt x="5120513" y="894207"/>
                </a:cubicBezTo>
                <a:lnTo>
                  <a:pt x="11095355" y="894207"/>
                </a:lnTo>
                <a:cubicBezTo>
                  <a:pt x="11260709" y="894207"/>
                  <a:pt x="11394757" y="1028255"/>
                  <a:pt x="11394757" y="1193610"/>
                </a:cubicBezTo>
                <a:lnTo>
                  <a:pt x="11394757" y="3293999"/>
                </a:lnTo>
                <a:close/>
              </a:path>
            </a:pathLst>
          </a:custGeom>
          <a:gradFill rotWithShape="0">
            <a:gsLst>
              <a:gs pos="0">
                <a:srgbClr val="ffffff"/>
              </a:gs>
              <a:gs pos="100000">
                <a:srgbClr val="d9d9d9"/>
              </a:gs>
            </a:gsLst>
            <a:lin ang="8094000"/>
          </a:gradFill>
          <a:ln w="0">
            <a:noFill/>
          </a:ln>
          <a:effectLst>
            <a:outerShdw algn="bl" blurRad="57240" dir="5400000" dist="19080" rotWithShape="0">
              <a:srgbClr val="000000">
                <a:alpha val="50000"/>
              </a:srgbClr>
            </a:outerShdw>
          </a:effectLst>
        </p:spPr>
        <p:style>
          <a:lnRef idx="0"/>
          <a:fillRef idx="0"/>
          <a:effectRef idx="0"/>
          <a:fontRef idx="minor"/>
        </p:style>
        <p:txBody>
          <a:bodyPr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4" name="Google Shape;211;p32"/>
          <p:cNvSpPr/>
          <p:nvPr/>
        </p:nvSpPr>
        <p:spPr>
          <a:xfrm>
            <a:off x="5572080" y="2962440"/>
            <a:ext cx="2676240" cy="828360"/>
          </a:xfrm>
          <a:prstGeom prst="rect">
            <a:avLst/>
          </a:prstGeom>
          <a:noFill/>
          <a:ln w="0">
            <a:noFill/>
          </a:ln>
        </p:spPr>
        <p:style>
          <a:lnRef idx="0"/>
          <a:fillRef idx="0"/>
          <a:effectRef idx="0"/>
          <a:fontRef idx="minor"/>
        </p:style>
        <p:txBody>
          <a:bodyPr lIns="870823080" rIns="870823080" tIns="414360" bIns="414360" anchor="t">
            <a:normAutofit fontScale="25000" lnSpcReduction="19999"/>
          </a:bodyPr>
          <a:p>
            <a:pPr algn="ctr" defTabSz="914400">
              <a:lnSpc>
                <a:spcPct val="100000"/>
              </a:lnSpc>
              <a:tabLst>
                <a:tab algn="l" pos="0"/>
              </a:tabLst>
            </a:pPr>
            <a:endParaRPr b="0" lang="fr-FR" sz="1800" strike="noStrike" u="none">
              <a:solidFill>
                <a:schemeClr val="dk1"/>
              </a:solidFill>
              <a:effectLst/>
              <a:uFillTx/>
              <a:latin typeface="Arial"/>
            </a:endParaRPr>
          </a:p>
        </p:txBody>
      </p:sp>
      <p:sp>
        <p:nvSpPr>
          <p:cNvPr id="75" name="PlaceHolder 1"/>
          <p:cNvSpPr>
            <a:spLocks noGrp="1"/>
          </p:cNvSpPr>
          <p:nvPr>
            <p:ph type="subTitle"/>
          </p:nvPr>
        </p:nvSpPr>
        <p:spPr>
          <a:xfrm>
            <a:off x="5915160" y="3962520"/>
            <a:ext cx="2504880" cy="580680"/>
          </a:xfrm>
          <a:prstGeom prst="rect">
            <a:avLst/>
          </a:prstGeom>
          <a:noFill/>
          <a:ln w="0">
            <a:noFill/>
          </a:ln>
        </p:spPr>
        <p:txBody>
          <a:bodyPr lIns="91440" rIns="91440" tIns="91440" bIns="91440" anchor="b">
            <a:normAutofit/>
          </a:bodyPr>
          <a:p>
            <a:pPr algn="ctr"/>
            <a:endParaRPr b="0" lang="en-US" sz="1400" strike="noStrike" u="none">
              <a:solidFill>
                <a:schemeClr val="dk1"/>
              </a:solidFill>
              <a:effectLst/>
              <a:uFillTx/>
              <a:latin typeface="Be Vietnam Pro Light"/>
              <a:ea typeface="Be Vietnam Pro Light"/>
            </a:endParaRPr>
          </a:p>
        </p:txBody>
      </p:sp>
      <p:sp>
        <p:nvSpPr>
          <p:cNvPr id="76" name="PlaceHolder 2"/>
          <p:cNvSpPr>
            <a:spLocks noGrp="1"/>
          </p:cNvSpPr>
          <p:nvPr>
            <p:ph type="title"/>
          </p:nvPr>
        </p:nvSpPr>
        <p:spPr>
          <a:xfrm>
            <a:off x="504720" y="704880"/>
            <a:ext cx="3323880" cy="1056960"/>
          </a:xfrm>
          <a:prstGeom prst="rect">
            <a:avLst/>
          </a:prstGeom>
          <a:noFill/>
          <a:ln w="0">
            <a:noFill/>
          </a:ln>
        </p:spPr>
        <p:txBody>
          <a:bodyPr lIns="91440" rIns="91440" tIns="91440" bIns="91440" anchor="ctr">
            <a:normAutofit fontScale="92500" lnSpcReduction="9999"/>
          </a:bodyPr>
          <a:p>
            <a:pPr indent="0">
              <a:lnSpc>
                <a:spcPct val="100000"/>
              </a:lnSpc>
              <a:buNone/>
              <a:tabLst>
                <a:tab algn="l" pos="0"/>
              </a:tabLst>
            </a:pPr>
            <a:r>
              <a:rPr b="0" lang="en" sz="3300" strike="noStrike" u="none">
                <a:solidFill>
                  <a:schemeClr val="dk1"/>
                </a:solidFill>
                <a:effectLst/>
                <a:uFillTx/>
                <a:latin typeface="Aboreto"/>
                <a:ea typeface="Aboreto"/>
              </a:rPr>
              <a:t>Introduction to Phishing</a:t>
            </a:r>
            <a:endParaRPr b="0" lang="fr-FR" sz="3300" strike="noStrike" u="none">
              <a:solidFill>
                <a:schemeClr val="dk1"/>
              </a:solidFill>
              <a:effectLst/>
              <a:uFillTx/>
              <a:latin typeface="Arial"/>
            </a:endParaRPr>
          </a:p>
        </p:txBody>
      </p:sp>
      <p:sp>
        <p:nvSpPr>
          <p:cNvPr id="77" name="PlaceHolder 3"/>
          <p:cNvSpPr>
            <a:spLocks noGrp="1"/>
          </p:cNvSpPr>
          <p:nvPr>
            <p:ph type="title"/>
          </p:nvPr>
        </p:nvSpPr>
        <p:spPr>
          <a:xfrm>
            <a:off x="5762520" y="3000240"/>
            <a:ext cx="2285640" cy="790200"/>
          </a:xfrm>
          <a:prstGeom prst="rect">
            <a:avLst/>
          </a:prstGeom>
          <a:noFill/>
          <a:ln w="0">
            <a:noFill/>
          </a:ln>
        </p:spPr>
        <p:txBody>
          <a:bodyPr lIns="91440" rIns="91440" tIns="91440" bIns="91440" anchor="ctr">
            <a:normAutofit fontScale="77500" lnSpcReduction="19999"/>
          </a:bodyPr>
          <a:p>
            <a:pPr indent="0" algn="ctr">
              <a:lnSpc>
                <a:spcPct val="100000"/>
              </a:lnSpc>
              <a:buNone/>
              <a:tabLst>
                <a:tab algn="l" pos="0"/>
              </a:tabLst>
            </a:pPr>
            <a:r>
              <a:rPr b="0" lang="en" sz="6000" strike="noStrike" u="none">
                <a:solidFill>
                  <a:schemeClr val="dk1"/>
                </a:solidFill>
                <a:effectLst/>
                <a:uFillTx/>
                <a:latin typeface="Be Vietnam Pro ExtraLight"/>
                <a:ea typeface="Be Vietnam Pro ExtraLight"/>
              </a:rPr>
              <a:t>01</a:t>
            </a:r>
            <a:endParaRPr b="0" lang="fr-FR" sz="6000" strike="noStrike" u="none">
              <a:solidFill>
                <a:schemeClr val="dk1"/>
              </a:solidFill>
              <a:effectLst/>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Google Shape;202;p31" title="futuristic-fantasy-scene-with-abstract-costume (2).jpg"/>
          <p:cNvSpPr/>
          <p:nvPr/>
        </p:nvSpPr>
        <p:spPr>
          <a:xfrm>
            <a:off x="5721120" y="279360"/>
            <a:ext cx="3055320" cy="4584240"/>
          </a:xfrm>
          <a:prstGeom prst="roundRect">
            <a:avLst>
              <a:gd name="adj" fmla="val 7585"/>
            </a:avLst>
          </a:prstGeom>
          <a:blipFill rotWithShape="0">
            <a:blip r:embed="rId1"/>
            <a:srcRect/>
            <a:stretch/>
          </a:blip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OpenSymbol"/>
            </a:endParaRPr>
          </a:p>
        </p:txBody>
      </p:sp>
      <p:sp>
        <p:nvSpPr>
          <p:cNvPr id="79" name="PlaceHolder 1"/>
          <p:cNvSpPr>
            <a:spLocks noGrp="1"/>
          </p:cNvSpPr>
          <p:nvPr>
            <p:ph type="title"/>
          </p:nvPr>
        </p:nvSpPr>
        <p:spPr>
          <a:xfrm>
            <a:off x="561960" y="324000"/>
            <a:ext cx="4962240" cy="1695240"/>
          </a:xfrm>
          <a:prstGeom prst="rect">
            <a:avLst/>
          </a:prstGeom>
          <a:noFill/>
          <a:ln w="0">
            <a:noFill/>
          </a:ln>
        </p:spPr>
        <p:txBody>
          <a:bodyPr lIns="91440" rIns="91440" tIns="91440" bIns="91440" anchor="t">
            <a:normAutofit/>
          </a:bodyPr>
          <a:p>
            <a:pPr indent="0">
              <a:lnSpc>
                <a:spcPct val="100000"/>
              </a:lnSpc>
              <a:buNone/>
              <a:tabLst>
                <a:tab algn="l" pos="0"/>
              </a:tabLst>
            </a:pPr>
            <a:r>
              <a:rPr b="0" lang="en" sz="2600" strike="noStrike" u="none">
                <a:solidFill>
                  <a:schemeClr val="dk1"/>
                </a:solidFill>
                <a:effectLst/>
                <a:uFillTx/>
                <a:latin typeface="Aboreto"/>
                <a:ea typeface="Aboreto"/>
              </a:rPr>
              <a:t>Definition and Overview of Phishing</a:t>
            </a:r>
            <a:endParaRPr b="0" lang="fr-FR" sz="2600" strike="noStrike" u="none">
              <a:solidFill>
                <a:schemeClr val="dk1"/>
              </a:solidFill>
              <a:effectLst/>
              <a:uFillTx/>
              <a:latin typeface="Arial"/>
            </a:endParaRPr>
          </a:p>
        </p:txBody>
      </p:sp>
      <p:sp>
        <p:nvSpPr>
          <p:cNvPr id="80" name="PlaceHolder 2"/>
          <p:cNvSpPr>
            <a:spLocks noGrp="1"/>
          </p:cNvSpPr>
          <p:nvPr>
            <p:ph/>
          </p:nvPr>
        </p:nvSpPr>
        <p:spPr>
          <a:xfrm>
            <a:off x="1704960" y="2305080"/>
            <a:ext cx="3819240" cy="2514240"/>
          </a:xfrm>
          <a:prstGeom prst="rect">
            <a:avLst/>
          </a:prstGeom>
          <a:noFill/>
          <a:ln w="0">
            <a:noFill/>
          </a:ln>
        </p:spPr>
        <p:txBody>
          <a:bodyPr lIns="91440" rIns="91440" tIns="91440" bIns="91440" anchor="b">
            <a:normAutofit/>
          </a:bodyPr>
          <a:p>
            <a:pPr indent="0">
              <a:lnSpc>
                <a:spcPct val="100000"/>
              </a:lnSpc>
              <a:buNone/>
              <a:tabLst>
                <a:tab algn="l" pos="0"/>
              </a:tabLst>
            </a:pPr>
            <a:r>
              <a:rPr b="0" lang="en" sz="1300" strike="noStrike" u="none">
                <a:solidFill>
                  <a:schemeClr val="dk1"/>
                </a:solidFill>
                <a:effectLst/>
                <a:uFillTx/>
                <a:latin typeface="Be Vietnam Pro Light"/>
                <a:ea typeface="Be Vietnam Pro Light"/>
              </a:rPr>
              <a:t>Phishing is a cybercrime where attackers impersonate legitimate entities to solicit sensitive information. This can include passwords, credit card numbers, and personal details, often through deceptive emails or messages.</a:t>
            </a:r>
            <a:endParaRPr b="0" lang="fr-FR" sz="13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523800" y="457200"/>
            <a:ext cx="5562360" cy="694800"/>
          </a:xfrm>
          <a:prstGeom prst="rect">
            <a:avLst/>
          </a:prstGeom>
          <a:noFill/>
          <a:ln w="0">
            <a:noFill/>
          </a:ln>
        </p:spPr>
        <p:txBody>
          <a:bodyPr lIns="91440" rIns="91440" tIns="91440" bIns="91440" anchor="t">
            <a:normAutofit/>
          </a:bodyPr>
          <a:p>
            <a:pPr indent="0">
              <a:lnSpc>
                <a:spcPct val="100000"/>
              </a:lnSpc>
              <a:buNone/>
              <a:tabLst>
                <a:tab algn="l" pos="0"/>
              </a:tabLst>
            </a:pPr>
            <a:r>
              <a:rPr b="0" lang="en" sz="3000" strike="noStrike" u="none">
                <a:solidFill>
                  <a:schemeClr val="dk1"/>
                </a:solidFill>
                <a:effectLst/>
                <a:uFillTx/>
                <a:latin typeface="Aboreto"/>
                <a:ea typeface="Aboreto"/>
              </a:rPr>
              <a:t>Types of Phishing Attacks</a:t>
            </a:r>
            <a:endParaRPr b="0" lang="fr-FR" sz="3000" strike="noStrike" u="none">
              <a:solidFill>
                <a:schemeClr val="dk1"/>
              </a:solidFill>
              <a:effectLst/>
              <a:uFillTx/>
              <a:latin typeface="Arial"/>
            </a:endParaRPr>
          </a:p>
        </p:txBody>
      </p:sp>
      <p:sp>
        <p:nvSpPr>
          <p:cNvPr id="82" name="PlaceHolder 2"/>
          <p:cNvSpPr>
            <a:spLocks noGrp="1"/>
          </p:cNvSpPr>
          <p:nvPr>
            <p:ph type="subTitle"/>
          </p:nvPr>
        </p:nvSpPr>
        <p:spPr>
          <a:xfrm>
            <a:off x="3191040" y="2124000"/>
            <a:ext cx="5562360" cy="254268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trike="noStrike" u="none">
                <a:solidFill>
                  <a:schemeClr val="dk1"/>
                </a:solidFill>
                <a:effectLst/>
                <a:uFillTx/>
                <a:latin typeface="Be Vietnam Pro Light"/>
                <a:ea typeface="Be Vietnam Pro Light"/>
              </a:rPr>
              <a:t>Various phishing attacks exist, including spear phishing, which targets specific individuals, and whaling, which targets high-profile executives. Understanding these types helps in recognizing potential threats.</a:t>
            </a:r>
            <a:endParaRPr b="0" lang="en-US" sz="1400" strike="noStrike" u="none">
              <a:solidFill>
                <a:srgbClr val="000000"/>
              </a:solidFill>
              <a:effectLst/>
              <a:uFillTx/>
              <a:latin typeface="OpenSymbo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523800" y="457200"/>
            <a:ext cx="5562360" cy="694800"/>
          </a:xfrm>
          <a:prstGeom prst="rect">
            <a:avLst/>
          </a:prstGeom>
          <a:noFill/>
          <a:ln w="0">
            <a:noFill/>
          </a:ln>
        </p:spPr>
        <p:txBody>
          <a:bodyPr lIns="91440" rIns="91440" tIns="91440" bIns="91440" anchor="t">
            <a:normAutofit/>
          </a:bodyPr>
          <a:p>
            <a:pPr indent="0">
              <a:lnSpc>
                <a:spcPct val="100000"/>
              </a:lnSpc>
              <a:buNone/>
              <a:tabLst>
                <a:tab algn="l" pos="0"/>
              </a:tabLst>
            </a:pPr>
            <a:r>
              <a:rPr b="0" lang="en" sz="3000" strike="noStrike" u="none">
                <a:solidFill>
                  <a:schemeClr val="dk1"/>
                </a:solidFill>
                <a:effectLst/>
                <a:uFillTx/>
                <a:latin typeface="Aboreto"/>
                <a:ea typeface="Aboreto"/>
              </a:rPr>
              <a:t>Importance of Phishing Awareness</a:t>
            </a:r>
            <a:endParaRPr b="0" lang="fr-FR" sz="3000" strike="noStrike" u="none">
              <a:solidFill>
                <a:schemeClr val="dk1"/>
              </a:solidFill>
              <a:effectLst/>
              <a:uFillTx/>
              <a:latin typeface="Arial"/>
            </a:endParaRPr>
          </a:p>
        </p:txBody>
      </p:sp>
      <p:sp>
        <p:nvSpPr>
          <p:cNvPr id="84" name="PlaceHolder 2"/>
          <p:cNvSpPr>
            <a:spLocks noGrp="1"/>
          </p:cNvSpPr>
          <p:nvPr>
            <p:ph type="subTitle"/>
          </p:nvPr>
        </p:nvSpPr>
        <p:spPr>
          <a:xfrm>
            <a:off x="3191040" y="2124000"/>
            <a:ext cx="5562360" cy="254268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trike="noStrike" u="none">
                <a:solidFill>
                  <a:schemeClr val="dk1"/>
                </a:solidFill>
                <a:effectLst/>
                <a:uFillTx/>
                <a:latin typeface="Be Vietnam Pro Light"/>
                <a:ea typeface="Be Vietnam Pro Light"/>
              </a:rPr>
              <a:t>Raising awareness about phishing is essential for both individuals and organizations. Knowledgeable employees are the first line of defense, reducing the risk of successful attacks and potential data breaches.</a:t>
            </a:r>
            <a:endParaRPr b="0" lang="en-US" sz="1400" strike="noStrike" u="none">
              <a:solidFill>
                <a:srgbClr val="000000"/>
              </a:solidFill>
              <a:effectLst/>
              <a:uFillTx/>
              <a:latin typeface="OpenSymbo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5" name="Google Shape;209;p32" descr=""/>
          <p:cNvPicPr/>
          <p:nvPr/>
        </p:nvPicPr>
        <p:blipFill>
          <a:blip r:embed="rId1"/>
          <a:srcRect l="603" t="0" r="603" b="0"/>
          <a:stretch/>
        </p:blipFill>
        <p:spPr>
          <a:xfrm>
            <a:off x="-7560" y="-7560"/>
            <a:ext cx="9143640" cy="5187960"/>
          </a:xfrm>
          <a:prstGeom prst="rect">
            <a:avLst/>
          </a:prstGeom>
          <a:noFill/>
          <a:ln w="0">
            <a:noFill/>
          </a:ln>
        </p:spPr>
      </p:pic>
      <p:sp>
        <p:nvSpPr>
          <p:cNvPr id="86" name="Google Shape;210;p32"/>
          <p:cNvSpPr/>
          <p:nvPr/>
        </p:nvSpPr>
        <p:spPr>
          <a:xfrm>
            <a:off x="0" y="-10800"/>
            <a:ext cx="9143640" cy="5194440"/>
          </a:xfrm>
          <a:custGeom>
            <a:avLst/>
            <a:gdLst>
              <a:gd name="textAreaLeft" fmla="*/ 0 w 9143640"/>
              <a:gd name="textAreaRight" fmla="*/ 9144000 w 9143640"/>
              <a:gd name="textAreaTop" fmla="*/ 0 h 5194440"/>
              <a:gd name="textAreaBottom" fmla="*/ 5194800 h 5194440"/>
            </a:gdLst>
            <a:ahLst/>
            <a:cxnLst/>
            <a:rect l="textAreaLeft" t="textAreaTop" r="textAreaRight" b="textAreaBottom"/>
            <a:pathLst>
              <a:path w="12192000" h="6858000">
                <a:moveTo>
                  <a:pt x="0" y="0"/>
                </a:moveTo>
                <a:lnTo>
                  <a:pt x="0" y="6858000"/>
                </a:lnTo>
                <a:lnTo>
                  <a:pt x="12192000" y="6858000"/>
                </a:lnTo>
                <a:lnTo>
                  <a:pt x="12192000" y="0"/>
                </a:lnTo>
                <a:lnTo>
                  <a:pt x="0" y="0"/>
                </a:lnTo>
                <a:close/>
                <a:moveTo>
                  <a:pt x="11394757" y="3293936"/>
                </a:moveTo>
                <a:cubicBezTo>
                  <a:pt x="11394757" y="3459290"/>
                  <a:pt x="11260709" y="3593338"/>
                  <a:pt x="11095355" y="3593338"/>
                </a:cubicBezTo>
                <a:lnTo>
                  <a:pt x="7411339" y="3593338"/>
                </a:lnTo>
                <a:cubicBezTo>
                  <a:pt x="7245985" y="3593338"/>
                  <a:pt x="7111937" y="3727387"/>
                  <a:pt x="7111937" y="3892741"/>
                </a:cubicBezTo>
                <a:lnTo>
                  <a:pt x="7111937" y="5664454"/>
                </a:lnTo>
                <a:cubicBezTo>
                  <a:pt x="7111937" y="5829808"/>
                  <a:pt x="6977888" y="5963857"/>
                  <a:pt x="6812534" y="5963857"/>
                </a:cubicBezTo>
                <a:lnTo>
                  <a:pt x="1096645" y="5963857"/>
                </a:lnTo>
                <a:cubicBezTo>
                  <a:pt x="931291" y="5963857"/>
                  <a:pt x="797243" y="5829808"/>
                  <a:pt x="797243" y="5664454"/>
                </a:cubicBezTo>
                <a:lnTo>
                  <a:pt x="797243" y="2976436"/>
                </a:lnTo>
                <a:cubicBezTo>
                  <a:pt x="797243" y="2811082"/>
                  <a:pt x="931291" y="2677033"/>
                  <a:pt x="1096645" y="2677033"/>
                </a:cubicBezTo>
                <a:lnTo>
                  <a:pt x="4521708" y="2677033"/>
                </a:lnTo>
                <a:cubicBezTo>
                  <a:pt x="4687062" y="2677033"/>
                  <a:pt x="4821111" y="2542985"/>
                  <a:pt x="4821111" y="2377631"/>
                </a:cubicBezTo>
                <a:lnTo>
                  <a:pt x="4821111" y="1193610"/>
                </a:lnTo>
                <a:cubicBezTo>
                  <a:pt x="4821111" y="1028255"/>
                  <a:pt x="4955159" y="894207"/>
                  <a:pt x="5120513" y="894207"/>
                </a:cubicBezTo>
                <a:lnTo>
                  <a:pt x="11095355" y="894207"/>
                </a:lnTo>
                <a:cubicBezTo>
                  <a:pt x="11260709" y="894207"/>
                  <a:pt x="11394757" y="1028255"/>
                  <a:pt x="11394757" y="1193610"/>
                </a:cubicBezTo>
                <a:lnTo>
                  <a:pt x="11394757" y="3293999"/>
                </a:lnTo>
                <a:close/>
              </a:path>
            </a:pathLst>
          </a:custGeom>
          <a:gradFill rotWithShape="0">
            <a:gsLst>
              <a:gs pos="0">
                <a:srgbClr val="ffffff"/>
              </a:gs>
              <a:gs pos="100000">
                <a:srgbClr val="d9d9d9"/>
              </a:gs>
            </a:gsLst>
            <a:lin ang="8094000"/>
          </a:gradFill>
          <a:ln w="0">
            <a:noFill/>
          </a:ln>
          <a:effectLst>
            <a:outerShdw algn="bl" blurRad="57240" dir="5400000" dist="19080" rotWithShape="0">
              <a:srgbClr val="000000">
                <a:alpha val="50000"/>
              </a:srgbClr>
            </a:outerShdw>
          </a:effectLst>
        </p:spPr>
        <p:style>
          <a:lnRef idx="0"/>
          <a:fillRef idx="0"/>
          <a:effectRef idx="0"/>
          <a:fontRef idx="minor"/>
        </p:style>
        <p:txBody>
          <a:bodyPr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7" name="Google Shape;211;p32"/>
          <p:cNvSpPr/>
          <p:nvPr/>
        </p:nvSpPr>
        <p:spPr>
          <a:xfrm>
            <a:off x="5572080" y="2962440"/>
            <a:ext cx="2676240" cy="828360"/>
          </a:xfrm>
          <a:prstGeom prst="rect">
            <a:avLst/>
          </a:prstGeom>
          <a:noFill/>
          <a:ln w="0">
            <a:noFill/>
          </a:ln>
        </p:spPr>
        <p:style>
          <a:lnRef idx="0"/>
          <a:fillRef idx="0"/>
          <a:effectRef idx="0"/>
          <a:fontRef idx="minor"/>
        </p:style>
        <p:txBody>
          <a:bodyPr lIns="870823080" rIns="870823080" tIns="414360" bIns="414360" anchor="t">
            <a:normAutofit fontScale="25000" lnSpcReduction="19999"/>
          </a:bodyPr>
          <a:p>
            <a:pPr algn="ctr" defTabSz="914400">
              <a:lnSpc>
                <a:spcPct val="100000"/>
              </a:lnSpc>
              <a:tabLst>
                <a:tab algn="l" pos="0"/>
              </a:tabLst>
            </a:pPr>
            <a:endParaRPr b="0" lang="fr-FR" sz="1800" strike="noStrike" u="none">
              <a:solidFill>
                <a:schemeClr val="dk1"/>
              </a:solidFill>
              <a:effectLst/>
              <a:uFillTx/>
              <a:latin typeface="Arial"/>
            </a:endParaRPr>
          </a:p>
        </p:txBody>
      </p:sp>
      <p:sp>
        <p:nvSpPr>
          <p:cNvPr id="88" name="PlaceHolder 1"/>
          <p:cNvSpPr>
            <a:spLocks noGrp="1"/>
          </p:cNvSpPr>
          <p:nvPr>
            <p:ph type="subTitle"/>
          </p:nvPr>
        </p:nvSpPr>
        <p:spPr>
          <a:xfrm>
            <a:off x="5915160" y="3962520"/>
            <a:ext cx="2504880" cy="580680"/>
          </a:xfrm>
          <a:prstGeom prst="rect">
            <a:avLst/>
          </a:prstGeom>
          <a:noFill/>
          <a:ln w="0">
            <a:noFill/>
          </a:ln>
        </p:spPr>
        <p:txBody>
          <a:bodyPr lIns="91440" rIns="91440" tIns="91440" bIns="91440" anchor="b">
            <a:normAutofit/>
          </a:bodyPr>
          <a:p>
            <a:pPr algn="ctr"/>
            <a:endParaRPr b="0" lang="en-US" sz="1400" strike="noStrike" u="none">
              <a:solidFill>
                <a:schemeClr val="dk1"/>
              </a:solidFill>
              <a:effectLst/>
              <a:uFillTx/>
              <a:latin typeface="Be Vietnam Pro Light"/>
              <a:ea typeface="Be Vietnam Pro Light"/>
            </a:endParaRPr>
          </a:p>
        </p:txBody>
      </p:sp>
      <p:sp>
        <p:nvSpPr>
          <p:cNvPr id="89" name="PlaceHolder 2"/>
          <p:cNvSpPr>
            <a:spLocks noGrp="1"/>
          </p:cNvSpPr>
          <p:nvPr>
            <p:ph type="title"/>
          </p:nvPr>
        </p:nvSpPr>
        <p:spPr>
          <a:xfrm>
            <a:off x="504720" y="704880"/>
            <a:ext cx="3323880" cy="1056960"/>
          </a:xfrm>
          <a:prstGeom prst="rect">
            <a:avLst/>
          </a:prstGeom>
          <a:noFill/>
          <a:ln w="0">
            <a:noFill/>
          </a:ln>
        </p:spPr>
        <p:txBody>
          <a:bodyPr lIns="91440" rIns="91440" tIns="91440" bIns="91440" anchor="ctr">
            <a:normAutofit fontScale="92500" lnSpcReduction="9999"/>
          </a:bodyPr>
          <a:p>
            <a:pPr indent="0">
              <a:lnSpc>
                <a:spcPct val="100000"/>
              </a:lnSpc>
              <a:buNone/>
              <a:tabLst>
                <a:tab algn="l" pos="0"/>
              </a:tabLst>
            </a:pPr>
            <a:r>
              <a:rPr b="0" lang="en" sz="3300" strike="noStrike" u="none">
                <a:solidFill>
                  <a:schemeClr val="dk1"/>
                </a:solidFill>
                <a:effectLst/>
                <a:uFillTx/>
                <a:latin typeface="Aboreto"/>
                <a:ea typeface="Aboreto"/>
              </a:rPr>
              <a:t>Identifying Phishing Attempts</a:t>
            </a:r>
            <a:endParaRPr b="0" lang="fr-FR" sz="3300" strike="noStrike" u="none">
              <a:solidFill>
                <a:schemeClr val="dk1"/>
              </a:solidFill>
              <a:effectLst/>
              <a:uFillTx/>
              <a:latin typeface="Arial"/>
            </a:endParaRPr>
          </a:p>
        </p:txBody>
      </p:sp>
      <p:sp>
        <p:nvSpPr>
          <p:cNvPr id="90" name="PlaceHolder 3"/>
          <p:cNvSpPr>
            <a:spLocks noGrp="1"/>
          </p:cNvSpPr>
          <p:nvPr>
            <p:ph type="title"/>
          </p:nvPr>
        </p:nvSpPr>
        <p:spPr>
          <a:xfrm>
            <a:off x="5762520" y="3000240"/>
            <a:ext cx="2285640" cy="790200"/>
          </a:xfrm>
          <a:prstGeom prst="rect">
            <a:avLst/>
          </a:prstGeom>
          <a:noFill/>
          <a:ln w="0">
            <a:noFill/>
          </a:ln>
        </p:spPr>
        <p:txBody>
          <a:bodyPr lIns="91440" rIns="91440" tIns="91440" bIns="91440" anchor="ctr">
            <a:normAutofit fontScale="77500" lnSpcReduction="19999"/>
          </a:bodyPr>
          <a:p>
            <a:pPr indent="0" algn="ctr">
              <a:lnSpc>
                <a:spcPct val="100000"/>
              </a:lnSpc>
              <a:buNone/>
              <a:tabLst>
                <a:tab algn="l" pos="0"/>
              </a:tabLst>
            </a:pPr>
            <a:r>
              <a:rPr b="0" lang="en" sz="6000" strike="noStrike" u="none">
                <a:solidFill>
                  <a:schemeClr val="dk1"/>
                </a:solidFill>
                <a:effectLst/>
                <a:uFillTx/>
                <a:latin typeface="Be Vietnam Pro ExtraLight"/>
                <a:ea typeface="Be Vietnam Pro ExtraLight"/>
              </a:rPr>
              <a:t>02</a:t>
            </a:r>
            <a:endParaRPr b="0" lang="fr-FR" sz="6000" strike="noStrike" u="none">
              <a:solidFill>
                <a:schemeClr val="dk1"/>
              </a:solidFill>
              <a:effectLst/>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523800" y="457200"/>
            <a:ext cx="5562360" cy="694800"/>
          </a:xfrm>
          <a:prstGeom prst="rect">
            <a:avLst/>
          </a:prstGeom>
          <a:noFill/>
          <a:ln w="0">
            <a:noFill/>
          </a:ln>
        </p:spPr>
        <p:txBody>
          <a:bodyPr lIns="91440" rIns="91440" tIns="91440" bIns="91440" anchor="t">
            <a:normAutofit/>
          </a:bodyPr>
          <a:p>
            <a:pPr indent="0">
              <a:lnSpc>
                <a:spcPct val="100000"/>
              </a:lnSpc>
              <a:buNone/>
              <a:tabLst>
                <a:tab algn="l" pos="0"/>
              </a:tabLst>
            </a:pPr>
            <a:r>
              <a:rPr b="0" lang="en" sz="3000" strike="noStrike" u="none">
                <a:solidFill>
                  <a:schemeClr val="dk1"/>
                </a:solidFill>
                <a:effectLst/>
                <a:uFillTx/>
                <a:latin typeface="Aboreto"/>
                <a:ea typeface="Aboreto"/>
              </a:rPr>
              <a:t>Recognizing Red Flags</a:t>
            </a:r>
            <a:endParaRPr b="0" lang="fr-FR" sz="3000" strike="noStrike" u="none">
              <a:solidFill>
                <a:schemeClr val="dk1"/>
              </a:solidFill>
              <a:effectLst/>
              <a:uFillTx/>
              <a:latin typeface="Arial"/>
            </a:endParaRPr>
          </a:p>
        </p:txBody>
      </p:sp>
      <p:sp>
        <p:nvSpPr>
          <p:cNvPr id="92" name="PlaceHolder 2"/>
          <p:cNvSpPr>
            <a:spLocks noGrp="1"/>
          </p:cNvSpPr>
          <p:nvPr>
            <p:ph type="subTitle"/>
          </p:nvPr>
        </p:nvSpPr>
        <p:spPr>
          <a:xfrm>
            <a:off x="3191040" y="2124000"/>
            <a:ext cx="5562360" cy="254268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trike="noStrike" u="none">
                <a:solidFill>
                  <a:schemeClr val="dk1"/>
                </a:solidFill>
                <a:effectLst/>
                <a:uFillTx/>
                <a:latin typeface="Be Vietnam Pro Light"/>
                <a:ea typeface="Be Vietnam Pro Light"/>
              </a:rPr>
              <a:t>Phishing attempts often exhibit certain characteristics such as poor grammar, mismatched URLs, and urgent language requesting immediate action. Identifying these signs is crucial for prevention.</a:t>
            </a:r>
            <a:endParaRPr b="0" lang="en-US" sz="1400" strike="noStrike" u="none">
              <a:solidFill>
                <a:srgbClr val="000000"/>
              </a:solidFill>
              <a:effectLst/>
              <a:uFillTx/>
              <a:latin typeface="OpenSymbo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Google Shape;202;p31" title="futuristic-fantasy-scene-with-abstract-costume (2).jpg"/>
          <p:cNvSpPr/>
          <p:nvPr/>
        </p:nvSpPr>
        <p:spPr>
          <a:xfrm>
            <a:off x="5721120" y="279360"/>
            <a:ext cx="3055320" cy="4584240"/>
          </a:xfrm>
          <a:prstGeom prst="roundRect">
            <a:avLst>
              <a:gd name="adj" fmla="val 7585"/>
            </a:avLst>
          </a:prstGeom>
          <a:blipFill rotWithShape="0">
            <a:blip r:embed="rId1"/>
            <a:srcRect/>
            <a:stretch/>
          </a:blipFill>
          <a:ln w="0">
            <a:noFill/>
          </a:ln>
          <a:effectLst>
            <a:outerShdw algn="bl" blurRad="57240" dir="5400000" dist="19080" rotWithShape="0">
              <a:srgbClr val="000000">
                <a:alpha val="50000"/>
              </a:srgbClr>
            </a:outerShdw>
          </a:effectLst>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OpenSymbol"/>
            </a:endParaRPr>
          </a:p>
        </p:txBody>
      </p:sp>
      <p:sp>
        <p:nvSpPr>
          <p:cNvPr id="94" name="PlaceHolder 1"/>
          <p:cNvSpPr>
            <a:spLocks noGrp="1"/>
          </p:cNvSpPr>
          <p:nvPr>
            <p:ph type="title"/>
          </p:nvPr>
        </p:nvSpPr>
        <p:spPr>
          <a:xfrm>
            <a:off x="561960" y="324000"/>
            <a:ext cx="4962240" cy="1695240"/>
          </a:xfrm>
          <a:prstGeom prst="rect">
            <a:avLst/>
          </a:prstGeom>
          <a:noFill/>
          <a:ln w="0">
            <a:noFill/>
          </a:ln>
        </p:spPr>
        <p:txBody>
          <a:bodyPr lIns="91440" rIns="91440" tIns="91440" bIns="91440" anchor="t">
            <a:normAutofit/>
          </a:bodyPr>
          <a:p>
            <a:pPr indent="0">
              <a:lnSpc>
                <a:spcPct val="100000"/>
              </a:lnSpc>
              <a:buNone/>
              <a:tabLst>
                <a:tab algn="l" pos="0"/>
              </a:tabLst>
            </a:pPr>
            <a:r>
              <a:rPr b="0" lang="en" sz="2600" strike="noStrike" u="none">
                <a:solidFill>
                  <a:schemeClr val="dk1"/>
                </a:solidFill>
                <a:effectLst/>
                <a:uFillTx/>
                <a:latin typeface="Aboreto"/>
                <a:ea typeface="Aboreto"/>
              </a:rPr>
              <a:t>Analyzing Suspicious Emails</a:t>
            </a:r>
            <a:endParaRPr b="0" lang="fr-FR" sz="2600" strike="noStrike" u="none">
              <a:solidFill>
                <a:schemeClr val="dk1"/>
              </a:solidFill>
              <a:effectLst/>
              <a:uFillTx/>
              <a:latin typeface="Arial"/>
            </a:endParaRPr>
          </a:p>
        </p:txBody>
      </p:sp>
      <p:sp>
        <p:nvSpPr>
          <p:cNvPr id="95" name="PlaceHolder 2"/>
          <p:cNvSpPr>
            <a:spLocks noGrp="1"/>
          </p:cNvSpPr>
          <p:nvPr>
            <p:ph/>
          </p:nvPr>
        </p:nvSpPr>
        <p:spPr>
          <a:xfrm>
            <a:off x="1704960" y="2305080"/>
            <a:ext cx="3819240" cy="2514240"/>
          </a:xfrm>
          <a:prstGeom prst="rect">
            <a:avLst/>
          </a:prstGeom>
          <a:noFill/>
          <a:ln w="0">
            <a:noFill/>
          </a:ln>
        </p:spPr>
        <p:txBody>
          <a:bodyPr lIns="91440" rIns="91440" tIns="91440" bIns="91440" anchor="b">
            <a:normAutofit/>
          </a:bodyPr>
          <a:p>
            <a:pPr indent="0">
              <a:lnSpc>
                <a:spcPct val="100000"/>
              </a:lnSpc>
              <a:buNone/>
              <a:tabLst>
                <a:tab algn="l" pos="0"/>
              </a:tabLst>
            </a:pPr>
            <a:r>
              <a:rPr b="0" lang="en" sz="1300" strike="noStrike" u="none">
                <a:solidFill>
                  <a:schemeClr val="dk1"/>
                </a:solidFill>
                <a:effectLst/>
                <a:uFillTx/>
                <a:latin typeface="Be Vietnam Pro Light"/>
                <a:ea typeface="Be Vietnam Pro Light"/>
              </a:rPr>
              <a:t>When receiving an unexpected email, analyze the sender's address, check for inconsistencies, and hover over links to reveal the true URLs. This scrutiny can prevent falling victim to phishing schemes.</a:t>
            </a:r>
            <a:endParaRPr b="0" lang="fr-FR" sz="13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AI Tools News by Slidesgo">
  <a:themeElements>
    <a:clrScheme name="Simple Light">
      <a:dk1>
        <a:srgbClr val="191919"/>
      </a:dk1>
      <a:lt1>
        <a:srgbClr val="ffffff"/>
      </a:lt1>
      <a:dk2>
        <a:srgbClr val="595959"/>
      </a:dk2>
      <a:lt2>
        <a:srgbClr val="d9d9d9"/>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LibreOffice/25.2.4.3$Linux_X86_64 LibreOffice_project/520$Build-3</Application>
  <AppVersion>15.0000</AppVers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2025-07-19T15:56:42Z</dcterms:created>
  <dc:creator>Unknown Creator</dc:creator>
  <dc:description/>
  <dc:language>en-US</dc:language>
  <cp:lastModifiedBy>Unknown Creator</cp:lastModifiedBy>
  <dcterms:modified xsi:type="dcterms:W3CDTF">2025-07-19T15:56:42Z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20</vt:r8>
  </property>
</Properties>
</file>