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DDF1-5901-2343-6388-EAFC515A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7E9D-95C9-8B57-BF95-BD970480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7FF8-B9A2-1C65-182C-A9F0218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DBF4-E25D-C3C9-7115-17CEF576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6DBA-BAB6-59EA-A94F-180F0B03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5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76C5-2FD9-942E-C24B-C81A5FEF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A05FF-AF2E-D02F-64B5-12411123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E512-0E02-3605-7223-95215772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EF4C-B989-6B6A-1263-5E60E1B5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09B8-E1AE-0C30-C2E5-25AB59B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6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7F33F-147C-8059-74DB-58E0A9E14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E9E08-964B-3B64-B764-B4902639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A4C8-8913-3E8B-8F4A-75CCECA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A853-64DA-F3D5-7CB8-87E1344F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DE8B-4BE1-C9C8-6CCA-7603503A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97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46A-8A2D-8D2D-8055-49F6DB3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D5B0-A22F-03A7-04ED-09051FF7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38F7-5C24-6E63-3411-0AF42110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8BC1-B555-386B-B220-3523A6F6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BD8A-8603-C655-650A-CC87A41F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44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13D3-6355-850F-45E7-CA956DA3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6DF52-7FBA-2CE7-5E5C-0F19527D4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2D67-C166-1F7F-10EA-1A6334F8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B54A-11E1-7C80-9296-1DE3EF59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A51B-F3D4-A8F1-7B7B-A1C7466E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02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0BD3-FF63-B8FA-3914-2DF104E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264B-E0E6-782B-5C5C-A37BF32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2D60-B0CD-44BC-0FF6-EAB0A3E8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D114-42B4-D5B8-275D-E8B6A850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BF04-0BBB-6B1D-DDC7-E949EA60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D95F-236F-0009-03C8-5F812F04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7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C60C-ED6C-0D3D-F9FD-7348E07B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750E-00F6-15C3-C71B-9F2E74E0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D4B-2BDE-507C-F904-AA17B890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C26B6-8ADF-727A-DBB0-814BD851B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856F6-DB3C-F0D1-8C39-CB93EA001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93D19-2BF1-FEA0-5489-FA15A6A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7954A-AE9F-BFBD-1D13-05D8EA4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9854C-EF33-25ED-FC28-0179027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6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ED77-F2E6-CFAB-03F5-57819FE0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8377E-4818-AD55-2AB5-50853F8B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5523E-E5EF-C5B3-B3B8-0ABA102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137F-0E3E-AAF7-FE46-F31AA7B1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07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5CCCA-0F2B-1A2A-4149-4C68D9CA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5BCE-93D2-08DB-8CA8-FCFD6FAC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FB3CA-0F81-CDC4-9790-91A5EC9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59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2834-9F16-3796-495F-B9F10F2D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64A4-4BBA-4715-7D6A-29A3F27E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71D5-C33D-F1E0-97D4-10E7C310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F4DFB-CF99-7BB0-3B47-1D3C341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CBB15-B668-DE72-217D-7BB9A642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CC5B-323B-71FE-7712-62C0A9D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39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C004-1B21-FCFE-5431-6A750578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9765B-81EB-0D2C-3384-237CEF796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71FD-49F3-2DB0-AA64-0692C631B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0BC7-D713-0528-4876-2A527AFB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6EA0E-797D-6C15-9754-778A46F6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5528-7BE5-C9BB-D3BA-9D8894D2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3E1F3-9077-E820-293B-E9491837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86CA-0B9B-33A5-54B2-04418222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D174-1093-A03D-BDA3-A4C94F87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0E4E-1FF0-4D6B-847C-8A2B025E30AB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F91F-B0F1-3BC4-058A-4F0615992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6239-E867-297C-B6E0-7803728C1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3B29-B0D2-49C6-847E-B15D27D27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39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and holding a phone&#10;&#10;Description automatically generated">
            <a:extLst>
              <a:ext uri="{FF2B5EF4-FFF2-40B4-BE49-F238E27FC236}">
                <a16:creationId xmlns:a16="http://schemas.microsoft.com/office/drawing/2014/main" id="{A632FABE-88DD-A44C-14E1-827ECC1B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" y="200203"/>
            <a:ext cx="2713165" cy="1797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79980-C136-E916-4C0C-2421BE35D0A7}"/>
              </a:ext>
            </a:extLst>
          </p:cNvPr>
          <p:cNvSpPr txBox="1"/>
          <p:nvPr/>
        </p:nvSpPr>
        <p:spPr>
          <a:xfrm>
            <a:off x="5206941" y="666958"/>
            <a:ext cx="209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0" dirty="0">
                <a:effectLst/>
                <a:latin typeface="Consolas" panose="020B0609020204030204" pitchFamily="49" charset="0"/>
              </a:rPr>
              <a:t>Mobilex0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E52A-62D5-5A73-357E-CFF6C9293052}"/>
              </a:ext>
            </a:extLst>
          </p:cNvPr>
          <p:cNvSpPr/>
          <p:nvPr/>
        </p:nvSpPr>
        <p:spPr>
          <a:xfrm>
            <a:off x="9518468" y="1098859"/>
            <a:ext cx="522514" cy="216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/>
              <a:t>Login</a:t>
            </a:r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F5173-A4F8-FCD1-5EDF-3345BA825AC1}"/>
              </a:ext>
            </a:extLst>
          </p:cNvPr>
          <p:cNvSpPr/>
          <p:nvPr/>
        </p:nvSpPr>
        <p:spPr>
          <a:xfrm>
            <a:off x="10197736" y="1099649"/>
            <a:ext cx="644435" cy="2153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 err="1"/>
              <a:t>Register</a:t>
            </a:r>
            <a:endParaRPr lang="pt-P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B7B4E-0784-EEB5-94D2-6265B37D1B3F}"/>
              </a:ext>
            </a:extLst>
          </p:cNvPr>
          <p:cNvSpPr/>
          <p:nvPr/>
        </p:nvSpPr>
        <p:spPr>
          <a:xfrm>
            <a:off x="10998925" y="1044813"/>
            <a:ext cx="644435" cy="32417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Logoff</a:t>
            </a:r>
            <a:endParaRPr lang="pt-PT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D5F6A-4B16-D77F-26E1-0795FA131F59}"/>
              </a:ext>
            </a:extLst>
          </p:cNvPr>
          <p:cNvSpPr/>
          <p:nvPr/>
        </p:nvSpPr>
        <p:spPr>
          <a:xfrm>
            <a:off x="2516777" y="2203269"/>
            <a:ext cx="8020594" cy="3169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12" descr="A close up of a cell phone&#10;&#10;Description automatically generated">
            <a:extLst>
              <a:ext uri="{FF2B5EF4-FFF2-40B4-BE49-F238E27FC236}">
                <a16:creationId xmlns:a16="http://schemas.microsoft.com/office/drawing/2014/main" id="{2AFB1DDA-1146-9075-318F-D34BFFCAD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32" y="2655308"/>
            <a:ext cx="2779939" cy="2265841"/>
          </a:xfrm>
          <a:prstGeom prst="rect">
            <a:avLst/>
          </a:prstGeom>
        </p:spPr>
      </p:pic>
      <p:pic>
        <p:nvPicPr>
          <p:cNvPr id="15" name="Picture 14" descr="A back and side view of a cell phone&#10;&#10;Description automatically generated">
            <a:extLst>
              <a:ext uri="{FF2B5EF4-FFF2-40B4-BE49-F238E27FC236}">
                <a16:creationId xmlns:a16="http://schemas.microsoft.com/office/drawing/2014/main" id="{94DAA1F3-613E-6567-0E0C-8A3FF7EF8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3" y="2512595"/>
            <a:ext cx="2397401" cy="2394157"/>
          </a:xfrm>
          <a:prstGeom prst="rect">
            <a:avLst/>
          </a:prstGeom>
        </p:spPr>
      </p:pic>
      <p:pic>
        <p:nvPicPr>
          <p:cNvPr id="17" name="Picture 16" descr="A cell phone with a butterfly design&#10;&#10;Description automatically generated">
            <a:extLst>
              <a:ext uri="{FF2B5EF4-FFF2-40B4-BE49-F238E27FC236}">
                <a16:creationId xmlns:a16="http://schemas.microsoft.com/office/drawing/2014/main" id="{7850C215-E9B4-1978-63F6-DFEC21E78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30" y="2345159"/>
            <a:ext cx="2308725" cy="27290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026C4A-DD2E-3619-F617-9D0772AC7DB3}"/>
              </a:ext>
            </a:extLst>
          </p:cNvPr>
          <p:cNvSpPr txBox="1"/>
          <p:nvPr/>
        </p:nvSpPr>
        <p:spPr>
          <a:xfrm>
            <a:off x="4240682" y="5667822"/>
            <a:ext cx="5077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0" dirty="0">
                <a:effectLst/>
                <a:latin typeface="Consolas" panose="020B0609020204030204" pitchFamily="49" charset="0"/>
              </a:rPr>
              <a:t>Mobilex0 – DW UAL 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D048E-2380-88D2-86AE-3A6D6CC750D9}"/>
              </a:ext>
            </a:extLst>
          </p:cNvPr>
          <p:cNvSpPr txBox="1"/>
          <p:nvPr/>
        </p:nvSpPr>
        <p:spPr>
          <a:xfrm>
            <a:off x="3509553" y="2281646"/>
            <a:ext cx="16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State</a:t>
            </a:r>
            <a:r>
              <a:rPr lang="pt-PT" dirty="0"/>
              <a:t> – </a:t>
            </a:r>
            <a:r>
              <a:rPr lang="pt-PT" dirty="0" err="1"/>
              <a:t>Grand</a:t>
            </a:r>
            <a:r>
              <a:rPr lang="pt-PT" dirty="0"/>
              <a:t>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D195A-C909-4235-4020-029544713109}"/>
              </a:ext>
            </a:extLst>
          </p:cNvPr>
          <p:cNvSpPr txBox="1"/>
          <p:nvPr/>
        </p:nvSpPr>
        <p:spPr>
          <a:xfrm>
            <a:off x="5616456" y="2281646"/>
            <a:ext cx="16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State</a:t>
            </a:r>
            <a:r>
              <a:rPr lang="pt-PT" dirty="0"/>
              <a:t> - New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CC43D-7FAB-B210-0DDF-8F4CF8B601AC}"/>
              </a:ext>
            </a:extLst>
          </p:cNvPr>
          <p:cNvSpPr txBox="1"/>
          <p:nvPr/>
        </p:nvSpPr>
        <p:spPr>
          <a:xfrm>
            <a:off x="8500349" y="2244623"/>
            <a:ext cx="16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State</a:t>
            </a:r>
            <a:r>
              <a:rPr lang="pt-PT" dirty="0"/>
              <a:t> - New</a:t>
            </a:r>
          </a:p>
        </p:txBody>
      </p:sp>
    </p:spTree>
    <p:extLst>
      <p:ext uri="{BB962C8B-B14F-4D97-AF65-F5344CB8AC3E}">
        <p14:creationId xmlns:p14="http://schemas.microsoft.com/office/powerpoint/2010/main" val="295218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Marques Periquito</dc:creator>
  <cp:lastModifiedBy>Octavio Marques Periquito</cp:lastModifiedBy>
  <cp:revision>1</cp:revision>
  <dcterms:created xsi:type="dcterms:W3CDTF">2024-01-29T23:33:23Z</dcterms:created>
  <dcterms:modified xsi:type="dcterms:W3CDTF">2024-01-29T23:40:06Z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80d606-3385-4829-a27a-d391e7785643_Enabled">
    <vt:lpwstr>true</vt:lpwstr>
  </property>
  <property fmtid="{D5CDD505-2E9C-101B-9397-08002B2CF9AE}" pid="3" name="MSIP_Label_1680d606-3385-4829-a27a-d391e7785643_SetDate">
    <vt:lpwstr>2024-01-29T23:39:36Z</vt:lpwstr>
  </property>
  <property fmtid="{D5CDD505-2E9C-101B-9397-08002B2CF9AE}" pid="4" name="MSIP_Label_1680d606-3385-4829-a27a-d391e7785643_Method">
    <vt:lpwstr>Standard</vt:lpwstr>
  </property>
  <property fmtid="{D5CDD505-2E9C-101B-9397-08002B2CF9AE}" pid="5" name="MSIP_Label_1680d606-3385-4829-a27a-d391e7785643_Name">
    <vt:lpwstr>1680d606-3385-4829-a27a-d391e7785643</vt:lpwstr>
  </property>
  <property fmtid="{D5CDD505-2E9C-101B-9397-08002B2CF9AE}" pid="6" name="MSIP_Label_1680d606-3385-4829-a27a-d391e7785643_SiteId">
    <vt:lpwstr>b6f420c1-da14-4124-b666-fadafb6ebc04</vt:lpwstr>
  </property>
  <property fmtid="{D5CDD505-2E9C-101B-9397-08002B2CF9AE}" pid="7" name="MSIP_Label_1680d606-3385-4829-a27a-d391e7785643_ActionId">
    <vt:lpwstr>a56d4143-cc22-4e32-a1ac-f7080089037b</vt:lpwstr>
  </property>
  <property fmtid="{D5CDD505-2E9C-101B-9397-08002B2CF9AE}" pid="8" name="MSIP_Label_1680d606-3385-4829-a27a-d391e7785643_ContentBits">
    <vt:lpwstr>0</vt:lpwstr>
  </property>
</Properties>
</file>