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8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0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5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7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A372-BE42-451E-B14C-5FF9C6C0F46F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42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3;p15"/>
          <p:cNvSpPr txBox="1">
            <a:spLocks noChangeArrowheads="1"/>
          </p:cNvSpPr>
          <p:nvPr/>
        </p:nvSpPr>
        <p:spPr bwMode="auto">
          <a:xfrm>
            <a:off x="3102949" y="2783731"/>
            <a:ext cx="6677862" cy="129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Team Member 1: FULL NAME (ENROLLMENT NUMBER) (Class)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Team Member 2: FULL NAME (ENROLLMENT NUMBER) (Class)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Team Member 3: FULL NAME (ENROLLMENT NUMBER) (Class)</a:t>
            </a:r>
          </a:p>
          <a:p>
            <a:pPr eaLnBrk="1" hangingPunct="1"/>
            <a:endParaRPr lang="en-US" altLang="en-US" sz="1800" dirty="0">
              <a:solidFill>
                <a:schemeClr val="tx1"/>
              </a:solidFill>
              <a:latin typeface="Proxima Nova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F5CD6C73-283B-8BE6-1110-9F3B81E33DE3}"/>
              </a:ext>
            </a:extLst>
          </p:cNvPr>
          <p:cNvSpPr txBox="1">
            <a:spLocks/>
          </p:cNvSpPr>
          <p:nvPr/>
        </p:nvSpPr>
        <p:spPr>
          <a:xfrm>
            <a:off x="2844024" y="1862533"/>
            <a:ext cx="7195713" cy="7950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800" spc="-20" dirty="0">
                <a:solidFill>
                  <a:srgbClr val="04A2B9"/>
                </a:solidFill>
                <a:latin typeface="Proxima Nova"/>
              </a:rPr>
              <a:t>PROJECT / INTERNSHIP TITLE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200" spc="-20" dirty="0">
                <a:solidFill>
                  <a:srgbClr val="04A2B9"/>
                </a:solidFill>
                <a:latin typeface="Proxima Nova"/>
              </a:rPr>
              <a:t>Team ID: </a:t>
            </a:r>
            <a:r>
              <a:rPr lang="en-IN" sz="2200" spc="-20" dirty="0" err="1">
                <a:solidFill>
                  <a:srgbClr val="04A2B9"/>
                </a:solidFill>
                <a:latin typeface="Proxima Nova"/>
              </a:rPr>
              <a:t>xxxxx</a:t>
            </a:r>
            <a:endParaRPr lang="en-IN" sz="2200" dirty="0">
              <a:latin typeface="Proxima Nova"/>
            </a:endParaRPr>
          </a:p>
        </p:txBody>
      </p:sp>
      <p:sp>
        <p:nvSpPr>
          <p:cNvPr id="11" name="Google Shape;73;p15">
            <a:extLst>
              <a:ext uri="{FF2B5EF4-FFF2-40B4-BE49-F238E27FC236}">
                <a16:creationId xmlns:a16="http://schemas.microsoft.com/office/drawing/2014/main" id="{92BCFA16-3792-7B48-AB2D-572D7EAEB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831" y="3803567"/>
            <a:ext cx="1272326" cy="46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595959"/>
                </a:solidFill>
                <a:latin typeface="Proxima Nova"/>
              </a:rPr>
              <a:t>Guided By</a:t>
            </a:r>
          </a:p>
        </p:txBody>
      </p:sp>
      <p:sp>
        <p:nvSpPr>
          <p:cNvPr id="12" name="Google Shape;73;p15">
            <a:extLst>
              <a:ext uri="{FF2B5EF4-FFF2-40B4-BE49-F238E27FC236}">
                <a16:creationId xmlns:a16="http://schemas.microsoft.com/office/drawing/2014/main" id="{76BF127E-D1A4-2FD3-9E11-899860B2C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927" y="4211537"/>
            <a:ext cx="3023375" cy="46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Internal Guide Name: </a:t>
            </a:r>
          </a:p>
        </p:txBody>
      </p:sp>
      <p:sp>
        <p:nvSpPr>
          <p:cNvPr id="13" name="Google Shape;73;p15">
            <a:extLst>
              <a:ext uri="{FF2B5EF4-FFF2-40B4-BE49-F238E27FC236}">
                <a16:creationId xmlns:a16="http://schemas.microsoft.com/office/drawing/2014/main" id="{67023792-7DDB-B7DC-D55D-88C21302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926" y="4826367"/>
            <a:ext cx="3023375" cy="46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External Guide Name: </a:t>
            </a:r>
          </a:p>
        </p:txBody>
      </p:sp>
      <p:sp>
        <p:nvSpPr>
          <p:cNvPr id="14" name="Google Shape;73;p15">
            <a:extLst>
              <a:ext uri="{FF2B5EF4-FFF2-40B4-BE49-F238E27FC236}">
                <a16:creationId xmlns:a16="http://schemas.microsoft.com/office/drawing/2014/main" id="{F5173640-2C6D-D2F9-6C78-92BB1C641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926" y="5441197"/>
            <a:ext cx="3023375" cy="46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Internship Company Name: 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80BFD1C5-0617-3F78-3C5C-2240C63FC273}"/>
              </a:ext>
            </a:extLst>
          </p:cNvPr>
          <p:cNvSpPr txBox="1">
            <a:spLocks/>
          </p:cNvSpPr>
          <p:nvPr/>
        </p:nvSpPr>
        <p:spPr>
          <a:xfrm>
            <a:off x="2965333" y="1031887"/>
            <a:ext cx="6503935" cy="7027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200" spc="-20" dirty="0">
                <a:solidFill>
                  <a:srgbClr val="04A2B9"/>
                </a:solidFill>
                <a:latin typeface="Proxima Nova"/>
              </a:rPr>
              <a:t>Major Project – II (01CE0807)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200" spc="-20" dirty="0">
                <a:solidFill>
                  <a:srgbClr val="04A2B9"/>
                </a:solidFill>
                <a:latin typeface="Proxima Nova"/>
              </a:rPr>
              <a:t>Review 1 (DD/MM/YYYY)</a:t>
            </a:r>
            <a:endParaRPr lang="en-IN" sz="2200" dirty="0">
              <a:latin typeface="Proxima Nov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3A7F7E1-EAAA-A416-409C-BB763B6DB46C}"/>
              </a:ext>
            </a:extLst>
          </p:cNvPr>
          <p:cNvSpPr txBox="1">
            <a:spLocks/>
          </p:cNvSpPr>
          <p:nvPr/>
        </p:nvSpPr>
        <p:spPr>
          <a:xfrm>
            <a:off x="2293191" y="5828184"/>
            <a:ext cx="829738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400" spc="-20" dirty="0">
                <a:solidFill>
                  <a:srgbClr val="04A2B9"/>
                </a:solidFill>
                <a:latin typeface="Proxima Nova"/>
              </a:rPr>
              <a:t>Department of Computer Engineering, Faculty of Technology</a:t>
            </a:r>
            <a:r>
              <a:rPr lang="en-IN" sz="3600" spc="-20" dirty="0">
                <a:solidFill>
                  <a:srgbClr val="04A2B9"/>
                </a:solidFill>
                <a:latin typeface="Proxima Nova"/>
              </a:rPr>
              <a:t> </a:t>
            </a:r>
            <a:endParaRPr lang="en-IN" sz="3600"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6918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23209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Outline</a:t>
            </a:r>
            <a:endParaRPr sz="2400" dirty="0">
              <a:latin typeface="Proxima Nova"/>
            </a:endParaRPr>
          </a:p>
        </p:txBody>
      </p:sp>
      <p:sp>
        <p:nvSpPr>
          <p:cNvPr id="7" name="Google Shape;71;p15"/>
          <p:cNvSpPr txBox="1">
            <a:spLocks noChangeArrowheads="1"/>
          </p:cNvSpPr>
          <p:nvPr/>
        </p:nvSpPr>
        <p:spPr bwMode="auto">
          <a:xfrm>
            <a:off x="646113" y="966117"/>
            <a:ext cx="8591193" cy="5940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700" dirty="0">
                <a:solidFill>
                  <a:srgbClr val="FF0000"/>
                </a:solidFill>
                <a:latin typeface="Proxima Nova" charset="0"/>
                <a:cs typeface="Proxima Nova" charset="0"/>
                <a:sym typeface="Proxima Nova" charset="0"/>
              </a:rPr>
              <a:t>&lt;For Project&gt;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Introduction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Abstract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System Analysis / Literature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ER Diagrams / Use Case diagrams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Proposed Solution /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Project Flow Chart / System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Tools &amp; Technology to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Gantt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Expected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References</a:t>
            </a:r>
          </a:p>
          <a:p>
            <a:pPr eaLnBrk="1" hangingPunct="1"/>
            <a:r>
              <a:rPr lang="en-US" altLang="en-US" sz="1700" dirty="0">
                <a:solidFill>
                  <a:srgbClr val="FF0000"/>
                </a:solidFill>
                <a:latin typeface="Proxima Nova" charset="0"/>
                <a:cs typeface="Proxima Nova" charset="0"/>
                <a:sym typeface="Proxima Nova" charset="0"/>
              </a:rPr>
              <a:t>&lt;For Internship&gt;</a:t>
            </a:r>
            <a:endParaRPr lang="en-US" altLang="en-US" sz="1700" dirty="0">
              <a:solidFill>
                <a:schemeClr val="tx1"/>
              </a:solidFill>
              <a:latin typeface="Proxima Nova" charset="0"/>
              <a:cs typeface="Proxima Nova" charset="0"/>
              <a:sym typeface="Proxima Nova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Company Introduction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Internship Role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Internship Domain / Tools / Technology to be used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Introduction on the Project Assigned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ER Diagrams / Use Case diagrams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Project Flow Chart / System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Weekly Tasks done till date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Attendance Report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References</a:t>
            </a:r>
          </a:p>
          <a:p>
            <a:r>
              <a:rPr lang="en-US" altLang="en-US" sz="1700" dirty="0">
                <a:solidFill>
                  <a:srgbClr val="FF0000"/>
                </a:solidFill>
                <a:latin typeface="Proxima Nova" charset="0"/>
                <a:cs typeface="Proxima Nova" charset="0"/>
                <a:sym typeface="Proxima Nova" charset="0"/>
              </a:rPr>
              <a:t>(Customize as per the requirements) </a:t>
            </a:r>
          </a:p>
        </p:txBody>
      </p:sp>
    </p:spTree>
    <p:extLst>
      <p:ext uri="{BB962C8B-B14F-4D97-AF65-F5344CB8AC3E}">
        <p14:creationId xmlns:p14="http://schemas.microsoft.com/office/powerpoint/2010/main" val="40465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23209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Topic 1</a:t>
            </a:r>
            <a:endParaRPr sz="2400" dirty="0">
              <a:latin typeface="Proxima Nova"/>
            </a:endParaRPr>
          </a:p>
        </p:txBody>
      </p:sp>
      <p:sp>
        <p:nvSpPr>
          <p:cNvPr id="7" name="Google Shape;71;p15"/>
          <p:cNvSpPr txBox="1">
            <a:spLocks noChangeArrowheads="1"/>
          </p:cNvSpPr>
          <p:nvPr/>
        </p:nvSpPr>
        <p:spPr bwMode="auto">
          <a:xfrm>
            <a:off x="646113" y="1124744"/>
            <a:ext cx="3000375" cy="175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rgbClr val="666666"/>
                </a:solidFill>
                <a:latin typeface="Proxima Nova" charset="0"/>
                <a:cs typeface="Proxima Nova" charset="0"/>
                <a:sym typeface="Proxima Nova" charset="0"/>
              </a:rPr>
              <a:t>Point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rgbClr val="666666"/>
                </a:solidFill>
                <a:latin typeface="Proxima Nova" charset="0"/>
                <a:cs typeface="Proxima Nova" charset="0"/>
                <a:sym typeface="Proxima Nova" charset="0"/>
              </a:rPr>
              <a:t>Point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rgbClr val="666666"/>
                </a:solidFill>
                <a:latin typeface="Proxima Nova" charset="0"/>
                <a:cs typeface="Proxima Nova" charset="0"/>
                <a:sym typeface="Proxima Nova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rgbClr val="666666"/>
                </a:solidFill>
                <a:latin typeface="Proxima Nova" charset="0"/>
                <a:cs typeface="Proxima Nova" charset="0"/>
                <a:sym typeface="Proxima Nova" charset="0"/>
              </a:rPr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rgbClr val="666666"/>
                </a:solidFill>
                <a:latin typeface="Proxima Nova" charset="0"/>
                <a:cs typeface="Proxima Nova" charset="0"/>
                <a:sym typeface="Proxima Nova" charset="0"/>
              </a:rPr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00">
                <a:solidFill>
                  <a:srgbClr val="666666"/>
                </a:solidFill>
                <a:latin typeface="Proxima Nova" charset="0"/>
                <a:cs typeface="Proxima Nova" charset="0"/>
                <a:sym typeface="Proxima Nova" charset="0"/>
              </a:rPr>
              <a:t>Point </a:t>
            </a:r>
            <a:r>
              <a:rPr lang="en-US" altLang="en-US" sz="1700" dirty="0">
                <a:solidFill>
                  <a:srgbClr val="666666"/>
                </a:solidFill>
                <a:latin typeface="Proxima Nova" charset="0"/>
                <a:cs typeface="Proxima Nova" charset="0"/>
                <a:sym typeface="Proxima Nova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3572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189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Proxima Nova</vt:lpstr>
      <vt:lpstr>Office Theme</vt:lpstr>
      <vt:lpstr>PowerPoint Presentation</vt:lpstr>
      <vt:lpstr>PowerPoint Presentation</vt:lpstr>
      <vt:lpstr>Outline</vt:lpstr>
      <vt:lpstr>Topic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Shailendrasinh Chauhan</cp:lastModifiedBy>
  <cp:revision>30</cp:revision>
  <dcterms:created xsi:type="dcterms:W3CDTF">2023-12-05T07:58:57Z</dcterms:created>
  <dcterms:modified xsi:type="dcterms:W3CDTF">2024-01-10T10:30:06Z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2024-01-10T05:57:01Z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bdeac77a-6f2d-4eed-8d0b-c87a56de673f</vt:lpwstr>
  </property>
  <property fmtid="{D5CDD505-2E9C-101B-9397-08002B2CF9AE}" pid="7" name="MSIP_Label_defa4170-0d19-0005-0004-bc88714345d2_ActionId">
    <vt:lpwstr>2a20089b-7995-43de-aaf1-a4eb65220026</vt:lpwstr>
  </property>
  <property fmtid="{D5CDD505-2E9C-101B-9397-08002B2CF9AE}" pid="8" name="MSIP_Label_defa4170-0d19-0005-0004-bc88714345d2_ContentBits">
    <vt:lpwstr>0</vt:lpwstr>
  </property>
</Properties>
</file>