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3" r:id="rId19"/>
    <p:sldId id="270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E04"/>
    <a:srgbClr val="4465FF"/>
    <a:srgbClr val="F04185"/>
    <a:srgbClr val="04A2B9"/>
    <a:srgbClr val="3C8B96"/>
    <a:srgbClr val="FFC000"/>
    <a:srgbClr val="FFA7CF"/>
    <a:srgbClr val="F32976"/>
    <a:srgbClr val="FF117D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Gantt Chart for LearnSync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249444"/>
            <a:ext cx="804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rgbClr val="374151"/>
              </a:solidFill>
              <a:latin typeface="Söhne"/>
            </a:endParaRPr>
          </a:p>
          <a:p>
            <a:endParaRPr lang="en-H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B6B51A-61BE-5894-E7D2-358F476B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80" y="1485448"/>
            <a:ext cx="7796737" cy="4820653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76989" y="-65312"/>
            <a:ext cx="8715877" cy="1045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1. Study of Current Systems their Major Problems &amp; Weaknesses</a:t>
            </a:r>
            <a:br>
              <a:rPr lang="en-IN" sz="2400" dirty="0">
                <a:solidFill>
                  <a:srgbClr val="04A2B9"/>
                </a:solidFill>
                <a:latin typeface="Proxima Nova"/>
              </a:rPr>
            </a:br>
            <a:r>
              <a:rPr lang="en-IN" sz="2400" dirty="0">
                <a:solidFill>
                  <a:srgbClr val="04A2B9"/>
                </a:solidFill>
                <a:latin typeface="Proxima Nova"/>
              </a:rPr>
              <a:t>2. Requirements of New System</a:t>
            </a:r>
            <a:endParaRPr sz="2400" dirty="0">
              <a:solidFill>
                <a:srgbClr val="04A2B9"/>
              </a:solidFill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1070219"/>
            <a:ext cx="11438021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200000"/>
              </a:lnSpc>
              <a:buClr>
                <a:srgbClr val="FF117D"/>
              </a:buClr>
              <a:buFont typeface="+mj-lt"/>
              <a:buAutoNum type="romanUcPeriod"/>
            </a:pP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Fragmentation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hampers seamless learning, </a:t>
            </a: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requiring navigation 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across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multiple scattered tools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857250" lvl="1" indent="-4000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Unified Platform: Integrate various tools into a cohesive, unified learning platform.</a:t>
            </a:r>
          </a:p>
          <a:p>
            <a:pPr marL="400050" indent="-400050" algn="l">
              <a:lnSpc>
                <a:spcPct val="200000"/>
              </a:lnSpc>
              <a:buClr>
                <a:srgbClr val="FF117D"/>
              </a:buClr>
              <a:buFont typeface="+mj-lt"/>
              <a:buAutoNum type="romanUcPeriod"/>
            </a:pP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Gamification lacks immersion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, missing opportunities for a motivating learning experience.</a:t>
            </a:r>
          </a:p>
          <a:p>
            <a:pPr marL="857250" lvl="1" indent="-4000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Immersive Gamification: Implement engaging and motivating gamification for a truly immersive experience.</a:t>
            </a:r>
          </a:p>
          <a:p>
            <a:pPr marL="400050" indent="-400050" algn="l">
              <a:lnSpc>
                <a:spcPct val="200000"/>
              </a:lnSpc>
              <a:buClr>
                <a:srgbClr val="FF117D"/>
              </a:buClr>
              <a:buFont typeface="+mj-lt"/>
              <a:buAutoNum type="romanUcPeriod"/>
            </a:pP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Overlooked techniques 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like spaced repetition limit memory retention enhancement	.</a:t>
            </a:r>
          </a:p>
          <a:p>
            <a:pPr marL="857250" lvl="1" indent="-4000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Comprehensive Techniques: Prioritize memory enhancement techniques in to design.</a:t>
            </a:r>
          </a:p>
          <a:p>
            <a:pPr marL="400050" indent="-400050" algn="l">
              <a:lnSpc>
                <a:spcPct val="200000"/>
              </a:lnSpc>
              <a:buClr>
                <a:srgbClr val="FF117D"/>
              </a:buClr>
              <a:buFont typeface="+mj-lt"/>
              <a:buAutoNum type="romanUcPeriod"/>
            </a:pP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Social platforms </a:t>
            </a: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lack the 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warmth of a </a:t>
            </a: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real community for learning.</a:t>
            </a:r>
          </a:p>
          <a:p>
            <a:pPr marL="857250" lvl="1" indent="-4000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Vibrant Community Integration: Foster a warm and vibrant community atmosphere for collaborative learning.</a:t>
            </a:r>
          </a:p>
          <a:p>
            <a:pPr marL="400050" indent="-400050" algn="l">
              <a:lnSpc>
                <a:spcPct val="200000"/>
              </a:lnSpc>
              <a:buClr>
                <a:srgbClr val="FF117D"/>
              </a:buClr>
              <a:buFont typeface="+mj-lt"/>
              <a:buAutoNum type="romanUcPeriod"/>
            </a:pP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Some tools suffer from </a:t>
            </a:r>
            <a:r>
              <a:rPr lang="en-GB" b="1" i="0" u="sng" dirty="0">
                <a:solidFill>
                  <a:srgbClr val="374151"/>
                </a:solidFill>
                <a:effectLst/>
                <a:latin typeface="Söhne"/>
              </a:rPr>
              <a:t>unfriendly user interfaces</a:t>
            </a: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, hindering the learning journey.</a:t>
            </a:r>
          </a:p>
          <a:p>
            <a:pPr marL="857250" lvl="1" indent="-4000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GB" i="0" dirty="0">
                <a:solidFill>
                  <a:srgbClr val="374151"/>
                </a:solidFill>
                <a:effectLst/>
                <a:latin typeface="Söhne"/>
              </a:rPr>
              <a:t>Sleek User Interface: Design a modern and user-friendly interface for a smooth learning journey.</a:t>
            </a:r>
          </a:p>
          <a:p>
            <a:pPr marL="857250" lvl="1" indent="-400050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+mj-lt"/>
              <a:buAutoNum type="romanUcPeriod"/>
            </a:pPr>
            <a:endParaRPr lang="en-GB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115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8" y="124896"/>
            <a:ext cx="825681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Features of LearnSync : Activities + Easy Integration with Native Tools</a:t>
            </a:r>
            <a:endParaRPr sz="2400" dirty="0">
              <a:latin typeface="Proxima N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ADB69C-2AB0-DDF9-E170-95689656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37" y="1617843"/>
            <a:ext cx="9677325" cy="45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8" y="309562"/>
            <a:ext cx="79402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Components of LearnSync (Overview of Modules / Pages)</a:t>
            </a:r>
            <a:endParaRPr sz="2400" dirty="0">
              <a:latin typeface="Proxima Nov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3D30ED-71DE-077B-B097-A6FD7D5CB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80038"/>
              </p:ext>
            </p:extLst>
          </p:nvPr>
        </p:nvGraphicFramePr>
        <p:xfrm>
          <a:off x="570569" y="1678939"/>
          <a:ext cx="11014553" cy="404221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8574">
                  <a:extLst>
                    <a:ext uri="{9D8B030D-6E8A-4147-A177-3AD203B41FA5}">
                      <a16:colId xmlns:a16="http://schemas.microsoft.com/office/drawing/2014/main" val="1779595732"/>
                    </a:ext>
                  </a:extLst>
                </a:gridCol>
                <a:gridCol w="3380014">
                  <a:extLst>
                    <a:ext uri="{9D8B030D-6E8A-4147-A177-3AD203B41FA5}">
                      <a16:colId xmlns:a16="http://schemas.microsoft.com/office/drawing/2014/main" val="3640880375"/>
                    </a:ext>
                  </a:extLst>
                </a:gridCol>
                <a:gridCol w="2512327">
                  <a:extLst>
                    <a:ext uri="{9D8B030D-6E8A-4147-A177-3AD203B41FA5}">
                      <a16:colId xmlns:a16="http://schemas.microsoft.com/office/drawing/2014/main" val="3052709064"/>
                    </a:ext>
                  </a:extLst>
                </a:gridCol>
                <a:gridCol w="2753638">
                  <a:extLst>
                    <a:ext uri="{9D8B030D-6E8A-4147-A177-3AD203B41FA5}">
                      <a16:colId xmlns:a16="http://schemas.microsoft.com/office/drawing/2014/main" val="3776651756"/>
                    </a:ext>
                  </a:extLst>
                </a:gridCol>
              </a:tblGrid>
              <a:tr h="486972">
                <a:tc>
                  <a:txBody>
                    <a:bodyPr/>
                    <a:lstStyle/>
                    <a:p>
                      <a:pPr algn="ctr" fontAlgn="b"/>
                      <a:r>
                        <a:rPr lang="en-HK" b="1" dirty="0">
                          <a:effectLst/>
                        </a:rPr>
                        <a:t>Introduction &amp; Support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b="1" dirty="0">
                          <a:effectLst/>
                        </a:rPr>
                        <a:t>User Interactions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b="1" dirty="0">
                          <a:effectLst/>
                        </a:rPr>
                        <a:t>Social Interaction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b="1" dirty="0">
                          <a:effectLst/>
                        </a:rPr>
                        <a:t>User Account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12521"/>
                  </a:ext>
                </a:extLst>
              </a:tr>
              <a:tr h="486972"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Home/Welcome Page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Dashboard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Friend's Activity Panel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Profile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574930"/>
                  </a:ext>
                </a:extLst>
              </a:tr>
              <a:tr h="486972"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Login/Registration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5">
                  <a:txBody>
                    <a:bodyPr/>
                    <a:lstStyle/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r>
                        <a:rPr lang="en-HK" sz="1600" dirty="0">
                          <a:effectLst/>
                        </a:rPr>
                        <a:t>Modules Accessible on Dashboard</a:t>
                      </a:r>
                    </a:p>
                    <a:p>
                      <a:pPr marL="400050" indent="-400050" fontAlgn="base">
                        <a:buFont typeface="+mj-lt"/>
                        <a:buAutoNum type="romanUcPeriod"/>
                      </a:pPr>
                      <a:r>
                        <a:rPr lang="en-HK" sz="1600" dirty="0">
                          <a:effectLst/>
                        </a:rPr>
                        <a:t>Study Planning</a:t>
                      </a:r>
                    </a:p>
                    <a:p>
                      <a:pPr marL="400050" indent="-400050" fontAlgn="base">
                        <a:buFont typeface="+mj-lt"/>
                        <a:buAutoNum type="romanUcPeriod"/>
                      </a:pPr>
                      <a:r>
                        <a:rPr lang="en-HK" sz="1600" dirty="0">
                          <a:effectLst/>
                        </a:rPr>
                        <a:t>Spaced Repetition Scheduler</a:t>
                      </a:r>
                    </a:p>
                    <a:p>
                      <a:pPr marL="400050" indent="-400050" fontAlgn="base">
                        <a:buFont typeface="+mj-lt"/>
                        <a:buAutoNum type="romanUcPeriod"/>
                      </a:pPr>
                      <a:r>
                        <a:rPr lang="en-HK" sz="1600" dirty="0">
                          <a:effectLst/>
                        </a:rPr>
                        <a:t>Task Scheduler</a:t>
                      </a:r>
                    </a:p>
                    <a:p>
                      <a:pPr marL="400050" indent="-400050" fontAlgn="base">
                        <a:buFont typeface="+mj-lt"/>
                        <a:buAutoNum type="romanUcPeriod"/>
                      </a:pPr>
                      <a:r>
                        <a:rPr lang="en-HK" sz="1600" dirty="0">
                          <a:effectLst/>
                        </a:rPr>
                        <a:t>To-Do Lists</a:t>
                      </a:r>
                    </a:p>
                    <a:p>
                      <a:pPr marL="400050" indent="-400050" fontAlgn="base">
                        <a:buFont typeface="+mj-lt"/>
                        <a:buAutoNum type="romanUcPeriod"/>
                      </a:pPr>
                      <a:r>
                        <a:rPr lang="en-HK" sz="1600" dirty="0">
                          <a:effectLst/>
                        </a:rPr>
                        <a:t>Pomodoro Timer</a:t>
                      </a:r>
                    </a:p>
                    <a:p>
                      <a:pPr marL="400050" indent="-400050" fontAlgn="base">
                        <a:buFont typeface="+mj-lt"/>
                        <a:buAutoNum type="romanUcPeriod"/>
                      </a:pPr>
                      <a:r>
                        <a:rPr lang="en-HK" sz="1600" dirty="0">
                          <a:effectLst/>
                        </a:rPr>
                        <a:t>Links to Other Pages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Domain Leaderboard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Integration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38632"/>
                  </a:ext>
                </a:extLst>
              </a:tr>
              <a:tr h="486972"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About Us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Spaced Repetition 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Group Leaderboard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Leaderboard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284577"/>
                  </a:ext>
                </a:extLst>
              </a:tr>
              <a:tr h="486972"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Contact Us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Task Scheduler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Badges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Streaks and Challenges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3950767"/>
                  </a:ext>
                </a:extLst>
              </a:tr>
              <a:tr h="486972">
                <a:tc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FAQs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To-Do 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Daily Tasks Streaks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Settings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414791"/>
                  </a:ext>
                </a:extLst>
              </a:tr>
              <a:tr h="486972"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Terms and Conditions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r>
                        <a:rPr lang="en-HK" dirty="0">
                          <a:effectLst/>
                        </a:rPr>
                        <a:t>Pomodoro Timer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Group + Task Streaks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effectLst/>
                        </a:rPr>
                        <a:t>Error Pages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4945758"/>
                  </a:ext>
                </a:extLst>
              </a:tr>
              <a:tr h="480301">
                <a:tc>
                  <a:txBody>
                    <a:bodyPr/>
                    <a:lstStyle/>
                    <a:p>
                      <a:pPr fontAlgn="base"/>
                      <a:r>
                        <a:rPr lang="en-HK">
                          <a:effectLst/>
                        </a:rPr>
                        <a:t>Privacy Policy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HK" dirty="0">
                        <a:effectLst/>
                      </a:endParaRP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HK" dirty="0">
                        <a:effectLst/>
                      </a:endParaRPr>
                    </a:p>
                  </a:txBody>
                  <a:tcPr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HK" dirty="0">
                        <a:effectLst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20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17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59971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System Design : Web Based Methodologies</a:t>
            </a:r>
            <a:endParaRPr sz="2400" dirty="0">
              <a:latin typeface="Proxima Nov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47BCB6-F10F-4006-B0D3-B0F9FA81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3745"/>
            <a:ext cx="12192000" cy="58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8" y="309562"/>
            <a:ext cx="79752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No-SQL Database : MongoDB Design For LearnSync</a:t>
            </a:r>
            <a:endParaRPr sz="2400" dirty="0">
              <a:latin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0ECC4-F4CB-A6D5-BB71-E581F9E42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23" y="1102889"/>
            <a:ext cx="9553754" cy="5307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C568D-6F0F-16FF-BD36-8E520BBD23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2" y="1402012"/>
            <a:ext cx="1812472" cy="4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1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Introduction to Learn 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429000"/>
            <a:ext cx="114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LearnSync: Revolutionizing learning with advanced techniques, gamified journeys, all-in-one hub, and a connected community for excellence.</a:t>
            </a:r>
          </a:p>
        </p:txBody>
      </p:sp>
    </p:spTree>
    <p:extLst>
      <p:ext uri="{BB962C8B-B14F-4D97-AF65-F5344CB8AC3E}">
        <p14:creationId xmlns:p14="http://schemas.microsoft.com/office/powerpoint/2010/main" val="108193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Introduction to Learn 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429000"/>
            <a:ext cx="114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LearnSync: Revolutionizing learning with advanced techniques, gamified journeys, all-in-one hub, and a connected community for excellence.</a:t>
            </a:r>
          </a:p>
        </p:txBody>
      </p:sp>
    </p:spTree>
    <p:extLst>
      <p:ext uri="{BB962C8B-B14F-4D97-AF65-F5344CB8AC3E}">
        <p14:creationId xmlns:p14="http://schemas.microsoft.com/office/powerpoint/2010/main" val="160416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Introduction to Learn 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429000"/>
            <a:ext cx="114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LearnSync: Revolutionizing learning with advanced techniques, gamified journeys, all-in-one hub, and a connected community for excellence.</a:t>
            </a:r>
          </a:p>
        </p:txBody>
      </p:sp>
    </p:spTree>
    <p:extLst>
      <p:ext uri="{BB962C8B-B14F-4D97-AF65-F5344CB8AC3E}">
        <p14:creationId xmlns:p14="http://schemas.microsoft.com/office/powerpoint/2010/main" val="320945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Introduction to Learn 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3429000"/>
            <a:ext cx="114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LearnSync: Revolutionizing learning with advanced techniques, gamified journeys, all-in-one hub, and a connected community for excellence.</a:t>
            </a:r>
          </a:p>
        </p:txBody>
      </p:sp>
    </p:spTree>
    <p:extLst>
      <p:ext uri="{BB962C8B-B14F-4D97-AF65-F5344CB8AC3E}">
        <p14:creationId xmlns:p14="http://schemas.microsoft.com/office/powerpoint/2010/main" val="261229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3;p15"/>
          <p:cNvSpPr txBox="1">
            <a:spLocks noChangeArrowheads="1"/>
          </p:cNvSpPr>
          <p:nvPr/>
        </p:nvSpPr>
        <p:spPr bwMode="auto">
          <a:xfrm>
            <a:off x="3102949" y="2783731"/>
            <a:ext cx="6677862" cy="129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1: Aum Pitroda (92000103148) (TC3)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2: Ravi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Ajagiya</a:t>
            </a:r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 (92000103139) (TC2)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Team Member 3: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Kishan</a:t>
            </a:r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 Songara (92000103090) (TC2)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5CD6C73-283B-8BE6-1110-9F3B81E33DE3}"/>
              </a:ext>
            </a:extLst>
          </p:cNvPr>
          <p:cNvSpPr txBox="1">
            <a:spLocks/>
          </p:cNvSpPr>
          <p:nvPr/>
        </p:nvSpPr>
        <p:spPr>
          <a:xfrm>
            <a:off x="2844024" y="1862533"/>
            <a:ext cx="7195713" cy="7950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spc="-20" dirty="0">
                <a:solidFill>
                  <a:srgbClr val="04A2B9"/>
                </a:solidFill>
                <a:latin typeface="Proxima Nova"/>
              </a:rPr>
              <a:t>Learn Sync – Your Learning Companion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Team ID: </a:t>
            </a:r>
            <a:r>
              <a:rPr lang="en-IN" sz="2200" spc="-20" dirty="0" err="1">
                <a:solidFill>
                  <a:srgbClr val="04A2B9"/>
                </a:solidFill>
                <a:latin typeface="Proxima Nova"/>
              </a:rPr>
              <a:t>xxxxx</a:t>
            </a:r>
            <a:endParaRPr lang="en-IN" sz="2200" dirty="0">
              <a:latin typeface="Proxima Nova"/>
            </a:endParaRPr>
          </a:p>
        </p:txBody>
      </p:sp>
      <p:sp>
        <p:nvSpPr>
          <p:cNvPr id="11" name="Google Shape;73;p15">
            <a:extLst>
              <a:ext uri="{FF2B5EF4-FFF2-40B4-BE49-F238E27FC236}">
                <a16:creationId xmlns:a16="http://schemas.microsoft.com/office/drawing/2014/main" id="{92BCFA16-3792-7B48-AB2D-572D7EAE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831" y="3803567"/>
            <a:ext cx="1272326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595959"/>
                </a:solidFill>
                <a:latin typeface="Proxima Nova"/>
              </a:rPr>
              <a:t>Guided By</a:t>
            </a:r>
          </a:p>
        </p:txBody>
      </p:sp>
      <p:sp>
        <p:nvSpPr>
          <p:cNvPr id="12" name="Google Shape;73;p15">
            <a:extLst>
              <a:ext uri="{FF2B5EF4-FFF2-40B4-BE49-F238E27FC236}">
                <a16:creationId xmlns:a16="http://schemas.microsoft.com/office/drawing/2014/main" id="{76BF127E-D1A4-2FD3-9E11-899860B2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927" y="4211537"/>
            <a:ext cx="4754319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Internal Guide Name: Prof.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Santushti</a:t>
            </a:r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Proxima Nova"/>
              </a:rPr>
              <a:t>Bergeri</a:t>
            </a:r>
            <a:endParaRPr lang="en-US" alt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13" name="Google Shape;73;p15">
            <a:extLst>
              <a:ext uri="{FF2B5EF4-FFF2-40B4-BE49-F238E27FC236}">
                <a16:creationId xmlns:a16="http://schemas.microsoft.com/office/drawing/2014/main" id="{67023792-7DDB-B7DC-D55D-88C21302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926" y="4826367"/>
            <a:ext cx="302337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1"/>
                </a:solidFill>
                <a:latin typeface="Proxima Nova"/>
              </a:rPr>
              <a:t>External Guide Name: 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80BFD1C5-0617-3F78-3C5C-2240C63FC273}"/>
              </a:ext>
            </a:extLst>
          </p:cNvPr>
          <p:cNvSpPr txBox="1">
            <a:spLocks/>
          </p:cNvSpPr>
          <p:nvPr/>
        </p:nvSpPr>
        <p:spPr>
          <a:xfrm>
            <a:off x="2965333" y="1031887"/>
            <a:ext cx="6503935" cy="7027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Major Project – II (01CE0807)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spc="-20" dirty="0">
                <a:solidFill>
                  <a:srgbClr val="04A2B9"/>
                </a:solidFill>
                <a:latin typeface="Proxima Nova"/>
              </a:rPr>
              <a:t>Review 1 (13/01/2024)</a:t>
            </a:r>
            <a:endParaRPr lang="en-IN" sz="2200" dirty="0">
              <a:latin typeface="Proxima Nov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A7F7E1-EAAA-A416-409C-BB763B6DB46C}"/>
              </a:ext>
            </a:extLst>
          </p:cNvPr>
          <p:cNvSpPr txBox="1">
            <a:spLocks/>
          </p:cNvSpPr>
          <p:nvPr/>
        </p:nvSpPr>
        <p:spPr>
          <a:xfrm>
            <a:off x="2293191" y="5828184"/>
            <a:ext cx="82973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spc="-20" dirty="0">
                <a:solidFill>
                  <a:srgbClr val="04A2B9"/>
                </a:solidFill>
                <a:latin typeface="Proxima Nova"/>
              </a:rPr>
              <a:t>Department of Computer Engineering, Faculty of Technology</a:t>
            </a:r>
            <a:r>
              <a:rPr lang="en-IN" sz="3600" spc="-20" dirty="0">
                <a:solidFill>
                  <a:srgbClr val="04A2B9"/>
                </a:solidFill>
                <a:latin typeface="Proxima Nova"/>
              </a:rPr>
              <a:t> </a:t>
            </a:r>
            <a:endParaRPr lang="en-IN" sz="36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6918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Outline</a:t>
            </a:r>
            <a:endParaRPr sz="2400" dirty="0">
              <a:latin typeface="Proxima Nova"/>
            </a:endParaRPr>
          </a:p>
        </p:txBody>
      </p:sp>
      <p:sp>
        <p:nvSpPr>
          <p:cNvPr id="7" name="Google Shape;71;p15"/>
          <p:cNvSpPr txBox="1">
            <a:spLocks noChangeArrowheads="1"/>
          </p:cNvSpPr>
          <p:nvPr/>
        </p:nvSpPr>
        <p:spPr bwMode="auto">
          <a:xfrm>
            <a:off x="534259" y="1112996"/>
            <a:ext cx="10368890" cy="463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700" b="1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1.0 Introduction to Project and Project Management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1.1 Project Summary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1.2 Purpose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1.3 Objective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1.4 Scope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1.5 Technology &amp; Literature Review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1.6 Project Planning</a:t>
            </a:r>
          </a:p>
          <a:p>
            <a:pPr lvl="1"/>
            <a:endParaRPr lang="en-US" altLang="en-US" sz="1700" dirty="0">
              <a:solidFill>
                <a:schemeClr val="tx1"/>
              </a:solidFill>
              <a:latin typeface="Proxima Nova" charset="0"/>
              <a:cs typeface="Proxima Nova" charset="0"/>
              <a:sym typeface="Proxima Nova" charset="0"/>
            </a:endParaRPr>
          </a:p>
          <a:p>
            <a:r>
              <a:rPr lang="en-US" altLang="en-US" sz="1700" b="1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2.0 System Analysis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2.1 Study of Current System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2.2 Features of LearnSync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2.3 Components of LearnSync</a:t>
            </a:r>
          </a:p>
          <a:p>
            <a:pPr lvl="1"/>
            <a:endParaRPr lang="en-US" altLang="en-US" sz="1700" dirty="0">
              <a:solidFill>
                <a:schemeClr val="tx1"/>
              </a:solidFill>
              <a:latin typeface="Proxima Nova" charset="0"/>
              <a:cs typeface="Proxima Nova" charset="0"/>
              <a:sym typeface="Proxima Nova" charset="0"/>
            </a:endParaRPr>
          </a:p>
          <a:p>
            <a:r>
              <a:rPr lang="en-US" altLang="en-US" sz="1700" b="1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3.0 System Design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3.1 System Design &amp; Methodology</a:t>
            </a:r>
          </a:p>
          <a:p>
            <a:pPr lvl="1"/>
            <a:r>
              <a:rPr lang="en-US" altLang="en-US" sz="1700" dirty="0">
                <a:solidFill>
                  <a:schemeClr val="tx1"/>
                </a:solidFill>
                <a:latin typeface="Proxima Nova" charset="0"/>
                <a:cs typeface="Proxima Nova" charset="0"/>
                <a:sym typeface="Proxima Nova" charset="0"/>
              </a:rPr>
              <a:t>3.2 Database Design</a:t>
            </a:r>
          </a:p>
          <a:p>
            <a:pPr lvl="1"/>
            <a:endParaRPr lang="en-US" altLang="en-US" sz="1700" dirty="0">
              <a:solidFill>
                <a:schemeClr val="tx1"/>
              </a:solidFill>
              <a:latin typeface="Proxima Nova" charset="0"/>
              <a:cs typeface="Proxima Nova" charset="0"/>
              <a:sym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Introduction to Learn 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534259" y="1590870"/>
            <a:ext cx="114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LearnSync: Revolutionizing learning with advanced techniques, gamified journeys, all-in-one hub, and a connected community for excellence.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04E71-AA0F-50D0-73D3-2E8932348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6154" y="3235490"/>
            <a:ext cx="3089987" cy="3089987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277B8-E58C-35B5-65D2-966111DEAF8E}"/>
              </a:ext>
            </a:extLst>
          </p:cNvPr>
          <p:cNvSpPr txBox="1"/>
          <p:nvPr/>
        </p:nvSpPr>
        <p:spPr>
          <a:xfrm>
            <a:off x="895859" y="4359543"/>
            <a:ext cx="6434774" cy="118494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Our Teams Moto : </a:t>
            </a:r>
          </a:p>
          <a:p>
            <a:pPr algn="ctr">
              <a:lnSpc>
                <a:spcPct val="150000"/>
              </a:lnSpc>
            </a:pPr>
            <a:r>
              <a:rPr lang="en-IN" sz="3200" dirty="0">
                <a:latin typeface="Pacifico" panose="00000500000000000000" pitchFamily="2" charset="0"/>
              </a:rPr>
              <a:t>Be Precise, on time, just meaningful!</a:t>
            </a:r>
            <a:endParaRPr lang="en-HK" sz="3200" dirty="0">
              <a:latin typeface="Pacific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6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Purpose Behind LearnSync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1177956" y="1481729"/>
            <a:ext cx="9836086" cy="461665"/>
          </a:xfrm>
          <a:custGeom>
            <a:avLst/>
            <a:gdLst>
              <a:gd name="connsiteX0" fmla="*/ 0 w 9836086"/>
              <a:gd name="connsiteY0" fmla="*/ 0 h 461665"/>
              <a:gd name="connsiteX1" fmla="*/ 9836086 w 9836086"/>
              <a:gd name="connsiteY1" fmla="*/ 0 h 461665"/>
              <a:gd name="connsiteX2" fmla="*/ 9836086 w 9836086"/>
              <a:gd name="connsiteY2" fmla="*/ 461665 h 461665"/>
              <a:gd name="connsiteX3" fmla="*/ 0 w 9836086"/>
              <a:gd name="connsiteY3" fmla="*/ 461665 h 461665"/>
              <a:gd name="connsiteX4" fmla="*/ 0 w 9836086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6086" h="461665" fill="none" extrusionOk="0">
                <a:moveTo>
                  <a:pt x="0" y="0"/>
                </a:moveTo>
                <a:cubicBezTo>
                  <a:pt x="4181948" y="-49613"/>
                  <a:pt x="5311512" y="73541"/>
                  <a:pt x="9836086" y="0"/>
                </a:cubicBezTo>
                <a:cubicBezTo>
                  <a:pt x="9801991" y="87477"/>
                  <a:pt x="9868392" y="384096"/>
                  <a:pt x="9836086" y="461665"/>
                </a:cubicBezTo>
                <a:cubicBezTo>
                  <a:pt x="7725404" y="467930"/>
                  <a:pt x="1520519" y="584894"/>
                  <a:pt x="0" y="461665"/>
                </a:cubicBezTo>
                <a:cubicBezTo>
                  <a:pt x="-34168" y="329893"/>
                  <a:pt x="22922" y="59803"/>
                  <a:pt x="0" y="0"/>
                </a:cubicBezTo>
                <a:close/>
              </a:path>
              <a:path w="9836086" h="461665" stroke="0" extrusionOk="0">
                <a:moveTo>
                  <a:pt x="0" y="0"/>
                </a:moveTo>
                <a:cubicBezTo>
                  <a:pt x="4824413" y="107151"/>
                  <a:pt x="5047868" y="18956"/>
                  <a:pt x="9836086" y="0"/>
                </a:cubicBezTo>
                <a:cubicBezTo>
                  <a:pt x="9854430" y="209308"/>
                  <a:pt x="9851650" y="366703"/>
                  <a:pt x="9836086" y="461665"/>
                </a:cubicBezTo>
                <a:cubicBezTo>
                  <a:pt x="8568268" y="343763"/>
                  <a:pt x="2111860" y="589588"/>
                  <a:pt x="0" y="461665"/>
                </a:cubicBezTo>
                <a:cubicBezTo>
                  <a:pt x="-29472" y="248131"/>
                  <a:pt x="-26678" y="1530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3597231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In the exam's embrace, challenges dance, testing resilience's elegant stance.</a:t>
            </a:r>
            <a:endParaRPr lang="en-GB" sz="2400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CE3BE-8B82-F635-4A3A-3E585270DF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35" y="2177141"/>
            <a:ext cx="4207329" cy="4207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7BF454B-B1FF-AAA0-2516-8515718FF102}"/>
              </a:ext>
            </a:extLst>
          </p:cNvPr>
          <p:cNvSpPr/>
          <p:nvPr/>
        </p:nvSpPr>
        <p:spPr>
          <a:xfrm>
            <a:off x="1323780" y="2278760"/>
            <a:ext cx="2016579" cy="1200150"/>
          </a:xfrm>
          <a:prstGeom prst="cloudCallout">
            <a:avLst>
              <a:gd name="adj1" fmla="val 92701"/>
              <a:gd name="adj2" fmla="val 39954"/>
            </a:avLst>
          </a:prstGeom>
          <a:gradFill flip="none" rotWithShape="1">
            <a:gsLst>
              <a:gs pos="0">
                <a:srgbClr val="FF9FC7"/>
              </a:gs>
              <a:gs pos="46000">
                <a:srgbClr val="FC9F62"/>
              </a:gs>
              <a:gs pos="100000">
                <a:srgbClr val="F9F96B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Vast Syllabus</a:t>
            </a:r>
            <a:endParaRPr lang="en-H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D9EE078-F9B1-3869-8656-D32CDB494150}"/>
              </a:ext>
            </a:extLst>
          </p:cNvPr>
          <p:cNvSpPr/>
          <p:nvPr/>
        </p:nvSpPr>
        <p:spPr>
          <a:xfrm>
            <a:off x="832756" y="5014427"/>
            <a:ext cx="2664279" cy="1200150"/>
          </a:xfrm>
          <a:prstGeom prst="cloudCallout">
            <a:avLst>
              <a:gd name="adj1" fmla="val 78494"/>
              <a:gd name="adj2" fmla="val -20688"/>
            </a:avLst>
          </a:prstGeom>
          <a:gradFill flip="none" rotWithShape="1">
            <a:gsLst>
              <a:gs pos="0">
                <a:srgbClr val="FF9FC7"/>
              </a:gs>
              <a:gs pos="46000">
                <a:srgbClr val="FC9F62"/>
              </a:gs>
              <a:gs pos="100000">
                <a:srgbClr val="F9F96B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Hurdles</a:t>
            </a:r>
            <a:endParaRPr lang="en-H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64C12EAD-1E3B-67C9-CC0E-9E10FEE7FDED}"/>
              </a:ext>
            </a:extLst>
          </p:cNvPr>
          <p:cNvSpPr/>
          <p:nvPr/>
        </p:nvSpPr>
        <p:spPr>
          <a:xfrm>
            <a:off x="8851640" y="3478910"/>
            <a:ext cx="2763028" cy="1200150"/>
          </a:xfrm>
          <a:prstGeom prst="cloudCallout">
            <a:avLst>
              <a:gd name="adj1" fmla="val -71705"/>
              <a:gd name="adj2" fmla="val 17407"/>
            </a:avLst>
          </a:prstGeom>
          <a:gradFill flip="none" rotWithShape="1">
            <a:gsLst>
              <a:gs pos="0">
                <a:srgbClr val="FF9FC7"/>
              </a:gs>
              <a:gs pos="46000">
                <a:srgbClr val="FC9F62"/>
              </a:gs>
              <a:gs pos="100000">
                <a:srgbClr val="F9F96B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Time-Bound Revision</a:t>
            </a:r>
            <a:endParaRPr lang="en-HK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2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Objectives of LearnSync</a:t>
            </a:r>
            <a:endParaRPr sz="2400" dirty="0">
              <a:latin typeface="Proxima Nov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F2D35-BD41-AF71-2A75-0F11666B8B61}"/>
              </a:ext>
            </a:extLst>
          </p:cNvPr>
          <p:cNvSpPr txBox="1"/>
          <p:nvPr/>
        </p:nvSpPr>
        <p:spPr>
          <a:xfrm>
            <a:off x="750171" y="3476828"/>
            <a:ext cx="10691655" cy="646331"/>
          </a:xfrm>
          <a:custGeom>
            <a:avLst/>
            <a:gdLst>
              <a:gd name="connsiteX0" fmla="*/ 0 w 10691655"/>
              <a:gd name="connsiteY0" fmla="*/ 0 h 646331"/>
              <a:gd name="connsiteX1" fmla="*/ 668228 w 10691655"/>
              <a:gd name="connsiteY1" fmla="*/ 0 h 646331"/>
              <a:gd name="connsiteX2" fmla="*/ 1550290 w 10691655"/>
              <a:gd name="connsiteY2" fmla="*/ 0 h 646331"/>
              <a:gd name="connsiteX3" fmla="*/ 2432352 w 10691655"/>
              <a:gd name="connsiteY3" fmla="*/ 0 h 646331"/>
              <a:gd name="connsiteX4" fmla="*/ 3207497 w 10691655"/>
              <a:gd name="connsiteY4" fmla="*/ 0 h 646331"/>
              <a:gd name="connsiteX5" fmla="*/ 3768808 w 10691655"/>
              <a:gd name="connsiteY5" fmla="*/ 0 h 646331"/>
              <a:gd name="connsiteX6" fmla="*/ 4437037 w 10691655"/>
              <a:gd name="connsiteY6" fmla="*/ 0 h 646331"/>
              <a:gd name="connsiteX7" fmla="*/ 4891432 w 10691655"/>
              <a:gd name="connsiteY7" fmla="*/ 0 h 646331"/>
              <a:gd name="connsiteX8" fmla="*/ 5345828 w 10691655"/>
              <a:gd name="connsiteY8" fmla="*/ 0 h 646331"/>
              <a:gd name="connsiteX9" fmla="*/ 5907139 w 10691655"/>
              <a:gd name="connsiteY9" fmla="*/ 0 h 646331"/>
              <a:gd name="connsiteX10" fmla="*/ 6468451 w 10691655"/>
              <a:gd name="connsiteY10" fmla="*/ 0 h 646331"/>
              <a:gd name="connsiteX11" fmla="*/ 7029763 w 10691655"/>
              <a:gd name="connsiteY11" fmla="*/ 0 h 646331"/>
              <a:gd name="connsiteX12" fmla="*/ 7377242 w 10691655"/>
              <a:gd name="connsiteY12" fmla="*/ 0 h 646331"/>
              <a:gd name="connsiteX13" fmla="*/ 7938554 w 10691655"/>
              <a:gd name="connsiteY13" fmla="*/ 0 h 646331"/>
              <a:gd name="connsiteX14" fmla="*/ 8820615 w 10691655"/>
              <a:gd name="connsiteY14" fmla="*/ 0 h 646331"/>
              <a:gd name="connsiteX15" fmla="*/ 9702677 w 10691655"/>
              <a:gd name="connsiteY15" fmla="*/ 0 h 646331"/>
              <a:gd name="connsiteX16" fmla="*/ 10691655 w 10691655"/>
              <a:gd name="connsiteY16" fmla="*/ 0 h 646331"/>
              <a:gd name="connsiteX17" fmla="*/ 10691655 w 10691655"/>
              <a:gd name="connsiteY17" fmla="*/ 646331 h 646331"/>
              <a:gd name="connsiteX18" fmla="*/ 10130343 w 10691655"/>
              <a:gd name="connsiteY18" fmla="*/ 646331 h 646331"/>
              <a:gd name="connsiteX19" fmla="*/ 9248282 w 10691655"/>
              <a:gd name="connsiteY19" fmla="*/ 646331 h 646331"/>
              <a:gd name="connsiteX20" fmla="*/ 8900803 w 10691655"/>
              <a:gd name="connsiteY20" fmla="*/ 646331 h 646331"/>
              <a:gd name="connsiteX21" fmla="*/ 8446407 w 10691655"/>
              <a:gd name="connsiteY21" fmla="*/ 646331 h 646331"/>
              <a:gd name="connsiteX22" fmla="*/ 7778179 w 10691655"/>
              <a:gd name="connsiteY22" fmla="*/ 646331 h 646331"/>
              <a:gd name="connsiteX23" fmla="*/ 6896117 w 10691655"/>
              <a:gd name="connsiteY23" fmla="*/ 646331 h 646331"/>
              <a:gd name="connsiteX24" fmla="*/ 6120972 w 10691655"/>
              <a:gd name="connsiteY24" fmla="*/ 646331 h 646331"/>
              <a:gd name="connsiteX25" fmla="*/ 5238911 w 10691655"/>
              <a:gd name="connsiteY25" fmla="*/ 646331 h 646331"/>
              <a:gd name="connsiteX26" fmla="*/ 4891432 w 10691655"/>
              <a:gd name="connsiteY26" fmla="*/ 646331 h 646331"/>
              <a:gd name="connsiteX27" fmla="*/ 4009371 w 10691655"/>
              <a:gd name="connsiteY27" fmla="*/ 646331 h 646331"/>
              <a:gd name="connsiteX28" fmla="*/ 3554975 w 10691655"/>
              <a:gd name="connsiteY28" fmla="*/ 646331 h 646331"/>
              <a:gd name="connsiteX29" fmla="*/ 3207497 w 10691655"/>
              <a:gd name="connsiteY29" fmla="*/ 646331 h 646331"/>
              <a:gd name="connsiteX30" fmla="*/ 2860018 w 10691655"/>
              <a:gd name="connsiteY30" fmla="*/ 646331 h 646331"/>
              <a:gd name="connsiteX31" fmla="*/ 2084873 w 10691655"/>
              <a:gd name="connsiteY31" fmla="*/ 646331 h 646331"/>
              <a:gd name="connsiteX32" fmla="*/ 1523561 w 10691655"/>
              <a:gd name="connsiteY32" fmla="*/ 646331 h 646331"/>
              <a:gd name="connsiteX33" fmla="*/ 748416 w 10691655"/>
              <a:gd name="connsiteY33" fmla="*/ 646331 h 646331"/>
              <a:gd name="connsiteX34" fmla="*/ 0 w 10691655"/>
              <a:gd name="connsiteY34" fmla="*/ 646331 h 646331"/>
              <a:gd name="connsiteX35" fmla="*/ 0 w 10691655"/>
              <a:gd name="connsiteY3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91655" h="646331" fill="none" extrusionOk="0">
                <a:moveTo>
                  <a:pt x="0" y="0"/>
                </a:moveTo>
                <a:cubicBezTo>
                  <a:pt x="324712" y="20349"/>
                  <a:pt x="532209" y="-31329"/>
                  <a:pt x="668228" y="0"/>
                </a:cubicBezTo>
                <a:cubicBezTo>
                  <a:pt x="804247" y="31329"/>
                  <a:pt x="1196096" y="25506"/>
                  <a:pt x="1550290" y="0"/>
                </a:cubicBezTo>
                <a:cubicBezTo>
                  <a:pt x="1904484" y="-25506"/>
                  <a:pt x="2140359" y="-28917"/>
                  <a:pt x="2432352" y="0"/>
                </a:cubicBezTo>
                <a:cubicBezTo>
                  <a:pt x="2724345" y="28917"/>
                  <a:pt x="2995432" y="29823"/>
                  <a:pt x="3207497" y="0"/>
                </a:cubicBezTo>
                <a:cubicBezTo>
                  <a:pt x="3419562" y="-29823"/>
                  <a:pt x="3497147" y="20185"/>
                  <a:pt x="3768808" y="0"/>
                </a:cubicBezTo>
                <a:cubicBezTo>
                  <a:pt x="4040469" y="-20185"/>
                  <a:pt x="4261909" y="-13537"/>
                  <a:pt x="4437037" y="0"/>
                </a:cubicBezTo>
                <a:cubicBezTo>
                  <a:pt x="4612165" y="13537"/>
                  <a:pt x="4696243" y="12772"/>
                  <a:pt x="4891432" y="0"/>
                </a:cubicBezTo>
                <a:cubicBezTo>
                  <a:pt x="5086622" y="-12772"/>
                  <a:pt x="5186025" y="6385"/>
                  <a:pt x="5345828" y="0"/>
                </a:cubicBezTo>
                <a:cubicBezTo>
                  <a:pt x="5505631" y="-6385"/>
                  <a:pt x="5718925" y="-7696"/>
                  <a:pt x="5907139" y="0"/>
                </a:cubicBezTo>
                <a:cubicBezTo>
                  <a:pt x="6095353" y="7696"/>
                  <a:pt x="6202322" y="-27424"/>
                  <a:pt x="6468451" y="0"/>
                </a:cubicBezTo>
                <a:cubicBezTo>
                  <a:pt x="6734580" y="27424"/>
                  <a:pt x="6830914" y="17204"/>
                  <a:pt x="7029763" y="0"/>
                </a:cubicBezTo>
                <a:cubicBezTo>
                  <a:pt x="7228612" y="-17204"/>
                  <a:pt x="7212242" y="5460"/>
                  <a:pt x="7377242" y="0"/>
                </a:cubicBezTo>
                <a:cubicBezTo>
                  <a:pt x="7542242" y="-5460"/>
                  <a:pt x="7659946" y="2191"/>
                  <a:pt x="7938554" y="0"/>
                </a:cubicBezTo>
                <a:cubicBezTo>
                  <a:pt x="8217162" y="-2191"/>
                  <a:pt x="8604628" y="-22853"/>
                  <a:pt x="8820615" y="0"/>
                </a:cubicBezTo>
                <a:cubicBezTo>
                  <a:pt x="9036602" y="22853"/>
                  <a:pt x="9459693" y="12138"/>
                  <a:pt x="9702677" y="0"/>
                </a:cubicBezTo>
                <a:cubicBezTo>
                  <a:pt x="9945661" y="-12138"/>
                  <a:pt x="10381102" y="25302"/>
                  <a:pt x="10691655" y="0"/>
                </a:cubicBezTo>
                <a:cubicBezTo>
                  <a:pt x="10689050" y="310766"/>
                  <a:pt x="10664631" y="402882"/>
                  <a:pt x="10691655" y="646331"/>
                </a:cubicBezTo>
                <a:cubicBezTo>
                  <a:pt x="10554325" y="653052"/>
                  <a:pt x="10338834" y="650093"/>
                  <a:pt x="10130343" y="646331"/>
                </a:cubicBezTo>
                <a:cubicBezTo>
                  <a:pt x="9921852" y="642569"/>
                  <a:pt x="9508689" y="676467"/>
                  <a:pt x="9248282" y="646331"/>
                </a:cubicBezTo>
                <a:cubicBezTo>
                  <a:pt x="8987875" y="616195"/>
                  <a:pt x="9000904" y="637672"/>
                  <a:pt x="8900803" y="646331"/>
                </a:cubicBezTo>
                <a:cubicBezTo>
                  <a:pt x="8800702" y="654990"/>
                  <a:pt x="8630370" y="649713"/>
                  <a:pt x="8446407" y="646331"/>
                </a:cubicBezTo>
                <a:cubicBezTo>
                  <a:pt x="8262444" y="642949"/>
                  <a:pt x="7986691" y="676588"/>
                  <a:pt x="7778179" y="646331"/>
                </a:cubicBezTo>
                <a:cubicBezTo>
                  <a:pt x="7569667" y="616074"/>
                  <a:pt x="7244898" y="656103"/>
                  <a:pt x="6896117" y="646331"/>
                </a:cubicBezTo>
                <a:cubicBezTo>
                  <a:pt x="6547336" y="636559"/>
                  <a:pt x="6398384" y="681729"/>
                  <a:pt x="6120972" y="646331"/>
                </a:cubicBezTo>
                <a:cubicBezTo>
                  <a:pt x="5843560" y="610933"/>
                  <a:pt x="5555579" y="668584"/>
                  <a:pt x="5238911" y="646331"/>
                </a:cubicBezTo>
                <a:cubicBezTo>
                  <a:pt x="4922243" y="624078"/>
                  <a:pt x="4991158" y="647099"/>
                  <a:pt x="4891432" y="646331"/>
                </a:cubicBezTo>
                <a:cubicBezTo>
                  <a:pt x="4791706" y="645563"/>
                  <a:pt x="4412680" y="670429"/>
                  <a:pt x="4009371" y="646331"/>
                </a:cubicBezTo>
                <a:cubicBezTo>
                  <a:pt x="3606062" y="622233"/>
                  <a:pt x="3652046" y="650695"/>
                  <a:pt x="3554975" y="646331"/>
                </a:cubicBezTo>
                <a:cubicBezTo>
                  <a:pt x="3457904" y="641967"/>
                  <a:pt x="3365662" y="661900"/>
                  <a:pt x="3207497" y="646331"/>
                </a:cubicBezTo>
                <a:cubicBezTo>
                  <a:pt x="3049332" y="630762"/>
                  <a:pt x="3033332" y="659251"/>
                  <a:pt x="2860018" y="646331"/>
                </a:cubicBezTo>
                <a:cubicBezTo>
                  <a:pt x="2686704" y="633411"/>
                  <a:pt x="2318935" y="658709"/>
                  <a:pt x="2084873" y="646331"/>
                </a:cubicBezTo>
                <a:cubicBezTo>
                  <a:pt x="1850812" y="633953"/>
                  <a:pt x="1679026" y="647631"/>
                  <a:pt x="1523561" y="646331"/>
                </a:cubicBezTo>
                <a:cubicBezTo>
                  <a:pt x="1368096" y="645031"/>
                  <a:pt x="1055824" y="630860"/>
                  <a:pt x="748416" y="646331"/>
                </a:cubicBezTo>
                <a:cubicBezTo>
                  <a:pt x="441008" y="661802"/>
                  <a:pt x="256824" y="627791"/>
                  <a:pt x="0" y="646331"/>
                </a:cubicBezTo>
                <a:cubicBezTo>
                  <a:pt x="4065" y="388146"/>
                  <a:pt x="-31457" y="307637"/>
                  <a:pt x="0" y="0"/>
                </a:cubicBezTo>
                <a:close/>
              </a:path>
              <a:path w="10691655" h="646331" stroke="0" extrusionOk="0">
                <a:moveTo>
                  <a:pt x="0" y="0"/>
                </a:moveTo>
                <a:cubicBezTo>
                  <a:pt x="239422" y="17771"/>
                  <a:pt x="370559" y="17667"/>
                  <a:pt x="561312" y="0"/>
                </a:cubicBezTo>
                <a:cubicBezTo>
                  <a:pt x="752065" y="-17667"/>
                  <a:pt x="1092210" y="-13872"/>
                  <a:pt x="1229540" y="0"/>
                </a:cubicBezTo>
                <a:cubicBezTo>
                  <a:pt x="1366870" y="13872"/>
                  <a:pt x="1631053" y="-8320"/>
                  <a:pt x="1790852" y="0"/>
                </a:cubicBezTo>
                <a:cubicBezTo>
                  <a:pt x="1950651" y="8320"/>
                  <a:pt x="2003831" y="-15932"/>
                  <a:pt x="2138331" y="0"/>
                </a:cubicBezTo>
                <a:cubicBezTo>
                  <a:pt x="2272831" y="15932"/>
                  <a:pt x="2746664" y="38087"/>
                  <a:pt x="2913476" y="0"/>
                </a:cubicBezTo>
                <a:cubicBezTo>
                  <a:pt x="3080288" y="-38087"/>
                  <a:pt x="3226357" y="19552"/>
                  <a:pt x="3474788" y="0"/>
                </a:cubicBezTo>
                <a:cubicBezTo>
                  <a:pt x="3723219" y="-19552"/>
                  <a:pt x="4113770" y="-6348"/>
                  <a:pt x="4356849" y="0"/>
                </a:cubicBezTo>
                <a:cubicBezTo>
                  <a:pt x="4599928" y="6348"/>
                  <a:pt x="4619516" y="-1806"/>
                  <a:pt x="4811245" y="0"/>
                </a:cubicBezTo>
                <a:cubicBezTo>
                  <a:pt x="5002974" y="1806"/>
                  <a:pt x="5101045" y="-7318"/>
                  <a:pt x="5265640" y="0"/>
                </a:cubicBezTo>
                <a:cubicBezTo>
                  <a:pt x="5430236" y="7318"/>
                  <a:pt x="5863941" y="-35529"/>
                  <a:pt x="6147702" y="0"/>
                </a:cubicBezTo>
                <a:cubicBezTo>
                  <a:pt x="6431463" y="35529"/>
                  <a:pt x="6724770" y="-37392"/>
                  <a:pt x="6922847" y="0"/>
                </a:cubicBezTo>
                <a:cubicBezTo>
                  <a:pt x="7120925" y="37392"/>
                  <a:pt x="7312479" y="-14192"/>
                  <a:pt x="7484158" y="0"/>
                </a:cubicBezTo>
                <a:cubicBezTo>
                  <a:pt x="7655837" y="14192"/>
                  <a:pt x="7789663" y="-4575"/>
                  <a:pt x="7938554" y="0"/>
                </a:cubicBezTo>
                <a:cubicBezTo>
                  <a:pt x="8087445" y="4575"/>
                  <a:pt x="8341327" y="-8372"/>
                  <a:pt x="8606782" y="0"/>
                </a:cubicBezTo>
                <a:cubicBezTo>
                  <a:pt x="8872237" y="8372"/>
                  <a:pt x="8863751" y="-10924"/>
                  <a:pt x="8954261" y="0"/>
                </a:cubicBezTo>
                <a:cubicBezTo>
                  <a:pt x="9044771" y="10924"/>
                  <a:pt x="9424287" y="27489"/>
                  <a:pt x="9622489" y="0"/>
                </a:cubicBezTo>
                <a:cubicBezTo>
                  <a:pt x="9820691" y="-27489"/>
                  <a:pt x="10228847" y="14615"/>
                  <a:pt x="10691655" y="0"/>
                </a:cubicBezTo>
                <a:cubicBezTo>
                  <a:pt x="10706441" y="245112"/>
                  <a:pt x="10706754" y="391894"/>
                  <a:pt x="10691655" y="646331"/>
                </a:cubicBezTo>
                <a:cubicBezTo>
                  <a:pt x="10551973" y="639264"/>
                  <a:pt x="10397984" y="629599"/>
                  <a:pt x="10237260" y="646331"/>
                </a:cubicBezTo>
                <a:cubicBezTo>
                  <a:pt x="10076537" y="663063"/>
                  <a:pt x="9711505" y="648008"/>
                  <a:pt x="9462115" y="646331"/>
                </a:cubicBezTo>
                <a:cubicBezTo>
                  <a:pt x="9212726" y="644654"/>
                  <a:pt x="9012664" y="634740"/>
                  <a:pt x="8580053" y="646331"/>
                </a:cubicBezTo>
                <a:cubicBezTo>
                  <a:pt x="8147442" y="657922"/>
                  <a:pt x="8294943" y="662045"/>
                  <a:pt x="8125658" y="646331"/>
                </a:cubicBezTo>
                <a:cubicBezTo>
                  <a:pt x="7956373" y="630617"/>
                  <a:pt x="7704039" y="629085"/>
                  <a:pt x="7457429" y="646331"/>
                </a:cubicBezTo>
                <a:cubicBezTo>
                  <a:pt x="7210819" y="663577"/>
                  <a:pt x="7043187" y="645754"/>
                  <a:pt x="6682284" y="646331"/>
                </a:cubicBezTo>
                <a:cubicBezTo>
                  <a:pt x="6321381" y="646908"/>
                  <a:pt x="6324404" y="654076"/>
                  <a:pt x="6227889" y="646331"/>
                </a:cubicBezTo>
                <a:cubicBezTo>
                  <a:pt x="6131374" y="638586"/>
                  <a:pt x="5789773" y="634789"/>
                  <a:pt x="5666577" y="646331"/>
                </a:cubicBezTo>
                <a:cubicBezTo>
                  <a:pt x="5543381" y="657873"/>
                  <a:pt x="5122782" y="652149"/>
                  <a:pt x="4891432" y="646331"/>
                </a:cubicBezTo>
                <a:cubicBezTo>
                  <a:pt x="4660082" y="640513"/>
                  <a:pt x="4332322" y="657269"/>
                  <a:pt x="4009371" y="646331"/>
                </a:cubicBezTo>
                <a:cubicBezTo>
                  <a:pt x="3686420" y="635393"/>
                  <a:pt x="3368584" y="632186"/>
                  <a:pt x="3127309" y="646331"/>
                </a:cubicBezTo>
                <a:cubicBezTo>
                  <a:pt x="2886034" y="660476"/>
                  <a:pt x="2477193" y="620188"/>
                  <a:pt x="2245248" y="646331"/>
                </a:cubicBezTo>
                <a:cubicBezTo>
                  <a:pt x="2013303" y="672474"/>
                  <a:pt x="1828855" y="638482"/>
                  <a:pt x="1683936" y="646331"/>
                </a:cubicBezTo>
                <a:cubicBezTo>
                  <a:pt x="1539017" y="654180"/>
                  <a:pt x="1438362" y="635402"/>
                  <a:pt x="1229540" y="646331"/>
                </a:cubicBezTo>
                <a:cubicBezTo>
                  <a:pt x="1020718" y="657260"/>
                  <a:pt x="1054656" y="637710"/>
                  <a:pt x="882062" y="646331"/>
                </a:cubicBezTo>
                <a:cubicBezTo>
                  <a:pt x="709468" y="654952"/>
                  <a:pt x="218564" y="616801"/>
                  <a:pt x="0" y="646331"/>
                </a:cubicBezTo>
                <a:cubicBezTo>
                  <a:pt x="-21782" y="385690"/>
                  <a:pt x="21554" y="310611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IN" b="1" dirty="0"/>
              <a:t>Cost-Free Advantage: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Provide Learn Sync as a cost-free gem, standing against market competitors, making learning accessible to all.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94472-60F5-A47D-8BA9-30AB4C649D8F}"/>
              </a:ext>
            </a:extLst>
          </p:cNvPr>
          <p:cNvSpPr txBox="1"/>
          <p:nvPr/>
        </p:nvSpPr>
        <p:spPr>
          <a:xfrm>
            <a:off x="750171" y="5518900"/>
            <a:ext cx="7544743" cy="923330"/>
          </a:xfrm>
          <a:custGeom>
            <a:avLst/>
            <a:gdLst>
              <a:gd name="connsiteX0" fmla="*/ 0 w 7544743"/>
              <a:gd name="connsiteY0" fmla="*/ 0 h 923330"/>
              <a:gd name="connsiteX1" fmla="*/ 459543 w 7544743"/>
              <a:gd name="connsiteY1" fmla="*/ 0 h 923330"/>
              <a:gd name="connsiteX2" fmla="*/ 1145429 w 7544743"/>
              <a:gd name="connsiteY2" fmla="*/ 0 h 923330"/>
              <a:gd name="connsiteX3" fmla="*/ 1831315 w 7544743"/>
              <a:gd name="connsiteY3" fmla="*/ 0 h 923330"/>
              <a:gd name="connsiteX4" fmla="*/ 2366306 w 7544743"/>
              <a:gd name="connsiteY4" fmla="*/ 0 h 923330"/>
              <a:gd name="connsiteX5" fmla="*/ 3203086 w 7544743"/>
              <a:gd name="connsiteY5" fmla="*/ 0 h 923330"/>
              <a:gd name="connsiteX6" fmla="*/ 3662630 w 7544743"/>
              <a:gd name="connsiteY6" fmla="*/ 0 h 923330"/>
              <a:gd name="connsiteX7" fmla="*/ 4348516 w 7544743"/>
              <a:gd name="connsiteY7" fmla="*/ 0 h 923330"/>
              <a:gd name="connsiteX8" fmla="*/ 4808059 w 7544743"/>
              <a:gd name="connsiteY8" fmla="*/ 0 h 923330"/>
              <a:gd name="connsiteX9" fmla="*/ 5418497 w 7544743"/>
              <a:gd name="connsiteY9" fmla="*/ 0 h 923330"/>
              <a:gd name="connsiteX10" fmla="*/ 5953488 w 7544743"/>
              <a:gd name="connsiteY10" fmla="*/ 0 h 923330"/>
              <a:gd name="connsiteX11" fmla="*/ 6790269 w 7544743"/>
              <a:gd name="connsiteY11" fmla="*/ 0 h 923330"/>
              <a:gd name="connsiteX12" fmla="*/ 7544743 w 7544743"/>
              <a:gd name="connsiteY12" fmla="*/ 0 h 923330"/>
              <a:gd name="connsiteX13" fmla="*/ 7544743 w 7544743"/>
              <a:gd name="connsiteY13" fmla="*/ 470898 h 923330"/>
              <a:gd name="connsiteX14" fmla="*/ 7544743 w 7544743"/>
              <a:gd name="connsiteY14" fmla="*/ 923330 h 923330"/>
              <a:gd name="connsiteX15" fmla="*/ 6858857 w 7544743"/>
              <a:gd name="connsiteY15" fmla="*/ 923330 h 923330"/>
              <a:gd name="connsiteX16" fmla="*/ 6248419 w 7544743"/>
              <a:gd name="connsiteY16" fmla="*/ 923330 h 923330"/>
              <a:gd name="connsiteX17" fmla="*/ 5713428 w 7544743"/>
              <a:gd name="connsiteY17" fmla="*/ 923330 h 923330"/>
              <a:gd name="connsiteX18" fmla="*/ 5102990 w 7544743"/>
              <a:gd name="connsiteY18" fmla="*/ 923330 h 923330"/>
              <a:gd name="connsiteX19" fmla="*/ 4266209 w 7544743"/>
              <a:gd name="connsiteY19" fmla="*/ 923330 h 923330"/>
              <a:gd name="connsiteX20" fmla="*/ 3504876 w 7544743"/>
              <a:gd name="connsiteY20" fmla="*/ 923330 h 923330"/>
              <a:gd name="connsiteX21" fmla="*/ 2743543 w 7544743"/>
              <a:gd name="connsiteY21" fmla="*/ 923330 h 923330"/>
              <a:gd name="connsiteX22" fmla="*/ 1906762 w 7544743"/>
              <a:gd name="connsiteY22" fmla="*/ 923330 h 923330"/>
              <a:gd name="connsiteX23" fmla="*/ 1069982 w 7544743"/>
              <a:gd name="connsiteY23" fmla="*/ 923330 h 923330"/>
              <a:gd name="connsiteX24" fmla="*/ 610438 w 7544743"/>
              <a:gd name="connsiteY24" fmla="*/ 923330 h 923330"/>
              <a:gd name="connsiteX25" fmla="*/ 0 w 7544743"/>
              <a:gd name="connsiteY25" fmla="*/ 923330 h 923330"/>
              <a:gd name="connsiteX26" fmla="*/ 0 w 7544743"/>
              <a:gd name="connsiteY26" fmla="*/ 452432 h 923330"/>
              <a:gd name="connsiteX27" fmla="*/ 0 w 7544743"/>
              <a:gd name="connsiteY27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44743" h="923330" fill="none" extrusionOk="0">
                <a:moveTo>
                  <a:pt x="0" y="0"/>
                </a:moveTo>
                <a:cubicBezTo>
                  <a:pt x="208562" y="9973"/>
                  <a:pt x="293306" y="16632"/>
                  <a:pt x="459543" y="0"/>
                </a:cubicBezTo>
                <a:cubicBezTo>
                  <a:pt x="625780" y="-16632"/>
                  <a:pt x="997769" y="1047"/>
                  <a:pt x="1145429" y="0"/>
                </a:cubicBezTo>
                <a:cubicBezTo>
                  <a:pt x="1293089" y="-1047"/>
                  <a:pt x="1616634" y="1384"/>
                  <a:pt x="1831315" y="0"/>
                </a:cubicBezTo>
                <a:cubicBezTo>
                  <a:pt x="2045996" y="-1384"/>
                  <a:pt x="2244499" y="-7687"/>
                  <a:pt x="2366306" y="0"/>
                </a:cubicBezTo>
                <a:cubicBezTo>
                  <a:pt x="2488113" y="7687"/>
                  <a:pt x="2977684" y="-30699"/>
                  <a:pt x="3203086" y="0"/>
                </a:cubicBezTo>
                <a:cubicBezTo>
                  <a:pt x="3428488" y="30699"/>
                  <a:pt x="3444866" y="19935"/>
                  <a:pt x="3662630" y="0"/>
                </a:cubicBezTo>
                <a:cubicBezTo>
                  <a:pt x="3880394" y="-19935"/>
                  <a:pt x="4142201" y="4545"/>
                  <a:pt x="4348516" y="0"/>
                </a:cubicBezTo>
                <a:cubicBezTo>
                  <a:pt x="4554831" y="-4545"/>
                  <a:pt x="4627264" y="19134"/>
                  <a:pt x="4808059" y="0"/>
                </a:cubicBezTo>
                <a:cubicBezTo>
                  <a:pt x="4988854" y="-19134"/>
                  <a:pt x="5288181" y="-7579"/>
                  <a:pt x="5418497" y="0"/>
                </a:cubicBezTo>
                <a:cubicBezTo>
                  <a:pt x="5548813" y="7579"/>
                  <a:pt x="5713041" y="24227"/>
                  <a:pt x="5953488" y="0"/>
                </a:cubicBezTo>
                <a:cubicBezTo>
                  <a:pt x="6193935" y="-24227"/>
                  <a:pt x="6621620" y="41188"/>
                  <a:pt x="6790269" y="0"/>
                </a:cubicBezTo>
                <a:cubicBezTo>
                  <a:pt x="6958918" y="-41188"/>
                  <a:pt x="7341450" y="2461"/>
                  <a:pt x="7544743" y="0"/>
                </a:cubicBezTo>
                <a:cubicBezTo>
                  <a:pt x="7534271" y="160006"/>
                  <a:pt x="7560767" y="343132"/>
                  <a:pt x="7544743" y="470898"/>
                </a:cubicBezTo>
                <a:cubicBezTo>
                  <a:pt x="7528719" y="598664"/>
                  <a:pt x="7522145" y="753144"/>
                  <a:pt x="7544743" y="923330"/>
                </a:cubicBezTo>
                <a:cubicBezTo>
                  <a:pt x="7300069" y="911980"/>
                  <a:pt x="7126280" y="927876"/>
                  <a:pt x="6858857" y="923330"/>
                </a:cubicBezTo>
                <a:cubicBezTo>
                  <a:pt x="6591434" y="918784"/>
                  <a:pt x="6481086" y="932409"/>
                  <a:pt x="6248419" y="923330"/>
                </a:cubicBezTo>
                <a:cubicBezTo>
                  <a:pt x="6015752" y="914251"/>
                  <a:pt x="5873387" y="917433"/>
                  <a:pt x="5713428" y="923330"/>
                </a:cubicBezTo>
                <a:cubicBezTo>
                  <a:pt x="5553469" y="929227"/>
                  <a:pt x="5262791" y="900999"/>
                  <a:pt x="5102990" y="923330"/>
                </a:cubicBezTo>
                <a:cubicBezTo>
                  <a:pt x="4943189" y="945661"/>
                  <a:pt x="4577210" y="922647"/>
                  <a:pt x="4266209" y="923330"/>
                </a:cubicBezTo>
                <a:cubicBezTo>
                  <a:pt x="3955208" y="924013"/>
                  <a:pt x="3871115" y="916857"/>
                  <a:pt x="3504876" y="923330"/>
                </a:cubicBezTo>
                <a:cubicBezTo>
                  <a:pt x="3138637" y="929803"/>
                  <a:pt x="3006504" y="941387"/>
                  <a:pt x="2743543" y="923330"/>
                </a:cubicBezTo>
                <a:cubicBezTo>
                  <a:pt x="2480582" y="905273"/>
                  <a:pt x="2228328" y="960063"/>
                  <a:pt x="1906762" y="923330"/>
                </a:cubicBezTo>
                <a:cubicBezTo>
                  <a:pt x="1585196" y="886597"/>
                  <a:pt x="1406181" y="919349"/>
                  <a:pt x="1069982" y="923330"/>
                </a:cubicBezTo>
                <a:cubicBezTo>
                  <a:pt x="733783" y="927311"/>
                  <a:pt x="799789" y="931403"/>
                  <a:pt x="610438" y="923330"/>
                </a:cubicBezTo>
                <a:cubicBezTo>
                  <a:pt x="421087" y="915257"/>
                  <a:pt x="225825" y="923250"/>
                  <a:pt x="0" y="923330"/>
                </a:cubicBezTo>
                <a:cubicBezTo>
                  <a:pt x="22979" y="727535"/>
                  <a:pt x="-814" y="558424"/>
                  <a:pt x="0" y="452432"/>
                </a:cubicBezTo>
                <a:cubicBezTo>
                  <a:pt x="814" y="346440"/>
                  <a:pt x="-22526" y="207688"/>
                  <a:pt x="0" y="0"/>
                </a:cubicBezTo>
                <a:close/>
              </a:path>
              <a:path w="7544743" h="923330" stroke="0" extrusionOk="0">
                <a:moveTo>
                  <a:pt x="0" y="0"/>
                </a:moveTo>
                <a:cubicBezTo>
                  <a:pt x="125053" y="8772"/>
                  <a:pt x="383165" y="-16448"/>
                  <a:pt x="610438" y="0"/>
                </a:cubicBezTo>
                <a:cubicBezTo>
                  <a:pt x="837711" y="16448"/>
                  <a:pt x="966338" y="-6090"/>
                  <a:pt x="1296324" y="0"/>
                </a:cubicBezTo>
                <a:cubicBezTo>
                  <a:pt x="1626310" y="6090"/>
                  <a:pt x="1743580" y="5816"/>
                  <a:pt x="1906762" y="0"/>
                </a:cubicBezTo>
                <a:cubicBezTo>
                  <a:pt x="2069944" y="-5816"/>
                  <a:pt x="2174931" y="16077"/>
                  <a:pt x="2366306" y="0"/>
                </a:cubicBezTo>
                <a:cubicBezTo>
                  <a:pt x="2557681" y="-16077"/>
                  <a:pt x="2871580" y="17134"/>
                  <a:pt x="3127639" y="0"/>
                </a:cubicBezTo>
                <a:cubicBezTo>
                  <a:pt x="3383698" y="-17134"/>
                  <a:pt x="3607731" y="-22159"/>
                  <a:pt x="3738077" y="0"/>
                </a:cubicBezTo>
                <a:cubicBezTo>
                  <a:pt x="3868423" y="22159"/>
                  <a:pt x="4342825" y="-35136"/>
                  <a:pt x="4574858" y="0"/>
                </a:cubicBezTo>
                <a:cubicBezTo>
                  <a:pt x="4806891" y="35136"/>
                  <a:pt x="4989485" y="23873"/>
                  <a:pt x="5109849" y="0"/>
                </a:cubicBezTo>
                <a:cubicBezTo>
                  <a:pt x="5230213" y="-23873"/>
                  <a:pt x="5436523" y="-21416"/>
                  <a:pt x="5644840" y="0"/>
                </a:cubicBezTo>
                <a:cubicBezTo>
                  <a:pt x="5853157" y="21416"/>
                  <a:pt x="6199004" y="-1791"/>
                  <a:pt x="6481620" y="0"/>
                </a:cubicBezTo>
                <a:cubicBezTo>
                  <a:pt x="6764236" y="1791"/>
                  <a:pt x="7039528" y="-31682"/>
                  <a:pt x="7544743" y="0"/>
                </a:cubicBezTo>
                <a:cubicBezTo>
                  <a:pt x="7563994" y="132204"/>
                  <a:pt x="7544323" y="296875"/>
                  <a:pt x="7544743" y="452432"/>
                </a:cubicBezTo>
                <a:cubicBezTo>
                  <a:pt x="7545163" y="607989"/>
                  <a:pt x="7540064" y="783302"/>
                  <a:pt x="7544743" y="923330"/>
                </a:cubicBezTo>
                <a:cubicBezTo>
                  <a:pt x="7193249" y="907663"/>
                  <a:pt x="7039548" y="963651"/>
                  <a:pt x="6707962" y="923330"/>
                </a:cubicBezTo>
                <a:cubicBezTo>
                  <a:pt x="6376376" y="883009"/>
                  <a:pt x="6274346" y="957697"/>
                  <a:pt x="5946629" y="923330"/>
                </a:cubicBezTo>
                <a:cubicBezTo>
                  <a:pt x="5618912" y="888963"/>
                  <a:pt x="5481245" y="899024"/>
                  <a:pt x="5260744" y="923330"/>
                </a:cubicBezTo>
                <a:cubicBezTo>
                  <a:pt x="5040243" y="947636"/>
                  <a:pt x="4854221" y="905993"/>
                  <a:pt x="4725753" y="923330"/>
                </a:cubicBezTo>
                <a:cubicBezTo>
                  <a:pt x="4597285" y="940667"/>
                  <a:pt x="4417595" y="925563"/>
                  <a:pt x="4266209" y="923330"/>
                </a:cubicBezTo>
                <a:cubicBezTo>
                  <a:pt x="4114823" y="921097"/>
                  <a:pt x="4026444" y="934949"/>
                  <a:pt x="3806666" y="923330"/>
                </a:cubicBezTo>
                <a:cubicBezTo>
                  <a:pt x="3586888" y="911711"/>
                  <a:pt x="3216703" y="943256"/>
                  <a:pt x="3045333" y="923330"/>
                </a:cubicBezTo>
                <a:cubicBezTo>
                  <a:pt x="2873963" y="903404"/>
                  <a:pt x="2434098" y="919297"/>
                  <a:pt x="2208552" y="923330"/>
                </a:cubicBezTo>
                <a:cubicBezTo>
                  <a:pt x="1983006" y="927363"/>
                  <a:pt x="1863202" y="944320"/>
                  <a:pt x="1673561" y="923330"/>
                </a:cubicBezTo>
                <a:cubicBezTo>
                  <a:pt x="1483920" y="902340"/>
                  <a:pt x="1159273" y="938983"/>
                  <a:pt x="987675" y="923330"/>
                </a:cubicBezTo>
                <a:cubicBezTo>
                  <a:pt x="816077" y="907677"/>
                  <a:pt x="396294" y="903432"/>
                  <a:pt x="0" y="923330"/>
                </a:cubicBezTo>
                <a:cubicBezTo>
                  <a:pt x="-1262" y="791610"/>
                  <a:pt x="-2481" y="674875"/>
                  <a:pt x="0" y="480132"/>
                </a:cubicBezTo>
                <a:cubicBezTo>
                  <a:pt x="2481" y="285389"/>
                  <a:pt x="-23542" y="21879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Streak-Based Motivation: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Introduce Learn Sync's streak-based approach, turning challenges into achievements,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fueling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continuous motivation for users.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711E6-E6DA-A42A-1561-948D941A870A}"/>
              </a:ext>
            </a:extLst>
          </p:cNvPr>
          <p:cNvSpPr txBox="1"/>
          <p:nvPr/>
        </p:nvSpPr>
        <p:spPr>
          <a:xfrm>
            <a:off x="750171" y="4541980"/>
            <a:ext cx="7544743" cy="646331"/>
          </a:xfrm>
          <a:custGeom>
            <a:avLst/>
            <a:gdLst>
              <a:gd name="connsiteX0" fmla="*/ 0 w 7544743"/>
              <a:gd name="connsiteY0" fmla="*/ 0 h 646331"/>
              <a:gd name="connsiteX1" fmla="*/ 761333 w 7544743"/>
              <a:gd name="connsiteY1" fmla="*/ 0 h 646331"/>
              <a:gd name="connsiteX2" fmla="*/ 1296324 w 7544743"/>
              <a:gd name="connsiteY2" fmla="*/ 0 h 646331"/>
              <a:gd name="connsiteX3" fmla="*/ 1982210 w 7544743"/>
              <a:gd name="connsiteY3" fmla="*/ 0 h 646331"/>
              <a:gd name="connsiteX4" fmla="*/ 2668095 w 7544743"/>
              <a:gd name="connsiteY4" fmla="*/ 0 h 646331"/>
              <a:gd name="connsiteX5" fmla="*/ 3203086 w 7544743"/>
              <a:gd name="connsiteY5" fmla="*/ 0 h 646331"/>
              <a:gd name="connsiteX6" fmla="*/ 4039867 w 7544743"/>
              <a:gd name="connsiteY6" fmla="*/ 0 h 646331"/>
              <a:gd name="connsiteX7" fmla="*/ 4499410 w 7544743"/>
              <a:gd name="connsiteY7" fmla="*/ 0 h 646331"/>
              <a:gd name="connsiteX8" fmla="*/ 5185296 w 7544743"/>
              <a:gd name="connsiteY8" fmla="*/ 0 h 646331"/>
              <a:gd name="connsiteX9" fmla="*/ 5644840 w 7544743"/>
              <a:gd name="connsiteY9" fmla="*/ 0 h 646331"/>
              <a:gd name="connsiteX10" fmla="*/ 6255278 w 7544743"/>
              <a:gd name="connsiteY10" fmla="*/ 0 h 646331"/>
              <a:gd name="connsiteX11" fmla="*/ 6790269 w 7544743"/>
              <a:gd name="connsiteY11" fmla="*/ 0 h 646331"/>
              <a:gd name="connsiteX12" fmla="*/ 7544743 w 7544743"/>
              <a:gd name="connsiteY12" fmla="*/ 0 h 646331"/>
              <a:gd name="connsiteX13" fmla="*/ 7544743 w 7544743"/>
              <a:gd name="connsiteY13" fmla="*/ 646331 h 646331"/>
              <a:gd name="connsiteX14" fmla="*/ 7085200 w 7544743"/>
              <a:gd name="connsiteY14" fmla="*/ 646331 h 646331"/>
              <a:gd name="connsiteX15" fmla="*/ 6625656 w 7544743"/>
              <a:gd name="connsiteY15" fmla="*/ 646331 h 646331"/>
              <a:gd name="connsiteX16" fmla="*/ 6090665 w 7544743"/>
              <a:gd name="connsiteY16" fmla="*/ 646331 h 646331"/>
              <a:gd name="connsiteX17" fmla="*/ 5480227 w 7544743"/>
              <a:gd name="connsiteY17" fmla="*/ 646331 h 646331"/>
              <a:gd name="connsiteX18" fmla="*/ 4945236 w 7544743"/>
              <a:gd name="connsiteY18" fmla="*/ 646331 h 646331"/>
              <a:gd name="connsiteX19" fmla="*/ 4334798 w 7544743"/>
              <a:gd name="connsiteY19" fmla="*/ 646331 h 646331"/>
              <a:gd name="connsiteX20" fmla="*/ 3498017 w 7544743"/>
              <a:gd name="connsiteY20" fmla="*/ 646331 h 646331"/>
              <a:gd name="connsiteX21" fmla="*/ 2736684 w 7544743"/>
              <a:gd name="connsiteY21" fmla="*/ 646331 h 646331"/>
              <a:gd name="connsiteX22" fmla="*/ 1975351 w 7544743"/>
              <a:gd name="connsiteY22" fmla="*/ 646331 h 646331"/>
              <a:gd name="connsiteX23" fmla="*/ 1138570 w 7544743"/>
              <a:gd name="connsiteY23" fmla="*/ 646331 h 646331"/>
              <a:gd name="connsiteX24" fmla="*/ 0 w 7544743"/>
              <a:gd name="connsiteY24" fmla="*/ 646331 h 646331"/>
              <a:gd name="connsiteX25" fmla="*/ 0 w 7544743"/>
              <a:gd name="connsiteY2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44743" h="646331" fill="none" extrusionOk="0">
                <a:moveTo>
                  <a:pt x="0" y="0"/>
                </a:moveTo>
                <a:cubicBezTo>
                  <a:pt x="335489" y="-9872"/>
                  <a:pt x="547476" y="-28598"/>
                  <a:pt x="761333" y="0"/>
                </a:cubicBezTo>
                <a:cubicBezTo>
                  <a:pt x="975190" y="28598"/>
                  <a:pt x="1051202" y="24253"/>
                  <a:pt x="1296324" y="0"/>
                </a:cubicBezTo>
                <a:cubicBezTo>
                  <a:pt x="1541446" y="-24253"/>
                  <a:pt x="1834550" y="1047"/>
                  <a:pt x="1982210" y="0"/>
                </a:cubicBezTo>
                <a:cubicBezTo>
                  <a:pt x="2129870" y="-1047"/>
                  <a:pt x="2455270" y="1993"/>
                  <a:pt x="2668095" y="0"/>
                </a:cubicBezTo>
                <a:cubicBezTo>
                  <a:pt x="2880921" y="-1993"/>
                  <a:pt x="3081279" y="-7687"/>
                  <a:pt x="3203086" y="0"/>
                </a:cubicBezTo>
                <a:cubicBezTo>
                  <a:pt x="3324893" y="7687"/>
                  <a:pt x="3811921" y="-33178"/>
                  <a:pt x="4039867" y="0"/>
                </a:cubicBezTo>
                <a:cubicBezTo>
                  <a:pt x="4267813" y="33178"/>
                  <a:pt x="4287405" y="20982"/>
                  <a:pt x="4499410" y="0"/>
                </a:cubicBezTo>
                <a:cubicBezTo>
                  <a:pt x="4711415" y="-20982"/>
                  <a:pt x="4978981" y="4545"/>
                  <a:pt x="5185296" y="0"/>
                </a:cubicBezTo>
                <a:cubicBezTo>
                  <a:pt x="5391611" y="-4545"/>
                  <a:pt x="5459407" y="11380"/>
                  <a:pt x="5644840" y="0"/>
                </a:cubicBezTo>
                <a:cubicBezTo>
                  <a:pt x="5830273" y="-11380"/>
                  <a:pt x="6124962" y="-7579"/>
                  <a:pt x="6255278" y="0"/>
                </a:cubicBezTo>
                <a:cubicBezTo>
                  <a:pt x="6385594" y="7579"/>
                  <a:pt x="6549822" y="24227"/>
                  <a:pt x="6790269" y="0"/>
                </a:cubicBezTo>
                <a:cubicBezTo>
                  <a:pt x="7030716" y="-24227"/>
                  <a:pt x="7328037" y="1824"/>
                  <a:pt x="7544743" y="0"/>
                </a:cubicBezTo>
                <a:cubicBezTo>
                  <a:pt x="7560859" y="193496"/>
                  <a:pt x="7562563" y="475632"/>
                  <a:pt x="7544743" y="646331"/>
                </a:cubicBezTo>
                <a:cubicBezTo>
                  <a:pt x="7319251" y="630089"/>
                  <a:pt x="7298076" y="628123"/>
                  <a:pt x="7085200" y="646331"/>
                </a:cubicBezTo>
                <a:cubicBezTo>
                  <a:pt x="6872324" y="664539"/>
                  <a:pt x="6747845" y="657490"/>
                  <a:pt x="6625656" y="646331"/>
                </a:cubicBezTo>
                <a:cubicBezTo>
                  <a:pt x="6503467" y="635172"/>
                  <a:pt x="6253869" y="645755"/>
                  <a:pt x="6090665" y="646331"/>
                </a:cubicBezTo>
                <a:cubicBezTo>
                  <a:pt x="5927461" y="646907"/>
                  <a:pt x="5712894" y="655410"/>
                  <a:pt x="5480227" y="646331"/>
                </a:cubicBezTo>
                <a:cubicBezTo>
                  <a:pt x="5247560" y="637252"/>
                  <a:pt x="5105195" y="640434"/>
                  <a:pt x="4945236" y="646331"/>
                </a:cubicBezTo>
                <a:cubicBezTo>
                  <a:pt x="4785277" y="652228"/>
                  <a:pt x="4494599" y="624000"/>
                  <a:pt x="4334798" y="646331"/>
                </a:cubicBezTo>
                <a:cubicBezTo>
                  <a:pt x="4174997" y="668662"/>
                  <a:pt x="3809018" y="645648"/>
                  <a:pt x="3498017" y="646331"/>
                </a:cubicBezTo>
                <a:cubicBezTo>
                  <a:pt x="3187016" y="647014"/>
                  <a:pt x="3102923" y="639858"/>
                  <a:pt x="2736684" y="646331"/>
                </a:cubicBezTo>
                <a:cubicBezTo>
                  <a:pt x="2370445" y="652804"/>
                  <a:pt x="2238312" y="664388"/>
                  <a:pt x="1975351" y="646331"/>
                </a:cubicBezTo>
                <a:cubicBezTo>
                  <a:pt x="1712390" y="628274"/>
                  <a:pt x="1460136" y="683064"/>
                  <a:pt x="1138570" y="646331"/>
                </a:cubicBezTo>
                <a:cubicBezTo>
                  <a:pt x="817004" y="609598"/>
                  <a:pt x="509661" y="640020"/>
                  <a:pt x="0" y="646331"/>
                </a:cubicBezTo>
                <a:cubicBezTo>
                  <a:pt x="29109" y="446730"/>
                  <a:pt x="2605" y="141665"/>
                  <a:pt x="0" y="0"/>
                </a:cubicBezTo>
                <a:close/>
              </a:path>
              <a:path w="7544743" h="646331" stroke="0" extrusionOk="0">
                <a:moveTo>
                  <a:pt x="0" y="0"/>
                </a:moveTo>
                <a:cubicBezTo>
                  <a:pt x="125053" y="8772"/>
                  <a:pt x="383165" y="-16448"/>
                  <a:pt x="610438" y="0"/>
                </a:cubicBezTo>
                <a:cubicBezTo>
                  <a:pt x="837711" y="16448"/>
                  <a:pt x="966338" y="-6090"/>
                  <a:pt x="1296324" y="0"/>
                </a:cubicBezTo>
                <a:cubicBezTo>
                  <a:pt x="1626310" y="6090"/>
                  <a:pt x="1743580" y="5816"/>
                  <a:pt x="1906762" y="0"/>
                </a:cubicBezTo>
                <a:cubicBezTo>
                  <a:pt x="2069944" y="-5816"/>
                  <a:pt x="2174931" y="16077"/>
                  <a:pt x="2366306" y="0"/>
                </a:cubicBezTo>
                <a:cubicBezTo>
                  <a:pt x="2557681" y="-16077"/>
                  <a:pt x="2871580" y="17134"/>
                  <a:pt x="3127639" y="0"/>
                </a:cubicBezTo>
                <a:cubicBezTo>
                  <a:pt x="3383698" y="-17134"/>
                  <a:pt x="3607731" y="-22159"/>
                  <a:pt x="3738077" y="0"/>
                </a:cubicBezTo>
                <a:cubicBezTo>
                  <a:pt x="3868423" y="22159"/>
                  <a:pt x="4342825" y="-35136"/>
                  <a:pt x="4574858" y="0"/>
                </a:cubicBezTo>
                <a:cubicBezTo>
                  <a:pt x="4806891" y="35136"/>
                  <a:pt x="4989485" y="23873"/>
                  <a:pt x="5109849" y="0"/>
                </a:cubicBezTo>
                <a:cubicBezTo>
                  <a:pt x="5230213" y="-23873"/>
                  <a:pt x="5436523" y="-21416"/>
                  <a:pt x="5644840" y="0"/>
                </a:cubicBezTo>
                <a:cubicBezTo>
                  <a:pt x="5853157" y="21416"/>
                  <a:pt x="6199004" y="-1791"/>
                  <a:pt x="6481620" y="0"/>
                </a:cubicBezTo>
                <a:cubicBezTo>
                  <a:pt x="6764236" y="1791"/>
                  <a:pt x="7039528" y="-31682"/>
                  <a:pt x="7544743" y="0"/>
                </a:cubicBezTo>
                <a:cubicBezTo>
                  <a:pt x="7532516" y="311281"/>
                  <a:pt x="7560219" y="424163"/>
                  <a:pt x="7544743" y="646331"/>
                </a:cubicBezTo>
                <a:cubicBezTo>
                  <a:pt x="7388700" y="637328"/>
                  <a:pt x="7288541" y="652828"/>
                  <a:pt x="7085200" y="646331"/>
                </a:cubicBezTo>
                <a:cubicBezTo>
                  <a:pt x="6881859" y="639834"/>
                  <a:pt x="6609600" y="615080"/>
                  <a:pt x="6323866" y="646331"/>
                </a:cubicBezTo>
                <a:cubicBezTo>
                  <a:pt x="6038132" y="677582"/>
                  <a:pt x="5890250" y="680698"/>
                  <a:pt x="5562533" y="646331"/>
                </a:cubicBezTo>
                <a:cubicBezTo>
                  <a:pt x="5234816" y="611964"/>
                  <a:pt x="5097149" y="622025"/>
                  <a:pt x="4876648" y="646331"/>
                </a:cubicBezTo>
                <a:cubicBezTo>
                  <a:pt x="4656147" y="670637"/>
                  <a:pt x="4470125" y="628994"/>
                  <a:pt x="4341657" y="646331"/>
                </a:cubicBezTo>
                <a:cubicBezTo>
                  <a:pt x="4213189" y="663668"/>
                  <a:pt x="4033499" y="648564"/>
                  <a:pt x="3882113" y="646331"/>
                </a:cubicBezTo>
                <a:cubicBezTo>
                  <a:pt x="3730727" y="644098"/>
                  <a:pt x="3642348" y="657950"/>
                  <a:pt x="3422570" y="646331"/>
                </a:cubicBezTo>
                <a:cubicBezTo>
                  <a:pt x="3202792" y="634712"/>
                  <a:pt x="2832607" y="666257"/>
                  <a:pt x="2661237" y="646331"/>
                </a:cubicBezTo>
                <a:cubicBezTo>
                  <a:pt x="2489867" y="626405"/>
                  <a:pt x="2050002" y="642298"/>
                  <a:pt x="1824456" y="646331"/>
                </a:cubicBezTo>
                <a:cubicBezTo>
                  <a:pt x="1598910" y="650364"/>
                  <a:pt x="1479106" y="667321"/>
                  <a:pt x="1289465" y="646331"/>
                </a:cubicBezTo>
                <a:cubicBezTo>
                  <a:pt x="1099824" y="625341"/>
                  <a:pt x="775177" y="661984"/>
                  <a:pt x="603579" y="646331"/>
                </a:cubicBezTo>
                <a:cubicBezTo>
                  <a:pt x="431981" y="630678"/>
                  <a:pt x="174504" y="666749"/>
                  <a:pt x="0" y="646331"/>
                </a:cubicBezTo>
                <a:cubicBezTo>
                  <a:pt x="-13309" y="380879"/>
                  <a:pt x="6008" y="12982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IN" b="1" dirty="0"/>
              <a:t>Accessible, Usable, Scalable:</a:t>
            </a:r>
            <a:r>
              <a:rPr lang="en-IN" dirty="0"/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Design Learn Sync for easy access, usability, and scalable adaptability, meeting diverse learning needs effortlessly.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CDC72-DD7A-A381-87F1-5AE69E3E9CB7}"/>
              </a:ext>
            </a:extLst>
          </p:cNvPr>
          <p:cNvSpPr txBox="1"/>
          <p:nvPr/>
        </p:nvSpPr>
        <p:spPr>
          <a:xfrm>
            <a:off x="750172" y="2688675"/>
            <a:ext cx="10691655" cy="369332"/>
          </a:xfrm>
          <a:custGeom>
            <a:avLst/>
            <a:gdLst>
              <a:gd name="connsiteX0" fmla="*/ 0 w 10691655"/>
              <a:gd name="connsiteY0" fmla="*/ 0 h 369332"/>
              <a:gd name="connsiteX1" fmla="*/ 668228 w 10691655"/>
              <a:gd name="connsiteY1" fmla="*/ 0 h 369332"/>
              <a:gd name="connsiteX2" fmla="*/ 1550290 w 10691655"/>
              <a:gd name="connsiteY2" fmla="*/ 0 h 369332"/>
              <a:gd name="connsiteX3" fmla="*/ 2432352 w 10691655"/>
              <a:gd name="connsiteY3" fmla="*/ 0 h 369332"/>
              <a:gd name="connsiteX4" fmla="*/ 3207497 w 10691655"/>
              <a:gd name="connsiteY4" fmla="*/ 0 h 369332"/>
              <a:gd name="connsiteX5" fmla="*/ 3768808 w 10691655"/>
              <a:gd name="connsiteY5" fmla="*/ 0 h 369332"/>
              <a:gd name="connsiteX6" fmla="*/ 4437037 w 10691655"/>
              <a:gd name="connsiteY6" fmla="*/ 0 h 369332"/>
              <a:gd name="connsiteX7" fmla="*/ 4891432 w 10691655"/>
              <a:gd name="connsiteY7" fmla="*/ 0 h 369332"/>
              <a:gd name="connsiteX8" fmla="*/ 5345828 w 10691655"/>
              <a:gd name="connsiteY8" fmla="*/ 0 h 369332"/>
              <a:gd name="connsiteX9" fmla="*/ 5907139 w 10691655"/>
              <a:gd name="connsiteY9" fmla="*/ 0 h 369332"/>
              <a:gd name="connsiteX10" fmla="*/ 6468451 w 10691655"/>
              <a:gd name="connsiteY10" fmla="*/ 0 h 369332"/>
              <a:gd name="connsiteX11" fmla="*/ 7029763 w 10691655"/>
              <a:gd name="connsiteY11" fmla="*/ 0 h 369332"/>
              <a:gd name="connsiteX12" fmla="*/ 7377242 w 10691655"/>
              <a:gd name="connsiteY12" fmla="*/ 0 h 369332"/>
              <a:gd name="connsiteX13" fmla="*/ 7938554 w 10691655"/>
              <a:gd name="connsiteY13" fmla="*/ 0 h 369332"/>
              <a:gd name="connsiteX14" fmla="*/ 8820615 w 10691655"/>
              <a:gd name="connsiteY14" fmla="*/ 0 h 369332"/>
              <a:gd name="connsiteX15" fmla="*/ 9702677 w 10691655"/>
              <a:gd name="connsiteY15" fmla="*/ 0 h 369332"/>
              <a:gd name="connsiteX16" fmla="*/ 10691655 w 10691655"/>
              <a:gd name="connsiteY16" fmla="*/ 0 h 369332"/>
              <a:gd name="connsiteX17" fmla="*/ 10691655 w 10691655"/>
              <a:gd name="connsiteY17" fmla="*/ 369332 h 369332"/>
              <a:gd name="connsiteX18" fmla="*/ 10130343 w 10691655"/>
              <a:gd name="connsiteY18" fmla="*/ 369332 h 369332"/>
              <a:gd name="connsiteX19" fmla="*/ 9248282 w 10691655"/>
              <a:gd name="connsiteY19" fmla="*/ 369332 h 369332"/>
              <a:gd name="connsiteX20" fmla="*/ 8900803 w 10691655"/>
              <a:gd name="connsiteY20" fmla="*/ 369332 h 369332"/>
              <a:gd name="connsiteX21" fmla="*/ 8446407 w 10691655"/>
              <a:gd name="connsiteY21" fmla="*/ 369332 h 369332"/>
              <a:gd name="connsiteX22" fmla="*/ 7778179 w 10691655"/>
              <a:gd name="connsiteY22" fmla="*/ 369332 h 369332"/>
              <a:gd name="connsiteX23" fmla="*/ 6896117 w 10691655"/>
              <a:gd name="connsiteY23" fmla="*/ 369332 h 369332"/>
              <a:gd name="connsiteX24" fmla="*/ 6120972 w 10691655"/>
              <a:gd name="connsiteY24" fmla="*/ 369332 h 369332"/>
              <a:gd name="connsiteX25" fmla="*/ 5238911 w 10691655"/>
              <a:gd name="connsiteY25" fmla="*/ 369332 h 369332"/>
              <a:gd name="connsiteX26" fmla="*/ 4891432 w 10691655"/>
              <a:gd name="connsiteY26" fmla="*/ 369332 h 369332"/>
              <a:gd name="connsiteX27" fmla="*/ 4009371 w 10691655"/>
              <a:gd name="connsiteY27" fmla="*/ 369332 h 369332"/>
              <a:gd name="connsiteX28" fmla="*/ 3554975 w 10691655"/>
              <a:gd name="connsiteY28" fmla="*/ 369332 h 369332"/>
              <a:gd name="connsiteX29" fmla="*/ 3207497 w 10691655"/>
              <a:gd name="connsiteY29" fmla="*/ 369332 h 369332"/>
              <a:gd name="connsiteX30" fmla="*/ 2860018 w 10691655"/>
              <a:gd name="connsiteY30" fmla="*/ 369332 h 369332"/>
              <a:gd name="connsiteX31" fmla="*/ 2084873 w 10691655"/>
              <a:gd name="connsiteY31" fmla="*/ 369332 h 369332"/>
              <a:gd name="connsiteX32" fmla="*/ 1523561 w 10691655"/>
              <a:gd name="connsiteY32" fmla="*/ 369332 h 369332"/>
              <a:gd name="connsiteX33" fmla="*/ 748416 w 10691655"/>
              <a:gd name="connsiteY33" fmla="*/ 369332 h 369332"/>
              <a:gd name="connsiteX34" fmla="*/ 0 w 10691655"/>
              <a:gd name="connsiteY34" fmla="*/ 369332 h 369332"/>
              <a:gd name="connsiteX35" fmla="*/ 0 w 10691655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91655" h="369332" fill="none" extrusionOk="0">
                <a:moveTo>
                  <a:pt x="0" y="0"/>
                </a:moveTo>
                <a:cubicBezTo>
                  <a:pt x="324712" y="20349"/>
                  <a:pt x="532209" y="-31329"/>
                  <a:pt x="668228" y="0"/>
                </a:cubicBezTo>
                <a:cubicBezTo>
                  <a:pt x="804247" y="31329"/>
                  <a:pt x="1196096" y="25506"/>
                  <a:pt x="1550290" y="0"/>
                </a:cubicBezTo>
                <a:cubicBezTo>
                  <a:pt x="1904484" y="-25506"/>
                  <a:pt x="2140359" y="-28917"/>
                  <a:pt x="2432352" y="0"/>
                </a:cubicBezTo>
                <a:cubicBezTo>
                  <a:pt x="2724345" y="28917"/>
                  <a:pt x="2995432" y="29823"/>
                  <a:pt x="3207497" y="0"/>
                </a:cubicBezTo>
                <a:cubicBezTo>
                  <a:pt x="3419562" y="-29823"/>
                  <a:pt x="3497147" y="20185"/>
                  <a:pt x="3768808" y="0"/>
                </a:cubicBezTo>
                <a:cubicBezTo>
                  <a:pt x="4040469" y="-20185"/>
                  <a:pt x="4261909" y="-13537"/>
                  <a:pt x="4437037" y="0"/>
                </a:cubicBezTo>
                <a:cubicBezTo>
                  <a:pt x="4612165" y="13537"/>
                  <a:pt x="4696243" y="12772"/>
                  <a:pt x="4891432" y="0"/>
                </a:cubicBezTo>
                <a:cubicBezTo>
                  <a:pt x="5086622" y="-12772"/>
                  <a:pt x="5186025" y="6385"/>
                  <a:pt x="5345828" y="0"/>
                </a:cubicBezTo>
                <a:cubicBezTo>
                  <a:pt x="5505631" y="-6385"/>
                  <a:pt x="5718925" y="-7696"/>
                  <a:pt x="5907139" y="0"/>
                </a:cubicBezTo>
                <a:cubicBezTo>
                  <a:pt x="6095353" y="7696"/>
                  <a:pt x="6202322" y="-27424"/>
                  <a:pt x="6468451" y="0"/>
                </a:cubicBezTo>
                <a:cubicBezTo>
                  <a:pt x="6734580" y="27424"/>
                  <a:pt x="6830914" y="17204"/>
                  <a:pt x="7029763" y="0"/>
                </a:cubicBezTo>
                <a:cubicBezTo>
                  <a:pt x="7228612" y="-17204"/>
                  <a:pt x="7212242" y="5460"/>
                  <a:pt x="7377242" y="0"/>
                </a:cubicBezTo>
                <a:cubicBezTo>
                  <a:pt x="7542242" y="-5460"/>
                  <a:pt x="7659946" y="2191"/>
                  <a:pt x="7938554" y="0"/>
                </a:cubicBezTo>
                <a:cubicBezTo>
                  <a:pt x="8217162" y="-2191"/>
                  <a:pt x="8604628" y="-22853"/>
                  <a:pt x="8820615" y="0"/>
                </a:cubicBezTo>
                <a:cubicBezTo>
                  <a:pt x="9036602" y="22853"/>
                  <a:pt x="9459693" y="12138"/>
                  <a:pt x="9702677" y="0"/>
                </a:cubicBezTo>
                <a:cubicBezTo>
                  <a:pt x="9945661" y="-12138"/>
                  <a:pt x="10381102" y="25302"/>
                  <a:pt x="10691655" y="0"/>
                </a:cubicBezTo>
                <a:cubicBezTo>
                  <a:pt x="10684433" y="143381"/>
                  <a:pt x="10687714" y="252440"/>
                  <a:pt x="10691655" y="369332"/>
                </a:cubicBezTo>
                <a:cubicBezTo>
                  <a:pt x="10554325" y="376053"/>
                  <a:pt x="10338834" y="373094"/>
                  <a:pt x="10130343" y="369332"/>
                </a:cubicBezTo>
                <a:cubicBezTo>
                  <a:pt x="9921852" y="365570"/>
                  <a:pt x="9508689" y="399468"/>
                  <a:pt x="9248282" y="369332"/>
                </a:cubicBezTo>
                <a:cubicBezTo>
                  <a:pt x="8987875" y="339196"/>
                  <a:pt x="9000904" y="360673"/>
                  <a:pt x="8900803" y="369332"/>
                </a:cubicBezTo>
                <a:cubicBezTo>
                  <a:pt x="8800702" y="377991"/>
                  <a:pt x="8630370" y="372714"/>
                  <a:pt x="8446407" y="369332"/>
                </a:cubicBezTo>
                <a:cubicBezTo>
                  <a:pt x="8262444" y="365950"/>
                  <a:pt x="7986691" y="399589"/>
                  <a:pt x="7778179" y="369332"/>
                </a:cubicBezTo>
                <a:cubicBezTo>
                  <a:pt x="7569667" y="339075"/>
                  <a:pt x="7244898" y="379104"/>
                  <a:pt x="6896117" y="369332"/>
                </a:cubicBezTo>
                <a:cubicBezTo>
                  <a:pt x="6547336" y="359560"/>
                  <a:pt x="6398384" y="404730"/>
                  <a:pt x="6120972" y="369332"/>
                </a:cubicBezTo>
                <a:cubicBezTo>
                  <a:pt x="5843560" y="333934"/>
                  <a:pt x="5555579" y="391585"/>
                  <a:pt x="5238911" y="369332"/>
                </a:cubicBezTo>
                <a:cubicBezTo>
                  <a:pt x="4922243" y="347079"/>
                  <a:pt x="4991158" y="370100"/>
                  <a:pt x="4891432" y="369332"/>
                </a:cubicBezTo>
                <a:cubicBezTo>
                  <a:pt x="4791706" y="368564"/>
                  <a:pt x="4412680" y="393430"/>
                  <a:pt x="4009371" y="369332"/>
                </a:cubicBezTo>
                <a:cubicBezTo>
                  <a:pt x="3606062" y="345234"/>
                  <a:pt x="3652046" y="373696"/>
                  <a:pt x="3554975" y="369332"/>
                </a:cubicBezTo>
                <a:cubicBezTo>
                  <a:pt x="3457904" y="364968"/>
                  <a:pt x="3365662" y="384901"/>
                  <a:pt x="3207497" y="369332"/>
                </a:cubicBezTo>
                <a:cubicBezTo>
                  <a:pt x="3049332" y="353763"/>
                  <a:pt x="3033332" y="382252"/>
                  <a:pt x="2860018" y="369332"/>
                </a:cubicBezTo>
                <a:cubicBezTo>
                  <a:pt x="2686704" y="356412"/>
                  <a:pt x="2318935" y="381710"/>
                  <a:pt x="2084873" y="369332"/>
                </a:cubicBezTo>
                <a:cubicBezTo>
                  <a:pt x="1850812" y="356954"/>
                  <a:pt x="1679026" y="370632"/>
                  <a:pt x="1523561" y="369332"/>
                </a:cubicBezTo>
                <a:cubicBezTo>
                  <a:pt x="1368096" y="368032"/>
                  <a:pt x="1055824" y="353861"/>
                  <a:pt x="748416" y="369332"/>
                </a:cubicBezTo>
                <a:cubicBezTo>
                  <a:pt x="441008" y="384803"/>
                  <a:pt x="256824" y="350792"/>
                  <a:pt x="0" y="369332"/>
                </a:cubicBezTo>
                <a:cubicBezTo>
                  <a:pt x="8682" y="264547"/>
                  <a:pt x="-8374" y="87538"/>
                  <a:pt x="0" y="0"/>
                </a:cubicBezTo>
                <a:close/>
              </a:path>
              <a:path w="10691655" h="369332" stroke="0" extrusionOk="0">
                <a:moveTo>
                  <a:pt x="0" y="0"/>
                </a:moveTo>
                <a:cubicBezTo>
                  <a:pt x="239422" y="17771"/>
                  <a:pt x="370559" y="17667"/>
                  <a:pt x="561312" y="0"/>
                </a:cubicBezTo>
                <a:cubicBezTo>
                  <a:pt x="752065" y="-17667"/>
                  <a:pt x="1092210" y="-13872"/>
                  <a:pt x="1229540" y="0"/>
                </a:cubicBezTo>
                <a:cubicBezTo>
                  <a:pt x="1366870" y="13872"/>
                  <a:pt x="1631053" y="-8320"/>
                  <a:pt x="1790852" y="0"/>
                </a:cubicBezTo>
                <a:cubicBezTo>
                  <a:pt x="1950651" y="8320"/>
                  <a:pt x="2003831" y="-15932"/>
                  <a:pt x="2138331" y="0"/>
                </a:cubicBezTo>
                <a:cubicBezTo>
                  <a:pt x="2272831" y="15932"/>
                  <a:pt x="2746664" y="38087"/>
                  <a:pt x="2913476" y="0"/>
                </a:cubicBezTo>
                <a:cubicBezTo>
                  <a:pt x="3080288" y="-38087"/>
                  <a:pt x="3226357" y="19552"/>
                  <a:pt x="3474788" y="0"/>
                </a:cubicBezTo>
                <a:cubicBezTo>
                  <a:pt x="3723219" y="-19552"/>
                  <a:pt x="4113770" y="-6348"/>
                  <a:pt x="4356849" y="0"/>
                </a:cubicBezTo>
                <a:cubicBezTo>
                  <a:pt x="4599928" y="6348"/>
                  <a:pt x="4619516" y="-1806"/>
                  <a:pt x="4811245" y="0"/>
                </a:cubicBezTo>
                <a:cubicBezTo>
                  <a:pt x="5002974" y="1806"/>
                  <a:pt x="5101045" y="-7318"/>
                  <a:pt x="5265640" y="0"/>
                </a:cubicBezTo>
                <a:cubicBezTo>
                  <a:pt x="5430236" y="7318"/>
                  <a:pt x="5863941" y="-35529"/>
                  <a:pt x="6147702" y="0"/>
                </a:cubicBezTo>
                <a:cubicBezTo>
                  <a:pt x="6431463" y="35529"/>
                  <a:pt x="6724770" y="-37392"/>
                  <a:pt x="6922847" y="0"/>
                </a:cubicBezTo>
                <a:cubicBezTo>
                  <a:pt x="7120925" y="37392"/>
                  <a:pt x="7312479" y="-14192"/>
                  <a:pt x="7484158" y="0"/>
                </a:cubicBezTo>
                <a:cubicBezTo>
                  <a:pt x="7655837" y="14192"/>
                  <a:pt x="7789663" y="-4575"/>
                  <a:pt x="7938554" y="0"/>
                </a:cubicBezTo>
                <a:cubicBezTo>
                  <a:pt x="8087445" y="4575"/>
                  <a:pt x="8341327" y="-8372"/>
                  <a:pt x="8606782" y="0"/>
                </a:cubicBezTo>
                <a:cubicBezTo>
                  <a:pt x="8872237" y="8372"/>
                  <a:pt x="8863751" y="-10924"/>
                  <a:pt x="8954261" y="0"/>
                </a:cubicBezTo>
                <a:cubicBezTo>
                  <a:pt x="9044771" y="10924"/>
                  <a:pt x="9424287" y="27489"/>
                  <a:pt x="9622489" y="0"/>
                </a:cubicBezTo>
                <a:cubicBezTo>
                  <a:pt x="9820691" y="-27489"/>
                  <a:pt x="10228847" y="14615"/>
                  <a:pt x="10691655" y="0"/>
                </a:cubicBezTo>
                <a:cubicBezTo>
                  <a:pt x="10692591" y="99373"/>
                  <a:pt x="10683671" y="191834"/>
                  <a:pt x="10691655" y="369332"/>
                </a:cubicBezTo>
                <a:cubicBezTo>
                  <a:pt x="10551973" y="362265"/>
                  <a:pt x="10397984" y="352600"/>
                  <a:pt x="10237260" y="369332"/>
                </a:cubicBezTo>
                <a:cubicBezTo>
                  <a:pt x="10076537" y="386064"/>
                  <a:pt x="9711505" y="371009"/>
                  <a:pt x="9462115" y="369332"/>
                </a:cubicBezTo>
                <a:cubicBezTo>
                  <a:pt x="9212726" y="367655"/>
                  <a:pt x="9012664" y="357741"/>
                  <a:pt x="8580053" y="369332"/>
                </a:cubicBezTo>
                <a:cubicBezTo>
                  <a:pt x="8147442" y="380923"/>
                  <a:pt x="8294943" y="385046"/>
                  <a:pt x="8125658" y="369332"/>
                </a:cubicBezTo>
                <a:cubicBezTo>
                  <a:pt x="7956373" y="353618"/>
                  <a:pt x="7704039" y="352086"/>
                  <a:pt x="7457429" y="369332"/>
                </a:cubicBezTo>
                <a:cubicBezTo>
                  <a:pt x="7210819" y="386578"/>
                  <a:pt x="7043187" y="368755"/>
                  <a:pt x="6682284" y="369332"/>
                </a:cubicBezTo>
                <a:cubicBezTo>
                  <a:pt x="6321381" y="369909"/>
                  <a:pt x="6324404" y="377077"/>
                  <a:pt x="6227889" y="369332"/>
                </a:cubicBezTo>
                <a:cubicBezTo>
                  <a:pt x="6131374" y="361587"/>
                  <a:pt x="5789773" y="357790"/>
                  <a:pt x="5666577" y="369332"/>
                </a:cubicBezTo>
                <a:cubicBezTo>
                  <a:pt x="5543381" y="380874"/>
                  <a:pt x="5122782" y="375150"/>
                  <a:pt x="4891432" y="369332"/>
                </a:cubicBezTo>
                <a:cubicBezTo>
                  <a:pt x="4660082" y="363514"/>
                  <a:pt x="4332322" y="380270"/>
                  <a:pt x="4009371" y="369332"/>
                </a:cubicBezTo>
                <a:cubicBezTo>
                  <a:pt x="3686420" y="358394"/>
                  <a:pt x="3368584" y="355187"/>
                  <a:pt x="3127309" y="369332"/>
                </a:cubicBezTo>
                <a:cubicBezTo>
                  <a:pt x="2886034" y="383477"/>
                  <a:pt x="2477193" y="343189"/>
                  <a:pt x="2245248" y="369332"/>
                </a:cubicBezTo>
                <a:cubicBezTo>
                  <a:pt x="2013303" y="395475"/>
                  <a:pt x="1828855" y="361483"/>
                  <a:pt x="1683936" y="369332"/>
                </a:cubicBezTo>
                <a:cubicBezTo>
                  <a:pt x="1539017" y="377181"/>
                  <a:pt x="1438362" y="358403"/>
                  <a:pt x="1229540" y="369332"/>
                </a:cubicBezTo>
                <a:cubicBezTo>
                  <a:pt x="1020718" y="380261"/>
                  <a:pt x="1054656" y="360711"/>
                  <a:pt x="882062" y="369332"/>
                </a:cubicBezTo>
                <a:cubicBezTo>
                  <a:pt x="709468" y="377953"/>
                  <a:pt x="218564" y="339802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rgbClr val="FFA7CF"/>
          </a:solidFill>
          <a:ln w="38100">
            <a:solidFill>
              <a:srgbClr val="F32976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IN" b="1" dirty="0"/>
              <a:t>UI Excellence: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Craft a sleek UI for Learn Sync, balancing aesthetics and utility seamlessly for user satisfaction.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5CF27-F4F8-F390-1292-20AEB274F692}"/>
              </a:ext>
            </a:extLst>
          </p:cNvPr>
          <p:cNvSpPr txBox="1"/>
          <p:nvPr/>
        </p:nvSpPr>
        <p:spPr>
          <a:xfrm>
            <a:off x="750171" y="1650204"/>
            <a:ext cx="10691655" cy="646331"/>
          </a:xfrm>
          <a:custGeom>
            <a:avLst/>
            <a:gdLst>
              <a:gd name="connsiteX0" fmla="*/ 0 w 10691655"/>
              <a:gd name="connsiteY0" fmla="*/ 0 h 646331"/>
              <a:gd name="connsiteX1" fmla="*/ 668228 w 10691655"/>
              <a:gd name="connsiteY1" fmla="*/ 0 h 646331"/>
              <a:gd name="connsiteX2" fmla="*/ 1550290 w 10691655"/>
              <a:gd name="connsiteY2" fmla="*/ 0 h 646331"/>
              <a:gd name="connsiteX3" fmla="*/ 2432352 w 10691655"/>
              <a:gd name="connsiteY3" fmla="*/ 0 h 646331"/>
              <a:gd name="connsiteX4" fmla="*/ 3207497 w 10691655"/>
              <a:gd name="connsiteY4" fmla="*/ 0 h 646331"/>
              <a:gd name="connsiteX5" fmla="*/ 3768808 w 10691655"/>
              <a:gd name="connsiteY5" fmla="*/ 0 h 646331"/>
              <a:gd name="connsiteX6" fmla="*/ 4437037 w 10691655"/>
              <a:gd name="connsiteY6" fmla="*/ 0 h 646331"/>
              <a:gd name="connsiteX7" fmla="*/ 4891432 w 10691655"/>
              <a:gd name="connsiteY7" fmla="*/ 0 h 646331"/>
              <a:gd name="connsiteX8" fmla="*/ 5345828 w 10691655"/>
              <a:gd name="connsiteY8" fmla="*/ 0 h 646331"/>
              <a:gd name="connsiteX9" fmla="*/ 5907139 w 10691655"/>
              <a:gd name="connsiteY9" fmla="*/ 0 h 646331"/>
              <a:gd name="connsiteX10" fmla="*/ 6468451 w 10691655"/>
              <a:gd name="connsiteY10" fmla="*/ 0 h 646331"/>
              <a:gd name="connsiteX11" fmla="*/ 7029763 w 10691655"/>
              <a:gd name="connsiteY11" fmla="*/ 0 h 646331"/>
              <a:gd name="connsiteX12" fmla="*/ 7377242 w 10691655"/>
              <a:gd name="connsiteY12" fmla="*/ 0 h 646331"/>
              <a:gd name="connsiteX13" fmla="*/ 7938554 w 10691655"/>
              <a:gd name="connsiteY13" fmla="*/ 0 h 646331"/>
              <a:gd name="connsiteX14" fmla="*/ 8820615 w 10691655"/>
              <a:gd name="connsiteY14" fmla="*/ 0 h 646331"/>
              <a:gd name="connsiteX15" fmla="*/ 9702677 w 10691655"/>
              <a:gd name="connsiteY15" fmla="*/ 0 h 646331"/>
              <a:gd name="connsiteX16" fmla="*/ 10691655 w 10691655"/>
              <a:gd name="connsiteY16" fmla="*/ 0 h 646331"/>
              <a:gd name="connsiteX17" fmla="*/ 10691655 w 10691655"/>
              <a:gd name="connsiteY17" fmla="*/ 646331 h 646331"/>
              <a:gd name="connsiteX18" fmla="*/ 10130343 w 10691655"/>
              <a:gd name="connsiteY18" fmla="*/ 646331 h 646331"/>
              <a:gd name="connsiteX19" fmla="*/ 9248282 w 10691655"/>
              <a:gd name="connsiteY19" fmla="*/ 646331 h 646331"/>
              <a:gd name="connsiteX20" fmla="*/ 8900803 w 10691655"/>
              <a:gd name="connsiteY20" fmla="*/ 646331 h 646331"/>
              <a:gd name="connsiteX21" fmla="*/ 8446407 w 10691655"/>
              <a:gd name="connsiteY21" fmla="*/ 646331 h 646331"/>
              <a:gd name="connsiteX22" fmla="*/ 7778179 w 10691655"/>
              <a:gd name="connsiteY22" fmla="*/ 646331 h 646331"/>
              <a:gd name="connsiteX23" fmla="*/ 6896117 w 10691655"/>
              <a:gd name="connsiteY23" fmla="*/ 646331 h 646331"/>
              <a:gd name="connsiteX24" fmla="*/ 6120972 w 10691655"/>
              <a:gd name="connsiteY24" fmla="*/ 646331 h 646331"/>
              <a:gd name="connsiteX25" fmla="*/ 5238911 w 10691655"/>
              <a:gd name="connsiteY25" fmla="*/ 646331 h 646331"/>
              <a:gd name="connsiteX26" fmla="*/ 4891432 w 10691655"/>
              <a:gd name="connsiteY26" fmla="*/ 646331 h 646331"/>
              <a:gd name="connsiteX27" fmla="*/ 4009371 w 10691655"/>
              <a:gd name="connsiteY27" fmla="*/ 646331 h 646331"/>
              <a:gd name="connsiteX28" fmla="*/ 3554975 w 10691655"/>
              <a:gd name="connsiteY28" fmla="*/ 646331 h 646331"/>
              <a:gd name="connsiteX29" fmla="*/ 3207497 w 10691655"/>
              <a:gd name="connsiteY29" fmla="*/ 646331 h 646331"/>
              <a:gd name="connsiteX30" fmla="*/ 2860018 w 10691655"/>
              <a:gd name="connsiteY30" fmla="*/ 646331 h 646331"/>
              <a:gd name="connsiteX31" fmla="*/ 2084873 w 10691655"/>
              <a:gd name="connsiteY31" fmla="*/ 646331 h 646331"/>
              <a:gd name="connsiteX32" fmla="*/ 1523561 w 10691655"/>
              <a:gd name="connsiteY32" fmla="*/ 646331 h 646331"/>
              <a:gd name="connsiteX33" fmla="*/ 748416 w 10691655"/>
              <a:gd name="connsiteY33" fmla="*/ 646331 h 646331"/>
              <a:gd name="connsiteX34" fmla="*/ 0 w 10691655"/>
              <a:gd name="connsiteY34" fmla="*/ 646331 h 646331"/>
              <a:gd name="connsiteX35" fmla="*/ 0 w 10691655"/>
              <a:gd name="connsiteY3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691655" h="646331" fill="none" extrusionOk="0">
                <a:moveTo>
                  <a:pt x="0" y="0"/>
                </a:moveTo>
                <a:cubicBezTo>
                  <a:pt x="324712" y="20349"/>
                  <a:pt x="532209" y="-31329"/>
                  <a:pt x="668228" y="0"/>
                </a:cubicBezTo>
                <a:cubicBezTo>
                  <a:pt x="804247" y="31329"/>
                  <a:pt x="1196096" y="25506"/>
                  <a:pt x="1550290" y="0"/>
                </a:cubicBezTo>
                <a:cubicBezTo>
                  <a:pt x="1904484" y="-25506"/>
                  <a:pt x="2140359" y="-28917"/>
                  <a:pt x="2432352" y="0"/>
                </a:cubicBezTo>
                <a:cubicBezTo>
                  <a:pt x="2724345" y="28917"/>
                  <a:pt x="2995432" y="29823"/>
                  <a:pt x="3207497" y="0"/>
                </a:cubicBezTo>
                <a:cubicBezTo>
                  <a:pt x="3419562" y="-29823"/>
                  <a:pt x="3497147" y="20185"/>
                  <a:pt x="3768808" y="0"/>
                </a:cubicBezTo>
                <a:cubicBezTo>
                  <a:pt x="4040469" y="-20185"/>
                  <a:pt x="4261909" y="-13537"/>
                  <a:pt x="4437037" y="0"/>
                </a:cubicBezTo>
                <a:cubicBezTo>
                  <a:pt x="4612165" y="13537"/>
                  <a:pt x="4696243" y="12772"/>
                  <a:pt x="4891432" y="0"/>
                </a:cubicBezTo>
                <a:cubicBezTo>
                  <a:pt x="5086622" y="-12772"/>
                  <a:pt x="5186025" y="6385"/>
                  <a:pt x="5345828" y="0"/>
                </a:cubicBezTo>
                <a:cubicBezTo>
                  <a:pt x="5505631" y="-6385"/>
                  <a:pt x="5718925" y="-7696"/>
                  <a:pt x="5907139" y="0"/>
                </a:cubicBezTo>
                <a:cubicBezTo>
                  <a:pt x="6095353" y="7696"/>
                  <a:pt x="6202322" y="-27424"/>
                  <a:pt x="6468451" y="0"/>
                </a:cubicBezTo>
                <a:cubicBezTo>
                  <a:pt x="6734580" y="27424"/>
                  <a:pt x="6830914" y="17204"/>
                  <a:pt x="7029763" y="0"/>
                </a:cubicBezTo>
                <a:cubicBezTo>
                  <a:pt x="7228612" y="-17204"/>
                  <a:pt x="7212242" y="5460"/>
                  <a:pt x="7377242" y="0"/>
                </a:cubicBezTo>
                <a:cubicBezTo>
                  <a:pt x="7542242" y="-5460"/>
                  <a:pt x="7659946" y="2191"/>
                  <a:pt x="7938554" y="0"/>
                </a:cubicBezTo>
                <a:cubicBezTo>
                  <a:pt x="8217162" y="-2191"/>
                  <a:pt x="8604628" y="-22853"/>
                  <a:pt x="8820615" y="0"/>
                </a:cubicBezTo>
                <a:cubicBezTo>
                  <a:pt x="9036602" y="22853"/>
                  <a:pt x="9459693" y="12138"/>
                  <a:pt x="9702677" y="0"/>
                </a:cubicBezTo>
                <a:cubicBezTo>
                  <a:pt x="9945661" y="-12138"/>
                  <a:pt x="10381102" y="25302"/>
                  <a:pt x="10691655" y="0"/>
                </a:cubicBezTo>
                <a:cubicBezTo>
                  <a:pt x="10689050" y="310766"/>
                  <a:pt x="10664631" y="402882"/>
                  <a:pt x="10691655" y="646331"/>
                </a:cubicBezTo>
                <a:cubicBezTo>
                  <a:pt x="10554325" y="653052"/>
                  <a:pt x="10338834" y="650093"/>
                  <a:pt x="10130343" y="646331"/>
                </a:cubicBezTo>
                <a:cubicBezTo>
                  <a:pt x="9921852" y="642569"/>
                  <a:pt x="9508689" y="676467"/>
                  <a:pt x="9248282" y="646331"/>
                </a:cubicBezTo>
                <a:cubicBezTo>
                  <a:pt x="8987875" y="616195"/>
                  <a:pt x="9000904" y="637672"/>
                  <a:pt x="8900803" y="646331"/>
                </a:cubicBezTo>
                <a:cubicBezTo>
                  <a:pt x="8800702" y="654990"/>
                  <a:pt x="8630370" y="649713"/>
                  <a:pt x="8446407" y="646331"/>
                </a:cubicBezTo>
                <a:cubicBezTo>
                  <a:pt x="8262444" y="642949"/>
                  <a:pt x="7986691" y="676588"/>
                  <a:pt x="7778179" y="646331"/>
                </a:cubicBezTo>
                <a:cubicBezTo>
                  <a:pt x="7569667" y="616074"/>
                  <a:pt x="7244898" y="656103"/>
                  <a:pt x="6896117" y="646331"/>
                </a:cubicBezTo>
                <a:cubicBezTo>
                  <a:pt x="6547336" y="636559"/>
                  <a:pt x="6398384" y="681729"/>
                  <a:pt x="6120972" y="646331"/>
                </a:cubicBezTo>
                <a:cubicBezTo>
                  <a:pt x="5843560" y="610933"/>
                  <a:pt x="5555579" y="668584"/>
                  <a:pt x="5238911" y="646331"/>
                </a:cubicBezTo>
                <a:cubicBezTo>
                  <a:pt x="4922243" y="624078"/>
                  <a:pt x="4991158" y="647099"/>
                  <a:pt x="4891432" y="646331"/>
                </a:cubicBezTo>
                <a:cubicBezTo>
                  <a:pt x="4791706" y="645563"/>
                  <a:pt x="4412680" y="670429"/>
                  <a:pt x="4009371" y="646331"/>
                </a:cubicBezTo>
                <a:cubicBezTo>
                  <a:pt x="3606062" y="622233"/>
                  <a:pt x="3652046" y="650695"/>
                  <a:pt x="3554975" y="646331"/>
                </a:cubicBezTo>
                <a:cubicBezTo>
                  <a:pt x="3457904" y="641967"/>
                  <a:pt x="3365662" y="661900"/>
                  <a:pt x="3207497" y="646331"/>
                </a:cubicBezTo>
                <a:cubicBezTo>
                  <a:pt x="3049332" y="630762"/>
                  <a:pt x="3033332" y="659251"/>
                  <a:pt x="2860018" y="646331"/>
                </a:cubicBezTo>
                <a:cubicBezTo>
                  <a:pt x="2686704" y="633411"/>
                  <a:pt x="2318935" y="658709"/>
                  <a:pt x="2084873" y="646331"/>
                </a:cubicBezTo>
                <a:cubicBezTo>
                  <a:pt x="1850812" y="633953"/>
                  <a:pt x="1679026" y="647631"/>
                  <a:pt x="1523561" y="646331"/>
                </a:cubicBezTo>
                <a:cubicBezTo>
                  <a:pt x="1368096" y="645031"/>
                  <a:pt x="1055824" y="630860"/>
                  <a:pt x="748416" y="646331"/>
                </a:cubicBezTo>
                <a:cubicBezTo>
                  <a:pt x="441008" y="661802"/>
                  <a:pt x="256824" y="627791"/>
                  <a:pt x="0" y="646331"/>
                </a:cubicBezTo>
                <a:cubicBezTo>
                  <a:pt x="4065" y="388146"/>
                  <a:pt x="-31457" y="307637"/>
                  <a:pt x="0" y="0"/>
                </a:cubicBezTo>
                <a:close/>
              </a:path>
              <a:path w="10691655" h="646331" stroke="0" extrusionOk="0">
                <a:moveTo>
                  <a:pt x="0" y="0"/>
                </a:moveTo>
                <a:cubicBezTo>
                  <a:pt x="239422" y="17771"/>
                  <a:pt x="370559" y="17667"/>
                  <a:pt x="561312" y="0"/>
                </a:cubicBezTo>
                <a:cubicBezTo>
                  <a:pt x="752065" y="-17667"/>
                  <a:pt x="1092210" y="-13872"/>
                  <a:pt x="1229540" y="0"/>
                </a:cubicBezTo>
                <a:cubicBezTo>
                  <a:pt x="1366870" y="13872"/>
                  <a:pt x="1631053" y="-8320"/>
                  <a:pt x="1790852" y="0"/>
                </a:cubicBezTo>
                <a:cubicBezTo>
                  <a:pt x="1950651" y="8320"/>
                  <a:pt x="2003831" y="-15932"/>
                  <a:pt x="2138331" y="0"/>
                </a:cubicBezTo>
                <a:cubicBezTo>
                  <a:pt x="2272831" y="15932"/>
                  <a:pt x="2746664" y="38087"/>
                  <a:pt x="2913476" y="0"/>
                </a:cubicBezTo>
                <a:cubicBezTo>
                  <a:pt x="3080288" y="-38087"/>
                  <a:pt x="3226357" y="19552"/>
                  <a:pt x="3474788" y="0"/>
                </a:cubicBezTo>
                <a:cubicBezTo>
                  <a:pt x="3723219" y="-19552"/>
                  <a:pt x="4113770" y="-6348"/>
                  <a:pt x="4356849" y="0"/>
                </a:cubicBezTo>
                <a:cubicBezTo>
                  <a:pt x="4599928" y="6348"/>
                  <a:pt x="4619516" y="-1806"/>
                  <a:pt x="4811245" y="0"/>
                </a:cubicBezTo>
                <a:cubicBezTo>
                  <a:pt x="5002974" y="1806"/>
                  <a:pt x="5101045" y="-7318"/>
                  <a:pt x="5265640" y="0"/>
                </a:cubicBezTo>
                <a:cubicBezTo>
                  <a:pt x="5430236" y="7318"/>
                  <a:pt x="5863941" y="-35529"/>
                  <a:pt x="6147702" y="0"/>
                </a:cubicBezTo>
                <a:cubicBezTo>
                  <a:pt x="6431463" y="35529"/>
                  <a:pt x="6724770" y="-37392"/>
                  <a:pt x="6922847" y="0"/>
                </a:cubicBezTo>
                <a:cubicBezTo>
                  <a:pt x="7120925" y="37392"/>
                  <a:pt x="7312479" y="-14192"/>
                  <a:pt x="7484158" y="0"/>
                </a:cubicBezTo>
                <a:cubicBezTo>
                  <a:pt x="7655837" y="14192"/>
                  <a:pt x="7789663" y="-4575"/>
                  <a:pt x="7938554" y="0"/>
                </a:cubicBezTo>
                <a:cubicBezTo>
                  <a:pt x="8087445" y="4575"/>
                  <a:pt x="8341327" y="-8372"/>
                  <a:pt x="8606782" y="0"/>
                </a:cubicBezTo>
                <a:cubicBezTo>
                  <a:pt x="8872237" y="8372"/>
                  <a:pt x="8863751" y="-10924"/>
                  <a:pt x="8954261" y="0"/>
                </a:cubicBezTo>
                <a:cubicBezTo>
                  <a:pt x="9044771" y="10924"/>
                  <a:pt x="9424287" y="27489"/>
                  <a:pt x="9622489" y="0"/>
                </a:cubicBezTo>
                <a:cubicBezTo>
                  <a:pt x="9820691" y="-27489"/>
                  <a:pt x="10228847" y="14615"/>
                  <a:pt x="10691655" y="0"/>
                </a:cubicBezTo>
                <a:cubicBezTo>
                  <a:pt x="10706441" y="245112"/>
                  <a:pt x="10706754" y="391894"/>
                  <a:pt x="10691655" y="646331"/>
                </a:cubicBezTo>
                <a:cubicBezTo>
                  <a:pt x="10551973" y="639264"/>
                  <a:pt x="10397984" y="629599"/>
                  <a:pt x="10237260" y="646331"/>
                </a:cubicBezTo>
                <a:cubicBezTo>
                  <a:pt x="10076537" y="663063"/>
                  <a:pt x="9711505" y="648008"/>
                  <a:pt x="9462115" y="646331"/>
                </a:cubicBezTo>
                <a:cubicBezTo>
                  <a:pt x="9212726" y="644654"/>
                  <a:pt x="9012664" y="634740"/>
                  <a:pt x="8580053" y="646331"/>
                </a:cubicBezTo>
                <a:cubicBezTo>
                  <a:pt x="8147442" y="657922"/>
                  <a:pt x="8294943" y="662045"/>
                  <a:pt x="8125658" y="646331"/>
                </a:cubicBezTo>
                <a:cubicBezTo>
                  <a:pt x="7956373" y="630617"/>
                  <a:pt x="7704039" y="629085"/>
                  <a:pt x="7457429" y="646331"/>
                </a:cubicBezTo>
                <a:cubicBezTo>
                  <a:pt x="7210819" y="663577"/>
                  <a:pt x="7043187" y="645754"/>
                  <a:pt x="6682284" y="646331"/>
                </a:cubicBezTo>
                <a:cubicBezTo>
                  <a:pt x="6321381" y="646908"/>
                  <a:pt x="6324404" y="654076"/>
                  <a:pt x="6227889" y="646331"/>
                </a:cubicBezTo>
                <a:cubicBezTo>
                  <a:pt x="6131374" y="638586"/>
                  <a:pt x="5789773" y="634789"/>
                  <a:pt x="5666577" y="646331"/>
                </a:cubicBezTo>
                <a:cubicBezTo>
                  <a:pt x="5543381" y="657873"/>
                  <a:pt x="5122782" y="652149"/>
                  <a:pt x="4891432" y="646331"/>
                </a:cubicBezTo>
                <a:cubicBezTo>
                  <a:pt x="4660082" y="640513"/>
                  <a:pt x="4332322" y="657269"/>
                  <a:pt x="4009371" y="646331"/>
                </a:cubicBezTo>
                <a:cubicBezTo>
                  <a:pt x="3686420" y="635393"/>
                  <a:pt x="3368584" y="632186"/>
                  <a:pt x="3127309" y="646331"/>
                </a:cubicBezTo>
                <a:cubicBezTo>
                  <a:pt x="2886034" y="660476"/>
                  <a:pt x="2477193" y="620188"/>
                  <a:pt x="2245248" y="646331"/>
                </a:cubicBezTo>
                <a:cubicBezTo>
                  <a:pt x="2013303" y="672474"/>
                  <a:pt x="1828855" y="638482"/>
                  <a:pt x="1683936" y="646331"/>
                </a:cubicBezTo>
                <a:cubicBezTo>
                  <a:pt x="1539017" y="654180"/>
                  <a:pt x="1438362" y="635402"/>
                  <a:pt x="1229540" y="646331"/>
                </a:cubicBezTo>
                <a:cubicBezTo>
                  <a:pt x="1020718" y="657260"/>
                  <a:pt x="1054656" y="637710"/>
                  <a:pt x="882062" y="646331"/>
                </a:cubicBezTo>
                <a:cubicBezTo>
                  <a:pt x="709468" y="654952"/>
                  <a:pt x="218564" y="616801"/>
                  <a:pt x="0" y="646331"/>
                </a:cubicBezTo>
                <a:cubicBezTo>
                  <a:pt x="-21782" y="385690"/>
                  <a:pt x="21554" y="31061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A8422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Empowering Aspirants:</a:t>
            </a:r>
            <a:r>
              <a:rPr lang="en-IN" dirty="0"/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Equip aspirants to conquer competitive exams, overcoming challenges with Learn Sync's innovative approach.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4DF6E8-07BB-C7ED-29FD-D7F15E0B03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90908" y="4219602"/>
            <a:ext cx="2408464" cy="24084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259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Scope of LearnSync</a:t>
            </a:r>
            <a:endParaRPr sz="2400" dirty="0">
              <a:latin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A7041-C7A3-E157-8962-F0C0C29DDAF1}"/>
              </a:ext>
            </a:extLst>
          </p:cNvPr>
          <p:cNvSpPr txBox="1"/>
          <p:nvPr/>
        </p:nvSpPr>
        <p:spPr>
          <a:xfrm>
            <a:off x="750171" y="2717415"/>
            <a:ext cx="10900265" cy="369332"/>
          </a:xfrm>
          <a:custGeom>
            <a:avLst/>
            <a:gdLst>
              <a:gd name="connsiteX0" fmla="*/ 0 w 10900265"/>
              <a:gd name="connsiteY0" fmla="*/ 0 h 369332"/>
              <a:gd name="connsiteX1" fmla="*/ 681267 w 10900265"/>
              <a:gd name="connsiteY1" fmla="*/ 0 h 369332"/>
              <a:gd name="connsiteX2" fmla="*/ 1580538 w 10900265"/>
              <a:gd name="connsiteY2" fmla="*/ 0 h 369332"/>
              <a:gd name="connsiteX3" fmla="*/ 2479810 w 10900265"/>
              <a:gd name="connsiteY3" fmla="*/ 0 h 369332"/>
              <a:gd name="connsiteX4" fmla="*/ 3270080 w 10900265"/>
              <a:gd name="connsiteY4" fmla="*/ 0 h 369332"/>
              <a:gd name="connsiteX5" fmla="*/ 3842343 w 10900265"/>
              <a:gd name="connsiteY5" fmla="*/ 0 h 369332"/>
              <a:gd name="connsiteX6" fmla="*/ 4523610 w 10900265"/>
              <a:gd name="connsiteY6" fmla="*/ 0 h 369332"/>
              <a:gd name="connsiteX7" fmla="*/ 4986871 w 10900265"/>
              <a:gd name="connsiteY7" fmla="*/ 0 h 369332"/>
              <a:gd name="connsiteX8" fmla="*/ 5450133 w 10900265"/>
              <a:gd name="connsiteY8" fmla="*/ 0 h 369332"/>
              <a:gd name="connsiteX9" fmla="*/ 6022396 w 10900265"/>
              <a:gd name="connsiteY9" fmla="*/ 0 h 369332"/>
              <a:gd name="connsiteX10" fmla="*/ 6594660 w 10900265"/>
              <a:gd name="connsiteY10" fmla="*/ 0 h 369332"/>
              <a:gd name="connsiteX11" fmla="*/ 7166924 w 10900265"/>
              <a:gd name="connsiteY11" fmla="*/ 0 h 369332"/>
              <a:gd name="connsiteX12" fmla="*/ 7521183 w 10900265"/>
              <a:gd name="connsiteY12" fmla="*/ 0 h 369332"/>
              <a:gd name="connsiteX13" fmla="*/ 8093447 w 10900265"/>
              <a:gd name="connsiteY13" fmla="*/ 0 h 369332"/>
              <a:gd name="connsiteX14" fmla="*/ 8992719 w 10900265"/>
              <a:gd name="connsiteY14" fmla="*/ 0 h 369332"/>
              <a:gd name="connsiteX15" fmla="*/ 9891990 w 10900265"/>
              <a:gd name="connsiteY15" fmla="*/ 0 h 369332"/>
              <a:gd name="connsiteX16" fmla="*/ 10900265 w 10900265"/>
              <a:gd name="connsiteY16" fmla="*/ 0 h 369332"/>
              <a:gd name="connsiteX17" fmla="*/ 10900265 w 10900265"/>
              <a:gd name="connsiteY17" fmla="*/ 369332 h 369332"/>
              <a:gd name="connsiteX18" fmla="*/ 10328001 w 10900265"/>
              <a:gd name="connsiteY18" fmla="*/ 369332 h 369332"/>
              <a:gd name="connsiteX19" fmla="*/ 9428729 w 10900265"/>
              <a:gd name="connsiteY19" fmla="*/ 369332 h 369332"/>
              <a:gd name="connsiteX20" fmla="*/ 9074471 w 10900265"/>
              <a:gd name="connsiteY20" fmla="*/ 369332 h 369332"/>
              <a:gd name="connsiteX21" fmla="*/ 8611209 w 10900265"/>
              <a:gd name="connsiteY21" fmla="*/ 369332 h 369332"/>
              <a:gd name="connsiteX22" fmla="*/ 7929943 w 10900265"/>
              <a:gd name="connsiteY22" fmla="*/ 369332 h 369332"/>
              <a:gd name="connsiteX23" fmla="*/ 7030671 w 10900265"/>
              <a:gd name="connsiteY23" fmla="*/ 369332 h 369332"/>
              <a:gd name="connsiteX24" fmla="*/ 6240402 w 10900265"/>
              <a:gd name="connsiteY24" fmla="*/ 369332 h 369332"/>
              <a:gd name="connsiteX25" fmla="*/ 5341130 w 10900265"/>
              <a:gd name="connsiteY25" fmla="*/ 369332 h 369332"/>
              <a:gd name="connsiteX26" fmla="*/ 4986871 w 10900265"/>
              <a:gd name="connsiteY26" fmla="*/ 369332 h 369332"/>
              <a:gd name="connsiteX27" fmla="*/ 4087599 w 10900265"/>
              <a:gd name="connsiteY27" fmla="*/ 369332 h 369332"/>
              <a:gd name="connsiteX28" fmla="*/ 3624338 w 10900265"/>
              <a:gd name="connsiteY28" fmla="*/ 369332 h 369332"/>
              <a:gd name="connsiteX29" fmla="*/ 3270080 w 10900265"/>
              <a:gd name="connsiteY29" fmla="*/ 369332 h 369332"/>
              <a:gd name="connsiteX30" fmla="*/ 2915821 w 10900265"/>
              <a:gd name="connsiteY30" fmla="*/ 369332 h 369332"/>
              <a:gd name="connsiteX31" fmla="*/ 2125552 w 10900265"/>
              <a:gd name="connsiteY31" fmla="*/ 369332 h 369332"/>
              <a:gd name="connsiteX32" fmla="*/ 1553288 w 10900265"/>
              <a:gd name="connsiteY32" fmla="*/ 369332 h 369332"/>
              <a:gd name="connsiteX33" fmla="*/ 763019 w 10900265"/>
              <a:gd name="connsiteY33" fmla="*/ 369332 h 369332"/>
              <a:gd name="connsiteX34" fmla="*/ 0 w 10900265"/>
              <a:gd name="connsiteY34" fmla="*/ 369332 h 369332"/>
              <a:gd name="connsiteX35" fmla="*/ 0 w 10900265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65" h="369332" fill="none" extrusionOk="0">
                <a:moveTo>
                  <a:pt x="0" y="0"/>
                </a:moveTo>
                <a:cubicBezTo>
                  <a:pt x="174995" y="9367"/>
                  <a:pt x="419517" y="-26284"/>
                  <a:pt x="681267" y="0"/>
                </a:cubicBezTo>
                <a:cubicBezTo>
                  <a:pt x="943017" y="26284"/>
                  <a:pt x="1139112" y="-41959"/>
                  <a:pt x="1580538" y="0"/>
                </a:cubicBezTo>
                <a:cubicBezTo>
                  <a:pt x="2021964" y="41959"/>
                  <a:pt x="2272069" y="-29083"/>
                  <a:pt x="2479810" y="0"/>
                </a:cubicBezTo>
                <a:cubicBezTo>
                  <a:pt x="2687551" y="29083"/>
                  <a:pt x="2922804" y="35332"/>
                  <a:pt x="3270080" y="0"/>
                </a:cubicBezTo>
                <a:cubicBezTo>
                  <a:pt x="3617356" y="-35332"/>
                  <a:pt x="3577829" y="-3440"/>
                  <a:pt x="3842343" y="0"/>
                </a:cubicBezTo>
                <a:cubicBezTo>
                  <a:pt x="4106857" y="3440"/>
                  <a:pt x="4251460" y="16827"/>
                  <a:pt x="4523610" y="0"/>
                </a:cubicBezTo>
                <a:cubicBezTo>
                  <a:pt x="4795760" y="-16827"/>
                  <a:pt x="4785976" y="-17135"/>
                  <a:pt x="4986871" y="0"/>
                </a:cubicBezTo>
                <a:cubicBezTo>
                  <a:pt x="5187766" y="17135"/>
                  <a:pt x="5237422" y="-6590"/>
                  <a:pt x="5450133" y="0"/>
                </a:cubicBezTo>
                <a:cubicBezTo>
                  <a:pt x="5662844" y="6590"/>
                  <a:pt x="5736717" y="-18204"/>
                  <a:pt x="6022396" y="0"/>
                </a:cubicBezTo>
                <a:cubicBezTo>
                  <a:pt x="6308075" y="18204"/>
                  <a:pt x="6359203" y="-19569"/>
                  <a:pt x="6594660" y="0"/>
                </a:cubicBezTo>
                <a:cubicBezTo>
                  <a:pt x="6830117" y="19569"/>
                  <a:pt x="7051377" y="28480"/>
                  <a:pt x="7166924" y="0"/>
                </a:cubicBezTo>
                <a:cubicBezTo>
                  <a:pt x="7282471" y="-28480"/>
                  <a:pt x="7392125" y="-8711"/>
                  <a:pt x="7521183" y="0"/>
                </a:cubicBezTo>
                <a:cubicBezTo>
                  <a:pt x="7650241" y="8711"/>
                  <a:pt x="7943332" y="24822"/>
                  <a:pt x="8093447" y="0"/>
                </a:cubicBezTo>
                <a:cubicBezTo>
                  <a:pt x="8243562" y="-24822"/>
                  <a:pt x="8649404" y="-7842"/>
                  <a:pt x="8992719" y="0"/>
                </a:cubicBezTo>
                <a:cubicBezTo>
                  <a:pt x="9336034" y="7842"/>
                  <a:pt x="9669743" y="20014"/>
                  <a:pt x="9891990" y="0"/>
                </a:cubicBezTo>
                <a:cubicBezTo>
                  <a:pt x="10114237" y="-20014"/>
                  <a:pt x="10695954" y="-44225"/>
                  <a:pt x="10900265" y="0"/>
                </a:cubicBezTo>
                <a:cubicBezTo>
                  <a:pt x="10893043" y="143381"/>
                  <a:pt x="10896324" y="252440"/>
                  <a:pt x="10900265" y="369332"/>
                </a:cubicBezTo>
                <a:cubicBezTo>
                  <a:pt x="10679503" y="342008"/>
                  <a:pt x="10582986" y="367125"/>
                  <a:pt x="10328001" y="369332"/>
                </a:cubicBezTo>
                <a:cubicBezTo>
                  <a:pt x="10073016" y="371539"/>
                  <a:pt x="9737739" y="397761"/>
                  <a:pt x="9428729" y="369332"/>
                </a:cubicBezTo>
                <a:cubicBezTo>
                  <a:pt x="9119719" y="340903"/>
                  <a:pt x="9216929" y="380975"/>
                  <a:pt x="9074471" y="369332"/>
                </a:cubicBezTo>
                <a:cubicBezTo>
                  <a:pt x="8932013" y="357689"/>
                  <a:pt x="8744655" y="370756"/>
                  <a:pt x="8611209" y="369332"/>
                </a:cubicBezTo>
                <a:cubicBezTo>
                  <a:pt x="8477763" y="367908"/>
                  <a:pt x="8206244" y="395415"/>
                  <a:pt x="7929943" y="369332"/>
                </a:cubicBezTo>
                <a:cubicBezTo>
                  <a:pt x="7653642" y="343249"/>
                  <a:pt x="7303255" y="336025"/>
                  <a:pt x="7030671" y="369332"/>
                </a:cubicBezTo>
                <a:cubicBezTo>
                  <a:pt x="6758087" y="402639"/>
                  <a:pt x="6475896" y="358488"/>
                  <a:pt x="6240402" y="369332"/>
                </a:cubicBezTo>
                <a:cubicBezTo>
                  <a:pt x="6004908" y="380176"/>
                  <a:pt x="5556665" y="334565"/>
                  <a:pt x="5341130" y="369332"/>
                </a:cubicBezTo>
                <a:cubicBezTo>
                  <a:pt x="5125595" y="404099"/>
                  <a:pt x="5059768" y="375405"/>
                  <a:pt x="4986871" y="369332"/>
                </a:cubicBezTo>
                <a:cubicBezTo>
                  <a:pt x="4913974" y="363259"/>
                  <a:pt x="4280054" y="328915"/>
                  <a:pt x="4087599" y="369332"/>
                </a:cubicBezTo>
                <a:cubicBezTo>
                  <a:pt x="3895144" y="409749"/>
                  <a:pt x="3734282" y="391426"/>
                  <a:pt x="3624338" y="369332"/>
                </a:cubicBezTo>
                <a:cubicBezTo>
                  <a:pt x="3514394" y="347238"/>
                  <a:pt x="3363151" y="377772"/>
                  <a:pt x="3270080" y="369332"/>
                </a:cubicBezTo>
                <a:cubicBezTo>
                  <a:pt x="3177009" y="360892"/>
                  <a:pt x="3066075" y="352038"/>
                  <a:pt x="2915821" y="369332"/>
                </a:cubicBezTo>
                <a:cubicBezTo>
                  <a:pt x="2765567" y="386626"/>
                  <a:pt x="2399618" y="333055"/>
                  <a:pt x="2125552" y="369332"/>
                </a:cubicBezTo>
                <a:cubicBezTo>
                  <a:pt x="1851486" y="405609"/>
                  <a:pt x="1685535" y="375620"/>
                  <a:pt x="1553288" y="369332"/>
                </a:cubicBezTo>
                <a:cubicBezTo>
                  <a:pt x="1421041" y="363044"/>
                  <a:pt x="976146" y="381433"/>
                  <a:pt x="763019" y="369332"/>
                </a:cubicBezTo>
                <a:cubicBezTo>
                  <a:pt x="549892" y="357231"/>
                  <a:pt x="304781" y="405960"/>
                  <a:pt x="0" y="369332"/>
                </a:cubicBezTo>
                <a:cubicBezTo>
                  <a:pt x="8682" y="264547"/>
                  <a:pt x="-8374" y="87538"/>
                  <a:pt x="0" y="0"/>
                </a:cubicBezTo>
                <a:close/>
              </a:path>
              <a:path w="10900265" h="369332" stroke="0" extrusionOk="0">
                <a:moveTo>
                  <a:pt x="0" y="0"/>
                </a:moveTo>
                <a:cubicBezTo>
                  <a:pt x="157099" y="25481"/>
                  <a:pt x="301964" y="-11363"/>
                  <a:pt x="572264" y="0"/>
                </a:cubicBezTo>
                <a:cubicBezTo>
                  <a:pt x="842564" y="11363"/>
                  <a:pt x="915776" y="19461"/>
                  <a:pt x="1253530" y="0"/>
                </a:cubicBezTo>
                <a:cubicBezTo>
                  <a:pt x="1591284" y="-19461"/>
                  <a:pt x="1613684" y="11754"/>
                  <a:pt x="1825794" y="0"/>
                </a:cubicBezTo>
                <a:cubicBezTo>
                  <a:pt x="2037904" y="-11754"/>
                  <a:pt x="2015703" y="-1245"/>
                  <a:pt x="2180053" y="0"/>
                </a:cubicBezTo>
                <a:cubicBezTo>
                  <a:pt x="2344403" y="1245"/>
                  <a:pt x="2608561" y="16697"/>
                  <a:pt x="2970322" y="0"/>
                </a:cubicBezTo>
                <a:cubicBezTo>
                  <a:pt x="3332083" y="-16697"/>
                  <a:pt x="3368164" y="15045"/>
                  <a:pt x="3542586" y="0"/>
                </a:cubicBezTo>
                <a:cubicBezTo>
                  <a:pt x="3717008" y="-15045"/>
                  <a:pt x="4257346" y="-470"/>
                  <a:pt x="4441858" y="0"/>
                </a:cubicBezTo>
                <a:cubicBezTo>
                  <a:pt x="4626370" y="470"/>
                  <a:pt x="4734986" y="13562"/>
                  <a:pt x="4905119" y="0"/>
                </a:cubicBezTo>
                <a:cubicBezTo>
                  <a:pt x="5075252" y="-13562"/>
                  <a:pt x="5233397" y="7659"/>
                  <a:pt x="5368381" y="0"/>
                </a:cubicBezTo>
                <a:cubicBezTo>
                  <a:pt x="5503365" y="-7659"/>
                  <a:pt x="5850663" y="29265"/>
                  <a:pt x="6267652" y="0"/>
                </a:cubicBezTo>
                <a:cubicBezTo>
                  <a:pt x="6684641" y="-29265"/>
                  <a:pt x="6818618" y="-8901"/>
                  <a:pt x="7057922" y="0"/>
                </a:cubicBezTo>
                <a:cubicBezTo>
                  <a:pt x="7297226" y="8901"/>
                  <a:pt x="7514313" y="14952"/>
                  <a:pt x="7630185" y="0"/>
                </a:cubicBezTo>
                <a:cubicBezTo>
                  <a:pt x="7746057" y="-14952"/>
                  <a:pt x="7881220" y="14229"/>
                  <a:pt x="8093447" y="0"/>
                </a:cubicBezTo>
                <a:cubicBezTo>
                  <a:pt x="8305674" y="-14229"/>
                  <a:pt x="8623573" y="-20805"/>
                  <a:pt x="8774713" y="0"/>
                </a:cubicBezTo>
                <a:cubicBezTo>
                  <a:pt x="8925853" y="20805"/>
                  <a:pt x="9023589" y="-7850"/>
                  <a:pt x="9128972" y="0"/>
                </a:cubicBezTo>
                <a:cubicBezTo>
                  <a:pt x="9234355" y="7850"/>
                  <a:pt x="9512875" y="17190"/>
                  <a:pt x="9810238" y="0"/>
                </a:cubicBezTo>
                <a:cubicBezTo>
                  <a:pt x="10107601" y="-17190"/>
                  <a:pt x="10499953" y="-18504"/>
                  <a:pt x="10900265" y="0"/>
                </a:cubicBezTo>
                <a:cubicBezTo>
                  <a:pt x="10901201" y="99373"/>
                  <a:pt x="10892281" y="191834"/>
                  <a:pt x="10900265" y="369332"/>
                </a:cubicBezTo>
                <a:cubicBezTo>
                  <a:pt x="10747458" y="385943"/>
                  <a:pt x="10656083" y="382883"/>
                  <a:pt x="10437004" y="369332"/>
                </a:cubicBezTo>
                <a:cubicBezTo>
                  <a:pt x="10217925" y="355781"/>
                  <a:pt x="9878875" y="379771"/>
                  <a:pt x="9646735" y="369332"/>
                </a:cubicBezTo>
                <a:cubicBezTo>
                  <a:pt x="9414595" y="358893"/>
                  <a:pt x="9081361" y="374702"/>
                  <a:pt x="8747463" y="369332"/>
                </a:cubicBezTo>
                <a:cubicBezTo>
                  <a:pt x="8413565" y="363962"/>
                  <a:pt x="8388205" y="353396"/>
                  <a:pt x="8284201" y="369332"/>
                </a:cubicBezTo>
                <a:cubicBezTo>
                  <a:pt x="8180197" y="385268"/>
                  <a:pt x="7763245" y="399149"/>
                  <a:pt x="7602935" y="369332"/>
                </a:cubicBezTo>
                <a:cubicBezTo>
                  <a:pt x="7442625" y="339515"/>
                  <a:pt x="7152088" y="399792"/>
                  <a:pt x="6812666" y="369332"/>
                </a:cubicBezTo>
                <a:cubicBezTo>
                  <a:pt x="6473244" y="338872"/>
                  <a:pt x="6459566" y="356986"/>
                  <a:pt x="6349404" y="369332"/>
                </a:cubicBezTo>
                <a:cubicBezTo>
                  <a:pt x="6239242" y="381678"/>
                  <a:pt x="5896002" y="395515"/>
                  <a:pt x="5777140" y="369332"/>
                </a:cubicBezTo>
                <a:cubicBezTo>
                  <a:pt x="5658278" y="343149"/>
                  <a:pt x="5207699" y="394217"/>
                  <a:pt x="4986871" y="369332"/>
                </a:cubicBezTo>
                <a:cubicBezTo>
                  <a:pt x="4766043" y="344447"/>
                  <a:pt x="4292625" y="364783"/>
                  <a:pt x="4087599" y="369332"/>
                </a:cubicBezTo>
                <a:cubicBezTo>
                  <a:pt x="3882573" y="373881"/>
                  <a:pt x="3398197" y="390442"/>
                  <a:pt x="3188328" y="369332"/>
                </a:cubicBezTo>
                <a:cubicBezTo>
                  <a:pt x="2978459" y="348222"/>
                  <a:pt x="2512808" y="345847"/>
                  <a:pt x="2289056" y="369332"/>
                </a:cubicBezTo>
                <a:cubicBezTo>
                  <a:pt x="2065304" y="392817"/>
                  <a:pt x="1944941" y="348010"/>
                  <a:pt x="1716792" y="369332"/>
                </a:cubicBezTo>
                <a:cubicBezTo>
                  <a:pt x="1488643" y="390654"/>
                  <a:pt x="1349780" y="389554"/>
                  <a:pt x="1253530" y="369332"/>
                </a:cubicBezTo>
                <a:cubicBezTo>
                  <a:pt x="1157280" y="349110"/>
                  <a:pt x="1006255" y="382817"/>
                  <a:pt x="899272" y="369332"/>
                </a:cubicBezTo>
                <a:cubicBezTo>
                  <a:pt x="792289" y="355847"/>
                  <a:pt x="263197" y="327526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GB" b="1" i="0" dirty="0">
                <a:effectLst/>
                <a:latin typeface="Söhne"/>
              </a:rPr>
              <a:t>Enhance Focus with Pomodoro Timer: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Boost productivity using Pomodoro Timer for focused study intervals.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83682-BAD5-D037-EB5F-51A3A341241F}"/>
              </a:ext>
            </a:extLst>
          </p:cNvPr>
          <p:cNvSpPr txBox="1"/>
          <p:nvPr/>
        </p:nvSpPr>
        <p:spPr>
          <a:xfrm>
            <a:off x="750172" y="5902107"/>
            <a:ext cx="8361744" cy="646331"/>
          </a:xfrm>
          <a:custGeom>
            <a:avLst/>
            <a:gdLst>
              <a:gd name="connsiteX0" fmla="*/ 0 w 8361744"/>
              <a:gd name="connsiteY0" fmla="*/ 0 h 646331"/>
              <a:gd name="connsiteX1" fmla="*/ 445960 w 8361744"/>
              <a:gd name="connsiteY1" fmla="*/ 0 h 646331"/>
              <a:gd name="connsiteX2" fmla="*/ 1142772 w 8361744"/>
              <a:gd name="connsiteY2" fmla="*/ 0 h 646331"/>
              <a:gd name="connsiteX3" fmla="*/ 1839584 w 8361744"/>
              <a:gd name="connsiteY3" fmla="*/ 0 h 646331"/>
              <a:gd name="connsiteX4" fmla="*/ 2369161 w 8361744"/>
              <a:gd name="connsiteY4" fmla="*/ 0 h 646331"/>
              <a:gd name="connsiteX5" fmla="*/ 3233208 w 8361744"/>
              <a:gd name="connsiteY5" fmla="*/ 0 h 646331"/>
              <a:gd name="connsiteX6" fmla="*/ 3679167 w 8361744"/>
              <a:gd name="connsiteY6" fmla="*/ 0 h 646331"/>
              <a:gd name="connsiteX7" fmla="*/ 4375979 w 8361744"/>
              <a:gd name="connsiteY7" fmla="*/ 0 h 646331"/>
              <a:gd name="connsiteX8" fmla="*/ 4821939 w 8361744"/>
              <a:gd name="connsiteY8" fmla="*/ 0 h 646331"/>
              <a:gd name="connsiteX9" fmla="*/ 5435134 w 8361744"/>
              <a:gd name="connsiteY9" fmla="*/ 0 h 646331"/>
              <a:gd name="connsiteX10" fmla="*/ 5964711 w 8361744"/>
              <a:gd name="connsiteY10" fmla="*/ 0 h 646331"/>
              <a:gd name="connsiteX11" fmla="*/ 6828758 w 8361744"/>
              <a:gd name="connsiteY11" fmla="*/ 0 h 646331"/>
              <a:gd name="connsiteX12" fmla="*/ 7692804 w 8361744"/>
              <a:gd name="connsiteY12" fmla="*/ 0 h 646331"/>
              <a:gd name="connsiteX13" fmla="*/ 8361744 w 8361744"/>
              <a:gd name="connsiteY13" fmla="*/ 0 h 646331"/>
              <a:gd name="connsiteX14" fmla="*/ 8361744 w 8361744"/>
              <a:gd name="connsiteY14" fmla="*/ 646331 h 646331"/>
              <a:gd name="connsiteX15" fmla="*/ 7664932 w 8361744"/>
              <a:gd name="connsiteY15" fmla="*/ 646331 h 646331"/>
              <a:gd name="connsiteX16" fmla="*/ 7051737 w 8361744"/>
              <a:gd name="connsiteY16" fmla="*/ 646331 h 646331"/>
              <a:gd name="connsiteX17" fmla="*/ 6522160 w 8361744"/>
              <a:gd name="connsiteY17" fmla="*/ 646331 h 646331"/>
              <a:gd name="connsiteX18" fmla="*/ 5908966 w 8361744"/>
              <a:gd name="connsiteY18" fmla="*/ 646331 h 646331"/>
              <a:gd name="connsiteX19" fmla="*/ 5044919 w 8361744"/>
              <a:gd name="connsiteY19" fmla="*/ 646331 h 646331"/>
              <a:gd name="connsiteX20" fmla="*/ 4264489 w 8361744"/>
              <a:gd name="connsiteY20" fmla="*/ 646331 h 646331"/>
              <a:gd name="connsiteX21" fmla="*/ 3484060 w 8361744"/>
              <a:gd name="connsiteY21" fmla="*/ 646331 h 646331"/>
              <a:gd name="connsiteX22" fmla="*/ 2620013 w 8361744"/>
              <a:gd name="connsiteY22" fmla="*/ 646331 h 646331"/>
              <a:gd name="connsiteX23" fmla="*/ 1755966 w 8361744"/>
              <a:gd name="connsiteY23" fmla="*/ 646331 h 646331"/>
              <a:gd name="connsiteX24" fmla="*/ 1310007 w 8361744"/>
              <a:gd name="connsiteY24" fmla="*/ 646331 h 646331"/>
              <a:gd name="connsiteX25" fmla="*/ 696812 w 8361744"/>
              <a:gd name="connsiteY25" fmla="*/ 646331 h 646331"/>
              <a:gd name="connsiteX26" fmla="*/ 0 w 8361744"/>
              <a:gd name="connsiteY26" fmla="*/ 646331 h 646331"/>
              <a:gd name="connsiteX27" fmla="*/ 0 w 8361744"/>
              <a:gd name="connsiteY27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361744" h="646331" fill="none" extrusionOk="0">
                <a:moveTo>
                  <a:pt x="0" y="0"/>
                </a:moveTo>
                <a:cubicBezTo>
                  <a:pt x="122106" y="-6007"/>
                  <a:pt x="285192" y="17587"/>
                  <a:pt x="445960" y="0"/>
                </a:cubicBezTo>
                <a:cubicBezTo>
                  <a:pt x="606728" y="-17587"/>
                  <a:pt x="804139" y="-9764"/>
                  <a:pt x="1142772" y="0"/>
                </a:cubicBezTo>
                <a:cubicBezTo>
                  <a:pt x="1481405" y="9764"/>
                  <a:pt x="1633407" y="-33383"/>
                  <a:pt x="1839584" y="0"/>
                </a:cubicBezTo>
                <a:cubicBezTo>
                  <a:pt x="2045761" y="33383"/>
                  <a:pt x="2256879" y="6478"/>
                  <a:pt x="2369161" y="0"/>
                </a:cubicBezTo>
                <a:cubicBezTo>
                  <a:pt x="2481443" y="-6478"/>
                  <a:pt x="2837356" y="19745"/>
                  <a:pt x="3233208" y="0"/>
                </a:cubicBezTo>
                <a:cubicBezTo>
                  <a:pt x="3629060" y="-19745"/>
                  <a:pt x="3568892" y="-19786"/>
                  <a:pt x="3679167" y="0"/>
                </a:cubicBezTo>
                <a:cubicBezTo>
                  <a:pt x="3789442" y="19786"/>
                  <a:pt x="4212698" y="8539"/>
                  <a:pt x="4375979" y="0"/>
                </a:cubicBezTo>
                <a:cubicBezTo>
                  <a:pt x="4539260" y="-8539"/>
                  <a:pt x="4627196" y="17510"/>
                  <a:pt x="4821939" y="0"/>
                </a:cubicBezTo>
                <a:cubicBezTo>
                  <a:pt x="5016682" y="-17510"/>
                  <a:pt x="5205980" y="-18322"/>
                  <a:pt x="5435134" y="0"/>
                </a:cubicBezTo>
                <a:cubicBezTo>
                  <a:pt x="5664288" y="18322"/>
                  <a:pt x="5713318" y="5607"/>
                  <a:pt x="5964711" y="0"/>
                </a:cubicBezTo>
                <a:cubicBezTo>
                  <a:pt x="6216104" y="-5607"/>
                  <a:pt x="6513364" y="4329"/>
                  <a:pt x="6828758" y="0"/>
                </a:cubicBezTo>
                <a:cubicBezTo>
                  <a:pt x="7144152" y="-4329"/>
                  <a:pt x="7349616" y="-37901"/>
                  <a:pt x="7692804" y="0"/>
                </a:cubicBezTo>
                <a:cubicBezTo>
                  <a:pt x="8035992" y="37901"/>
                  <a:pt x="8184389" y="-19923"/>
                  <a:pt x="8361744" y="0"/>
                </a:cubicBezTo>
                <a:cubicBezTo>
                  <a:pt x="8335419" y="140020"/>
                  <a:pt x="8379563" y="445613"/>
                  <a:pt x="8361744" y="646331"/>
                </a:cubicBezTo>
                <a:cubicBezTo>
                  <a:pt x="8047781" y="670053"/>
                  <a:pt x="7941245" y="612051"/>
                  <a:pt x="7664932" y="646331"/>
                </a:cubicBezTo>
                <a:cubicBezTo>
                  <a:pt x="7388619" y="680611"/>
                  <a:pt x="7260362" y="645422"/>
                  <a:pt x="7051737" y="646331"/>
                </a:cubicBezTo>
                <a:cubicBezTo>
                  <a:pt x="6843112" y="647240"/>
                  <a:pt x="6646735" y="643834"/>
                  <a:pt x="6522160" y="646331"/>
                </a:cubicBezTo>
                <a:cubicBezTo>
                  <a:pt x="6397585" y="648828"/>
                  <a:pt x="6074818" y="664420"/>
                  <a:pt x="5908966" y="646331"/>
                </a:cubicBezTo>
                <a:cubicBezTo>
                  <a:pt x="5743114" y="628242"/>
                  <a:pt x="5347543" y="659014"/>
                  <a:pt x="5044919" y="646331"/>
                </a:cubicBezTo>
                <a:cubicBezTo>
                  <a:pt x="4742295" y="633648"/>
                  <a:pt x="4505361" y="643405"/>
                  <a:pt x="4264489" y="646331"/>
                </a:cubicBezTo>
                <a:cubicBezTo>
                  <a:pt x="4023617" y="649258"/>
                  <a:pt x="3874248" y="677306"/>
                  <a:pt x="3484060" y="646331"/>
                </a:cubicBezTo>
                <a:cubicBezTo>
                  <a:pt x="3093872" y="615356"/>
                  <a:pt x="2807688" y="622937"/>
                  <a:pt x="2620013" y="646331"/>
                </a:cubicBezTo>
                <a:cubicBezTo>
                  <a:pt x="2432338" y="669725"/>
                  <a:pt x="2141152" y="609618"/>
                  <a:pt x="1755966" y="646331"/>
                </a:cubicBezTo>
                <a:cubicBezTo>
                  <a:pt x="1370780" y="683044"/>
                  <a:pt x="1496690" y="635612"/>
                  <a:pt x="1310007" y="646331"/>
                </a:cubicBezTo>
                <a:cubicBezTo>
                  <a:pt x="1123324" y="657050"/>
                  <a:pt x="952918" y="672319"/>
                  <a:pt x="696812" y="646331"/>
                </a:cubicBezTo>
                <a:cubicBezTo>
                  <a:pt x="440706" y="620343"/>
                  <a:pt x="149946" y="641201"/>
                  <a:pt x="0" y="646331"/>
                </a:cubicBezTo>
                <a:cubicBezTo>
                  <a:pt x="26999" y="386572"/>
                  <a:pt x="1023" y="185037"/>
                  <a:pt x="0" y="0"/>
                </a:cubicBezTo>
                <a:close/>
              </a:path>
              <a:path w="8361744" h="646331" stroke="0" extrusionOk="0">
                <a:moveTo>
                  <a:pt x="0" y="0"/>
                </a:moveTo>
                <a:cubicBezTo>
                  <a:pt x="303602" y="-18809"/>
                  <a:pt x="325726" y="19801"/>
                  <a:pt x="613195" y="0"/>
                </a:cubicBezTo>
                <a:cubicBezTo>
                  <a:pt x="900665" y="-19801"/>
                  <a:pt x="1041480" y="9411"/>
                  <a:pt x="1310007" y="0"/>
                </a:cubicBezTo>
                <a:cubicBezTo>
                  <a:pt x="1578534" y="-9411"/>
                  <a:pt x="1768061" y="-20447"/>
                  <a:pt x="1923201" y="0"/>
                </a:cubicBezTo>
                <a:cubicBezTo>
                  <a:pt x="2078341" y="20447"/>
                  <a:pt x="2273398" y="2002"/>
                  <a:pt x="2369161" y="0"/>
                </a:cubicBezTo>
                <a:cubicBezTo>
                  <a:pt x="2464924" y="-2002"/>
                  <a:pt x="2787296" y="2824"/>
                  <a:pt x="3149590" y="0"/>
                </a:cubicBezTo>
                <a:cubicBezTo>
                  <a:pt x="3511884" y="-2824"/>
                  <a:pt x="3602127" y="-788"/>
                  <a:pt x="3762785" y="0"/>
                </a:cubicBezTo>
                <a:cubicBezTo>
                  <a:pt x="3923443" y="788"/>
                  <a:pt x="4325346" y="1667"/>
                  <a:pt x="4626832" y="0"/>
                </a:cubicBezTo>
                <a:cubicBezTo>
                  <a:pt x="4928318" y="-1667"/>
                  <a:pt x="4906146" y="8908"/>
                  <a:pt x="5156409" y="0"/>
                </a:cubicBezTo>
                <a:cubicBezTo>
                  <a:pt x="5406672" y="-8908"/>
                  <a:pt x="5503685" y="-24441"/>
                  <a:pt x="5685986" y="0"/>
                </a:cubicBezTo>
                <a:cubicBezTo>
                  <a:pt x="5868287" y="24441"/>
                  <a:pt x="6157062" y="3981"/>
                  <a:pt x="6550033" y="0"/>
                </a:cubicBezTo>
                <a:cubicBezTo>
                  <a:pt x="6943004" y="-3981"/>
                  <a:pt x="7056012" y="24292"/>
                  <a:pt x="7330462" y="0"/>
                </a:cubicBezTo>
                <a:cubicBezTo>
                  <a:pt x="7604912" y="-24292"/>
                  <a:pt x="8115050" y="43153"/>
                  <a:pt x="8361744" y="0"/>
                </a:cubicBezTo>
                <a:cubicBezTo>
                  <a:pt x="8342939" y="208703"/>
                  <a:pt x="8390206" y="450015"/>
                  <a:pt x="8361744" y="646331"/>
                </a:cubicBezTo>
                <a:cubicBezTo>
                  <a:pt x="8062598" y="629982"/>
                  <a:pt x="7777759" y="630400"/>
                  <a:pt x="7497697" y="646331"/>
                </a:cubicBezTo>
                <a:cubicBezTo>
                  <a:pt x="7217635" y="662262"/>
                  <a:pt x="7050506" y="619749"/>
                  <a:pt x="6717268" y="646331"/>
                </a:cubicBezTo>
                <a:cubicBezTo>
                  <a:pt x="6384030" y="672913"/>
                  <a:pt x="6264761" y="626079"/>
                  <a:pt x="6020456" y="646331"/>
                </a:cubicBezTo>
                <a:cubicBezTo>
                  <a:pt x="5776151" y="666583"/>
                  <a:pt x="5604700" y="662802"/>
                  <a:pt x="5490879" y="646331"/>
                </a:cubicBezTo>
                <a:cubicBezTo>
                  <a:pt x="5377058" y="629860"/>
                  <a:pt x="5158816" y="656706"/>
                  <a:pt x="5044919" y="646331"/>
                </a:cubicBezTo>
                <a:cubicBezTo>
                  <a:pt x="4931022" y="635956"/>
                  <a:pt x="4757953" y="662327"/>
                  <a:pt x="4598959" y="646331"/>
                </a:cubicBezTo>
                <a:cubicBezTo>
                  <a:pt x="4439965" y="630335"/>
                  <a:pt x="4197418" y="624922"/>
                  <a:pt x="3818530" y="646331"/>
                </a:cubicBezTo>
                <a:cubicBezTo>
                  <a:pt x="3439642" y="667740"/>
                  <a:pt x="3257382" y="632643"/>
                  <a:pt x="2954483" y="646331"/>
                </a:cubicBezTo>
                <a:cubicBezTo>
                  <a:pt x="2651584" y="660019"/>
                  <a:pt x="2584840" y="637109"/>
                  <a:pt x="2424906" y="646331"/>
                </a:cubicBezTo>
                <a:cubicBezTo>
                  <a:pt x="2264972" y="655553"/>
                  <a:pt x="1885484" y="668758"/>
                  <a:pt x="1728094" y="646331"/>
                </a:cubicBezTo>
                <a:cubicBezTo>
                  <a:pt x="1570704" y="623904"/>
                  <a:pt x="1193129" y="631616"/>
                  <a:pt x="947664" y="646331"/>
                </a:cubicBezTo>
                <a:cubicBezTo>
                  <a:pt x="702199" y="661047"/>
                  <a:pt x="411768" y="681412"/>
                  <a:pt x="0" y="646331"/>
                </a:cubicBezTo>
                <a:cubicBezTo>
                  <a:pt x="-253" y="359001"/>
                  <a:pt x="4869" y="131669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GB" b="1" i="0" dirty="0">
                <a:effectLst/>
                <a:latin typeface="Söhne"/>
              </a:rPr>
              <a:t>Organize Information with Flash Cards: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Facilitate effective learning through Flash Cards, promoting information retention.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64312-EB90-644F-2210-16AF7F5E319C}"/>
              </a:ext>
            </a:extLst>
          </p:cNvPr>
          <p:cNvSpPr txBox="1"/>
          <p:nvPr/>
        </p:nvSpPr>
        <p:spPr>
          <a:xfrm>
            <a:off x="750171" y="4598636"/>
            <a:ext cx="8361745" cy="646331"/>
          </a:xfrm>
          <a:custGeom>
            <a:avLst/>
            <a:gdLst>
              <a:gd name="connsiteX0" fmla="*/ 0 w 8361745"/>
              <a:gd name="connsiteY0" fmla="*/ 0 h 646331"/>
              <a:gd name="connsiteX1" fmla="*/ 445960 w 8361745"/>
              <a:gd name="connsiteY1" fmla="*/ 0 h 646331"/>
              <a:gd name="connsiteX2" fmla="*/ 1142772 w 8361745"/>
              <a:gd name="connsiteY2" fmla="*/ 0 h 646331"/>
              <a:gd name="connsiteX3" fmla="*/ 1839584 w 8361745"/>
              <a:gd name="connsiteY3" fmla="*/ 0 h 646331"/>
              <a:gd name="connsiteX4" fmla="*/ 2369161 w 8361745"/>
              <a:gd name="connsiteY4" fmla="*/ 0 h 646331"/>
              <a:gd name="connsiteX5" fmla="*/ 3233208 w 8361745"/>
              <a:gd name="connsiteY5" fmla="*/ 0 h 646331"/>
              <a:gd name="connsiteX6" fmla="*/ 3679168 w 8361745"/>
              <a:gd name="connsiteY6" fmla="*/ 0 h 646331"/>
              <a:gd name="connsiteX7" fmla="*/ 4375980 w 8361745"/>
              <a:gd name="connsiteY7" fmla="*/ 0 h 646331"/>
              <a:gd name="connsiteX8" fmla="*/ 4821940 w 8361745"/>
              <a:gd name="connsiteY8" fmla="*/ 0 h 646331"/>
              <a:gd name="connsiteX9" fmla="*/ 5435134 w 8361745"/>
              <a:gd name="connsiteY9" fmla="*/ 0 h 646331"/>
              <a:gd name="connsiteX10" fmla="*/ 5964711 w 8361745"/>
              <a:gd name="connsiteY10" fmla="*/ 0 h 646331"/>
              <a:gd name="connsiteX11" fmla="*/ 6828758 w 8361745"/>
              <a:gd name="connsiteY11" fmla="*/ 0 h 646331"/>
              <a:gd name="connsiteX12" fmla="*/ 7692805 w 8361745"/>
              <a:gd name="connsiteY12" fmla="*/ 0 h 646331"/>
              <a:gd name="connsiteX13" fmla="*/ 8361745 w 8361745"/>
              <a:gd name="connsiteY13" fmla="*/ 0 h 646331"/>
              <a:gd name="connsiteX14" fmla="*/ 8361745 w 8361745"/>
              <a:gd name="connsiteY14" fmla="*/ 646331 h 646331"/>
              <a:gd name="connsiteX15" fmla="*/ 7664933 w 8361745"/>
              <a:gd name="connsiteY15" fmla="*/ 646331 h 646331"/>
              <a:gd name="connsiteX16" fmla="*/ 7051738 w 8361745"/>
              <a:gd name="connsiteY16" fmla="*/ 646331 h 646331"/>
              <a:gd name="connsiteX17" fmla="*/ 6522161 w 8361745"/>
              <a:gd name="connsiteY17" fmla="*/ 646331 h 646331"/>
              <a:gd name="connsiteX18" fmla="*/ 5908966 w 8361745"/>
              <a:gd name="connsiteY18" fmla="*/ 646331 h 646331"/>
              <a:gd name="connsiteX19" fmla="*/ 5044919 w 8361745"/>
              <a:gd name="connsiteY19" fmla="*/ 646331 h 646331"/>
              <a:gd name="connsiteX20" fmla="*/ 4264490 w 8361745"/>
              <a:gd name="connsiteY20" fmla="*/ 646331 h 646331"/>
              <a:gd name="connsiteX21" fmla="*/ 3484060 w 8361745"/>
              <a:gd name="connsiteY21" fmla="*/ 646331 h 646331"/>
              <a:gd name="connsiteX22" fmla="*/ 2620013 w 8361745"/>
              <a:gd name="connsiteY22" fmla="*/ 646331 h 646331"/>
              <a:gd name="connsiteX23" fmla="*/ 1755966 w 8361745"/>
              <a:gd name="connsiteY23" fmla="*/ 646331 h 646331"/>
              <a:gd name="connsiteX24" fmla="*/ 1310007 w 8361745"/>
              <a:gd name="connsiteY24" fmla="*/ 646331 h 646331"/>
              <a:gd name="connsiteX25" fmla="*/ 696812 w 8361745"/>
              <a:gd name="connsiteY25" fmla="*/ 646331 h 646331"/>
              <a:gd name="connsiteX26" fmla="*/ 0 w 8361745"/>
              <a:gd name="connsiteY26" fmla="*/ 646331 h 646331"/>
              <a:gd name="connsiteX27" fmla="*/ 0 w 8361745"/>
              <a:gd name="connsiteY27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361745" h="646331" fill="none" extrusionOk="0">
                <a:moveTo>
                  <a:pt x="0" y="0"/>
                </a:moveTo>
                <a:cubicBezTo>
                  <a:pt x="122106" y="-6007"/>
                  <a:pt x="285192" y="17587"/>
                  <a:pt x="445960" y="0"/>
                </a:cubicBezTo>
                <a:cubicBezTo>
                  <a:pt x="606728" y="-17587"/>
                  <a:pt x="804139" y="-9764"/>
                  <a:pt x="1142772" y="0"/>
                </a:cubicBezTo>
                <a:cubicBezTo>
                  <a:pt x="1481405" y="9764"/>
                  <a:pt x="1633407" y="-33383"/>
                  <a:pt x="1839584" y="0"/>
                </a:cubicBezTo>
                <a:cubicBezTo>
                  <a:pt x="2045761" y="33383"/>
                  <a:pt x="2256879" y="6478"/>
                  <a:pt x="2369161" y="0"/>
                </a:cubicBezTo>
                <a:cubicBezTo>
                  <a:pt x="2481443" y="-6478"/>
                  <a:pt x="2837356" y="19745"/>
                  <a:pt x="3233208" y="0"/>
                </a:cubicBezTo>
                <a:cubicBezTo>
                  <a:pt x="3629060" y="-19745"/>
                  <a:pt x="3562959" y="-20866"/>
                  <a:pt x="3679168" y="0"/>
                </a:cubicBezTo>
                <a:cubicBezTo>
                  <a:pt x="3795377" y="20866"/>
                  <a:pt x="4212699" y="8539"/>
                  <a:pt x="4375980" y="0"/>
                </a:cubicBezTo>
                <a:cubicBezTo>
                  <a:pt x="4539261" y="-8539"/>
                  <a:pt x="4627197" y="17510"/>
                  <a:pt x="4821940" y="0"/>
                </a:cubicBezTo>
                <a:cubicBezTo>
                  <a:pt x="5016683" y="-17510"/>
                  <a:pt x="5212924" y="-12672"/>
                  <a:pt x="5435134" y="0"/>
                </a:cubicBezTo>
                <a:cubicBezTo>
                  <a:pt x="5657344" y="12672"/>
                  <a:pt x="5713318" y="5607"/>
                  <a:pt x="5964711" y="0"/>
                </a:cubicBezTo>
                <a:cubicBezTo>
                  <a:pt x="6216104" y="-5607"/>
                  <a:pt x="6513364" y="4329"/>
                  <a:pt x="6828758" y="0"/>
                </a:cubicBezTo>
                <a:cubicBezTo>
                  <a:pt x="7144152" y="-4329"/>
                  <a:pt x="7347094" y="-40040"/>
                  <a:pt x="7692805" y="0"/>
                </a:cubicBezTo>
                <a:cubicBezTo>
                  <a:pt x="8038516" y="40040"/>
                  <a:pt x="8184390" y="-19923"/>
                  <a:pt x="8361745" y="0"/>
                </a:cubicBezTo>
                <a:cubicBezTo>
                  <a:pt x="8335420" y="140020"/>
                  <a:pt x="8379564" y="445613"/>
                  <a:pt x="8361745" y="646331"/>
                </a:cubicBezTo>
                <a:cubicBezTo>
                  <a:pt x="8047782" y="670053"/>
                  <a:pt x="7941246" y="612051"/>
                  <a:pt x="7664933" y="646331"/>
                </a:cubicBezTo>
                <a:cubicBezTo>
                  <a:pt x="7388620" y="680611"/>
                  <a:pt x="7260363" y="645422"/>
                  <a:pt x="7051738" y="646331"/>
                </a:cubicBezTo>
                <a:cubicBezTo>
                  <a:pt x="6843113" y="647240"/>
                  <a:pt x="6646736" y="643834"/>
                  <a:pt x="6522161" y="646331"/>
                </a:cubicBezTo>
                <a:cubicBezTo>
                  <a:pt x="6397586" y="648828"/>
                  <a:pt x="6077013" y="665055"/>
                  <a:pt x="5908966" y="646331"/>
                </a:cubicBezTo>
                <a:cubicBezTo>
                  <a:pt x="5740919" y="627607"/>
                  <a:pt x="5347543" y="659014"/>
                  <a:pt x="5044919" y="646331"/>
                </a:cubicBezTo>
                <a:cubicBezTo>
                  <a:pt x="4742295" y="633648"/>
                  <a:pt x="4503981" y="640913"/>
                  <a:pt x="4264490" y="646331"/>
                </a:cubicBezTo>
                <a:cubicBezTo>
                  <a:pt x="4024999" y="651749"/>
                  <a:pt x="3645100" y="679775"/>
                  <a:pt x="3484060" y="646331"/>
                </a:cubicBezTo>
                <a:cubicBezTo>
                  <a:pt x="3323020" y="612888"/>
                  <a:pt x="2807688" y="622937"/>
                  <a:pt x="2620013" y="646331"/>
                </a:cubicBezTo>
                <a:cubicBezTo>
                  <a:pt x="2432338" y="669725"/>
                  <a:pt x="2141152" y="609618"/>
                  <a:pt x="1755966" y="646331"/>
                </a:cubicBezTo>
                <a:cubicBezTo>
                  <a:pt x="1370780" y="683044"/>
                  <a:pt x="1496690" y="635612"/>
                  <a:pt x="1310007" y="646331"/>
                </a:cubicBezTo>
                <a:cubicBezTo>
                  <a:pt x="1123324" y="657050"/>
                  <a:pt x="952918" y="672319"/>
                  <a:pt x="696812" y="646331"/>
                </a:cubicBezTo>
                <a:cubicBezTo>
                  <a:pt x="440706" y="620343"/>
                  <a:pt x="149946" y="641201"/>
                  <a:pt x="0" y="646331"/>
                </a:cubicBezTo>
                <a:cubicBezTo>
                  <a:pt x="26999" y="386572"/>
                  <a:pt x="1023" y="185037"/>
                  <a:pt x="0" y="0"/>
                </a:cubicBezTo>
                <a:close/>
              </a:path>
              <a:path w="8361745" h="646331" stroke="0" extrusionOk="0">
                <a:moveTo>
                  <a:pt x="0" y="0"/>
                </a:moveTo>
                <a:cubicBezTo>
                  <a:pt x="303602" y="-18809"/>
                  <a:pt x="325726" y="19801"/>
                  <a:pt x="613195" y="0"/>
                </a:cubicBezTo>
                <a:cubicBezTo>
                  <a:pt x="900665" y="-19801"/>
                  <a:pt x="1041480" y="9411"/>
                  <a:pt x="1310007" y="0"/>
                </a:cubicBezTo>
                <a:cubicBezTo>
                  <a:pt x="1578534" y="-9411"/>
                  <a:pt x="1768061" y="-20447"/>
                  <a:pt x="1923201" y="0"/>
                </a:cubicBezTo>
                <a:cubicBezTo>
                  <a:pt x="2078341" y="20447"/>
                  <a:pt x="2273398" y="2002"/>
                  <a:pt x="2369161" y="0"/>
                </a:cubicBezTo>
                <a:cubicBezTo>
                  <a:pt x="2464924" y="-2002"/>
                  <a:pt x="2784839" y="-821"/>
                  <a:pt x="3149591" y="0"/>
                </a:cubicBezTo>
                <a:cubicBezTo>
                  <a:pt x="3514343" y="821"/>
                  <a:pt x="3604861" y="3699"/>
                  <a:pt x="3762785" y="0"/>
                </a:cubicBezTo>
                <a:cubicBezTo>
                  <a:pt x="3920709" y="-3699"/>
                  <a:pt x="4325346" y="1667"/>
                  <a:pt x="4626832" y="0"/>
                </a:cubicBezTo>
                <a:cubicBezTo>
                  <a:pt x="4928318" y="-1667"/>
                  <a:pt x="4906146" y="8908"/>
                  <a:pt x="5156409" y="0"/>
                </a:cubicBezTo>
                <a:cubicBezTo>
                  <a:pt x="5406672" y="-8908"/>
                  <a:pt x="5497960" y="-25834"/>
                  <a:pt x="5685987" y="0"/>
                </a:cubicBezTo>
                <a:cubicBezTo>
                  <a:pt x="5874014" y="25834"/>
                  <a:pt x="6157063" y="3981"/>
                  <a:pt x="6550034" y="0"/>
                </a:cubicBezTo>
                <a:cubicBezTo>
                  <a:pt x="6943005" y="-3981"/>
                  <a:pt x="7056013" y="24292"/>
                  <a:pt x="7330463" y="0"/>
                </a:cubicBezTo>
                <a:cubicBezTo>
                  <a:pt x="7604913" y="-24292"/>
                  <a:pt x="8115051" y="43153"/>
                  <a:pt x="8361745" y="0"/>
                </a:cubicBezTo>
                <a:cubicBezTo>
                  <a:pt x="8342940" y="208703"/>
                  <a:pt x="8390207" y="450015"/>
                  <a:pt x="8361745" y="646331"/>
                </a:cubicBezTo>
                <a:cubicBezTo>
                  <a:pt x="8062599" y="629982"/>
                  <a:pt x="7777760" y="630400"/>
                  <a:pt x="7497698" y="646331"/>
                </a:cubicBezTo>
                <a:cubicBezTo>
                  <a:pt x="7217636" y="662262"/>
                  <a:pt x="7055004" y="624319"/>
                  <a:pt x="6717268" y="646331"/>
                </a:cubicBezTo>
                <a:cubicBezTo>
                  <a:pt x="6379532" y="668344"/>
                  <a:pt x="6264761" y="626079"/>
                  <a:pt x="6020456" y="646331"/>
                </a:cubicBezTo>
                <a:cubicBezTo>
                  <a:pt x="5776151" y="666583"/>
                  <a:pt x="5604700" y="662802"/>
                  <a:pt x="5490879" y="646331"/>
                </a:cubicBezTo>
                <a:cubicBezTo>
                  <a:pt x="5377058" y="629860"/>
                  <a:pt x="5158816" y="656706"/>
                  <a:pt x="5044919" y="646331"/>
                </a:cubicBezTo>
                <a:cubicBezTo>
                  <a:pt x="4931022" y="635956"/>
                  <a:pt x="4749211" y="654417"/>
                  <a:pt x="4598960" y="646331"/>
                </a:cubicBezTo>
                <a:cubicBezTo>
                  <a:pt x="4448709" y="638245"/>
                  <a:pt x="4202680" y="629744"/>
                  <a:pt x="3818530" y="646331"/>
                </a:cubicBezTo>
                <a:cubicBezTo>
                  <a:pt x="3434380" y="662919"/>
                  <a:pt x="3257382" y="632643"/>
                  <a:pt x="2954483" y="646331"/>
                </a:cubicBezTo>
                <a:cubicBezTo>
                  <a:pt x="2651584" y="660019"/>
                  <a:pt x="2584840" y="637109"/>
                  <a:pt x="2424906" y="646331"/>
                </a:cubicBezTo>
                <a:cubicBezTo>
                  <a:pt x="2264972" y="655553"/>
                  <a:pt x="1885484" y="668758"/>
                  <a:pt x="1728094" y="646331"/>
                </a:cubicBezTo>
                <a:cubicBezTo>
                  <a:pt x="1570704" y="623904"/>
                  <a:pt x="1193129" y="631616"/>
                  <a:pt x="947664" y="646331"/>
                </a:cubicBezTo>
                <a:cubicBezTo>
                  <a:pt x="702199" y="661047"/>
                  <a:pt x="411768" y="681412"/>
                  <a:pt x="0" y="646331"/>
                </a:cubicBezTo>
                <a:cubicBezTo>
                  <a:pt x="-253" y="359001"/>
                  <a:pt x="4869" y="13166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Build Collaborative Communities:</a:t>
            </a:r>
            <a:r>
              <a:rPr lang="en-IN" dirty="0"/>
              <a:t>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Foster connections through Friend's Activity Panel, Group Streaks, and Leaderboards.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10453-FD33-EBDD-A455-621DECA4F488}"/>
              </a:ext>
            </a:extLst>
          </p:cNvPr>
          <p:cNvSpPr txBox="1"/>
          <p:nvPr/>
        </p:nvSpPr>
        <p:spPr>
          <a:xfrm>
            <a:off x="750170" y="3675901"/>
            <a:ext cx="10900265" cy="369332"/>
          </a:xfrm>
          <a:custGeom>
            <a:avLst/>
            <a:gdLst>
              <a:gd name="connsiteX0" fmla="*/ 0 w 10900265"/>
              <a:gd name="connsiteY0" fmla="*/ 0 h 369332"/>
              <a:gd name="connsiteX1" fmla="*/ 681267 w 10900265"/>
              <a:gd name="connsiteY1" fmla="*/ 0 h 369332"/>
              <a:gd name="connsiteX2" fmla="*/ 1580538 w 10900265"/>
              <a:gd name="connsiteY2" fmla="*/ 0 h 369332"/>
              <a:gd name="connsiteX3" fmla="*/ 2479810 w 10900265"/>
              <a:gd name="connsiteY3" fmla="*/ 0 h 369332"/>
              <a:gd name="connsiteX4" fmla="*/ 3270080 w 10900265"/>
              <a:gd name="connsiteY4" fmla="*/ 0 h 369332"/>
              <a:gd name="connsiteX5" fmla="*/ 3842343 w 10900265"/>
              <a:gd name="connsiteY5" fmla="*/ 0 h 369332"/>
              <a:gd name="connsiteX6" fmla="*/ 4523610 w 10900265"/>
              <a:gd name="connsiteY6" fmla="*/ 0 h 369332"/>
              <a:gd name="connsiteX7" fmla="*/ 4986871 w 10900265"/>
              <a:gd name="connsiteY7" fmla="*/ 0 h 369332"/>
              <a:gd name="connsiteX8" fmla="*/ 5450133 w 10900265"/>
              <a:gd name="connsiteY8" fmla="*/ 0 h 369332"/>
              <a:gd name="connsiteX9" fmla="*/ 6022396 w 10900265"/>
              <a:gd name="connsiteY9" fmla="*/ 0 h 369332"/>
              <a:gd name="connsiteX10" fmla="*/ 6594660 w 10900265"/>
              <a:gd name="connsiteY10" fmla="*/ 0 h 369332"/>
              <a:gd name="connsiteX11" fmla="*/ 7166924 w 10900265"/>
              <a:gd name="connsiteY11" fmla="*/ 0 h 369332"/>
              <a:gd name="connsiteX12" fmla="*/ 7521183 w 10900265"/>
              <a:gd name="connsiteY12" fmla="*/ 0 h 369332"/>
              <a:gd name="connsiteX13" fmla="*/ 8093447 w 10900265"/>
              <a:gd name="connsiteY13" fmla="*/ 0 h 369332"/>
              <a:gd name="connsiteX14" fmla="*/ 8992719 w 10900265"/>
              <a:gd name="connsiteY14" fmla="*/ 0 h 369332"/>
              <a:gd name="connsiteX15" fmla="*/ 9891990 w 10900265"/>
              <a:gd name="connsiteY15" fmla="*/ 0 h 369332"/>
              <a:gd name="connsiteX16" fmla="*/ 10900265 w 10900265"/>
              <a:gd name="connsiteY16" fmla="*/ 0 h 369332"/>
              <a:gd name="connsiteX17" fmla="*/ 10900265 w 10900265"/>
              <a:gd name="connsiteY17" fmla="*/ 369332 h 369332"/>
              <a:gd name="connsiteX18" fmla="*/ 10328001 w 10900265"/>
              <a:gd name="connsiteY18" fmla="*/ 369332 h 369332"/>
              <a:gd name="connsiteX19" fmla="*/ 9428729 w 10900265"/>
              <a:gd name="connsiteY19" fmla="*/ 369332 h 369332"/>
              <a:gd name="connsiteX20" fmla="*/ 9074471 w 10900265"/>
              <a:gd name="connsiteY20" fmla="*/ 369332 h 369332"/>
              <a:gd name="connsiteX21" fmla="*/ 8611209 w 10900265"/>
              <a:gd name="connsiteY21" fmla="*/ 369332 h 369332"/>
              <a:gd name="connsiteX22" fmla="*/ 7929943 w 10900265"/>
              <a:gd name="connsiteY22" fmla="*/ 369332 h 369332"/>
              <a:gd name="connsiteX23" fmla="*/ 7030671 w 10900265"/>
              <a:gd name="connsiteY23" fmla="*/ 369332 h 369332"/>
              <a:gd name="connsiteX24" fmla="*/ 6240402 w 10900265"/>
              <a:gd name="connsiteY24" fmla="*/ 369332 h 369332"/>
              <a:gd name="connsiteX25" fmla="*/ 5341130 w 10900265"/>
              <a:gd name="connsiteY25" fmla="*/ 369332 h 369332"/>
              <a:gd name="connsiteX26" fmla="*/ 4986871 w 10900265"/>
              <a:gd name="connsiteY26" fmla="*/ 369332 h 369332"/>
              <a:gd name="connsiteX27" fmla="*/ 4087599 w 10900265"/>
              <a:gd name="connsiteY27" fmla="*/ 369332 h 369332"/>
              <a:gd name="connsiteX28" fmla="*/ 3624338 w 10900265"/>
              <a:gd name="connsiteY28" fmla="*/ 369332 h 369332"/>
              <a:gd name="connsiteX29" fmla="*/ 3270080 w 10900265"/>
              <a:gd name="connsiteY29" fmla="*/ 369332 h 369332"/>
              <a:gd name="connsiteX30" fmla="*/ 2915821 w 10900265"/>
              <a:gd name="connsiteY30" fmla="*/ 369332 h 369332"/>
              <a:gd name="connsiteX31" fmla="*/ 2125552 w 10900265"/>
              <a:gd name="connsiteY31" fmla="*/ 369332 h 369332"/>
              <a:gd name="connsiteX32" fmla="*/ 1553288 w 10900265"/>
              <a:gd name="connsiteY32" fmla="*/ 369332 h 369332"/>
              <a:gd name="connsiteX33" fmla="*/ 763019 w 10900265"/>
              <a:gd name="connsiteY33" fmla="*/ 369332 h 369332"/>
              <a:gd name="connsiteX34" fmla="*/ 0 w 10900265"/>
              <a:gd name="connsiteY34" fmla="*/ 369332 h 369332"/>
              <a:gd name="connsiteX35" fmla="*/ 0 w 10900265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65" h="369332" fill="none" extrusionOk="0">
                <a:moveTo>
                  <a:pt x="0" y="0"/>
                </a:moveTo>
                <a:cubicBezTo>
                  <a:pt x="174995" y="9367"/>
                  <a:pt x="419517" y="-26284"/>
                  <a:pt x="681267" y="0"/>
                </a:cubicBezTo>
                <a:cubicBezTo>
                  <a:pt x="943017" y="26284"/>
                  <a:pt x="1139112" y="-41959"/>
                  <a:pt x="1580538" y="0"/>
                </a:cubicBezTo>
                <a:cubicBezTo>
                  <a:pt x="2021964" y="41959"/>
                  <a:pt x="2272069" y="-29083"/>
                  <a:pt x="2479810" y="0"/>
                </a:cubicBezTo>
                <a:cubicBezTo>
                  <a:pt x="2687551" y="29083"/>
                  <a:pt x="2922804" y="35332"/>
                  <a:pt x="3270080" y="0"/>
                </a:cubicBezTo>
                <a:cubicBezTo>
                  <a:pt x="3617356" y="-35332"/>
                  <a:pt x="3577829" y="-3440"/>
                  <a:pt x="3842343" y="0"/>
                </a:cubicBezTo>
                <a:cubicBezTo>
                  <a:pt x="4106857" y="3440"/>
                  <a:pt x="4251460" y="16827"/>
                  <a:pt x="4523610" y="0"/>
                </a:cubicBezTo>
                <a:cubicBezTo>
                  <a:pt x="4795760" y="-16827"/>
                  <a:pt x="4785976" y="-17135"/>
                  <a:pt x="4986871" y="0"/>
                </a:cubicBezTo>
                <a:cubicBezTo>
                  <a:pt x="5187766" y="17135"/>
                  <a:pt x="5237422" y="-6590"/>
                  <a:pt x="5450133" y="0"/>
                </a:cubicBezTo>
                <a:cubicBezTo>
                  <a:pt x="5662844" y="6590"/>
                  <a:pt x="5736717" y="-18204"/>
                  <a:pt x="6022396" y="0"/>
                </a:cubicBezTo>
                <a:cubicBezTo>
                  <a:pt x="6308075" y="18204"/>
                  <a:pt x="6359203" y="-19569"/>
                  <a:pt x="6594660" y="0"/>
                </a:cubicBezTo>
                <a:cubicBezTo>
                  <a:pt x="6830117" y="19569"/>
                  <a:pt x="7051377" y="28480"/>
                  <a:pt x="7166924" y="0"/>
                </a:cubicBezTo>
                <a:cubicBezTo>
                  <a:pt x="7282471" y="-28480"/>
                  <a:pt x="7392125" y="-8711"/>
                  <a:pt x="7521183" y="0"/>
                </a:cubicBezTo>
                <a:cubicBezTo>
                  <a:pt x="7650241" y="8711"/>
                  <a:pt x="7943332" y="24822"/>
                  <a:pt x="8093447" y="0"/>
                </a:cubicBezTo>
                <a:cubicBezTo>
                  <a:pt x="8243562" y="-24822"/>
                  <a:pt x="8649404" y="-7842"/>
                  <a:pt x="8992719" y="0"/>
                </a:cubicBezTo>
                <a:cubicBezTo>
                  <a:pt x="9336034" y="7842"/>
                  <a:pt x="9669743" y="20014"/>
                  <a:pt x="9891990" y="0"/>
                </a:cubicBezTo>
                <a:cubicBezTo>
                  <a:pt x="10114237" y="-20014"/>
                  <a:pt x="10695954" y="-44225"/>
                  <a:pt x="10900265" y="0"/>
                </a:cubicBezTo>
                <a:cubicBezTo>
                  <a:pt x="10893043" y="143381"/>
                  <a:pt x="10896324" y="252440"/>
                  <a:pt x="10900265" y="369332"/>
                </a:cubicBezTo>
                <a:cubicBezTo>
                  <a:pt x="10679503" y="342008"/>
                  <a:pt x="10582986" y="367125"/>
                  <a:pt x="10328001" y="369332"/>
                </a:cubicBezTo>
                <a:cubicBezTo>
                  <a:pt x="10073016" y="371539"/>
                  <a:pt x="9737739" y="397761"/>
                  <a:pt x="9428729" y="369332"/>
                </a:cubicBezTo>
                <a:cubicBezTo>
                  <a:pt x="9119719" y="340903"/>
                  <a:pt x="9216929" y="380975"/>
                  <a:pt x="9074471" y="369332"/>
                </a:cubicBezTo>
                <a:cubicBezTo>
                  <a:pt x="8932013" y="357689"/>
                  <a:pt x="8744655" y="370756"/>
                  <a:pt x="8611209" y="369332"/>
                </a:cubicBezTo>
                <a:cubicBezTo>
                  <a:pt x="8477763" y="367908"/>
                  <a:pt x="8206244" y="395415"/>
                  <a:pt x="7929943" y="369332"/>
                </a:cubicBezTo>
                <a:cubicBezTo>
                  <a:pt x="7653642" y="343249"/>
                  <a:pt x="7303255" y="336025"/>
                  <a:pt x="7030671" y="369332"/>
                </a:cubicBezTo>
                <a:cubicBezTo>
                  <a:pt x="6758087" y="402639"/>
                  <a:pt x="6475896" y="358488"/>
                  <a:pt x="6240402" y="369332"/>
                </a:cubicBezTo>
                <a:cubicBezTo>
                  <a:pt x="6004908" y="380176"/>
                  <a:pt x="5556665" y="334565"/>
                  <a:pt x="5341130" y="369332"/>
                </a:cubicBezTo>
                <a:cubicBezTo>
                  <a:pt x="5125595" y="404099"/>
                  <a:pt x="5059768" y="375405"/>
                  <a:pt x="4986871" y="369332"/>
                </a:cubicBezTo>
                <a:cubicBezTo>
                  <a:pt x="4913974" y="363259"/>
                  <a:pt x="4280054" y="328915"/>
                  <a:pt x="4087599" y="369332"/>
                </a:cubicBezTo>
                <a:cubicBezTo>
                  <a:pt x="3895144" y="409749"/>
                  <a:pt x="3734282" y="391426"/>
                  <a:pt x="3624338" y="369332"/>
                </a:cubicBezTo>
                <a:cubicBezTo>
                  <a:pt x="3514394" y="347238"/>
                  <a:pt x="3363151" y="377772"/>
                  <a:pt x="3270080" y="369332"/>
                </a:cubicBezTo>
                <a:cubicBezTo>
                  <a:pt x="3177009" y="360892"/>
                  <a:pt x="3066075" y="352038"/>
                  <a:pt x="2915821" y="369332"/>
                </a:cubicBezTo>
                <a:cubicBezTo>
                  <a:pt x="2765567" y="386626"/>
                  <a:pt x="2399618" y="333055"/>
                  <a:pt x="2125552" y="369332"/>
                </a:cubicBezTo>
                <a:cubicBezTo>
                  <a:pt x="1851486" y="405609"/>
                  <a:pt x="1685535" y="375620"/>
                  <a:pt x="1553288" y="369332"/>
                </a:cubicBezTo>
                <a:cubicBezTo>
                  <a:pt x="1421041" y="363044"/>
                  <a:pt x="976146" y="381433"/>
                  <a:pt x="763019" y="369332"/>
                </a:cubicBezTo>
                <a:cubicBezTo>
                  <a:pt x="549892" y="357231"/>
                  <a:pt x="304781" y="405960"/>
                  <a:pt x="0" y="369332"/>
                </a:cubicBezTo>
                <a:cubicBezTo>
                  <a:pt x="8682" y="264547"/>
                  <a:pt x="-8374" y="87538"/>
                  <a:pt x="0" y="0"/>
                </a:cubicBezTo>
                <a:close/>
              </a:path>
              <a:path w="10900265" h="369332" stroke="0" extrusionOk="0">
                <a:moveTo>
                  <a:pt x="0" y="0"/>
                </a:moveTo>
                <a:cubicBezTo>
                  <a:pt x="157099" y="25481"/>
                  <a:pt x="301964" y="-11363"/>
                  <a:pt x="572264" y="0"/>
                </a:cubicBezTo>
                <a:cubicBezTo>
                  <a:pt x="842564" y="11363"/>
                  <a:pt x="915776" y="19461"/>
                  <a:pt x="1253530" y="0"/>
                </a:cubicBezTo>
                <a:cubicBezTo>
                  <a:pt x="1591284" y="-19461"/>
                  <a:pt x="1613684" y="11754"/>
                  <a:pt x="1825794" y="0"/>
                </a:cubicBezTo>
                <a:cubicBezTo>
                  <a:pt x="2037904" y="-11754"/>
                  <a:pt x="2015703" y="-1245"/>
                  <a:pt x="2180053" y="0"/>
                </a:cubicBezTo>
                <a:cubicBezTo>
                  <a:pt x="2344403" y="1245"/>
                  <a:pt x="2608561" y="16697"/>
                  <a:pt x="2970322" y="0"/>
                </a:cubicBezTo>
                <a:cubicBezTo>
                  <a:pt x="3332083" y="-16697"/>
                  <a:pt x="3368164" y="15045"/>
                  <a:pt x="3542586" y="0"/>
                </a:cubicBezTo>
                <a:cubicBezTo>
                  <a:pt x="3717008" y="-15045"/>
                  <a:pt x="4257346" y="-470"/>
                  <a:pt x="4441858" y="0"/>
                </a:cubicBezTo>
                <a:cubicBezTo>
                  <a:pt x="4626370" y="470"/>
                  <a:pt x="4734986" y="13562"/>
                  <a:pt x="4905119" y="0"/>
                </a:cubicBezTo>
                <a:cubicBezTo>
                  <a:pt x="5075252" y="-13562"/>
                  <a:pt x="5233397" y="7659"/>
                  <a:pt x="5368381" y="0"/>
                </a:cubicBezTo>
                <a:cubicBezTo>
                  <a:pt x="5503365" y="-7659"/>
                  <a:pt x="5850663" y="29265"/>
                  <a:pt x="6267652" y="0"/>
                </a:cubicBezTo>
                <a:cubicBezTo>
                  <a:pt x="6684641" y="-29265"/>
                  <a:pt x="6818618" y="-8901"/>
                  <a:pt x="7057922" y="0"/>
                </a:cubicBezTo>
                <a:cubicBezTo>
                  <a:pt x="7297226" y="8901"/>
                  <a:pt x="7514313" y="14952"/>
                  <a:pt x="7630185" y="0"/>
                </a:cubicBezTo>
                <a:cubicBezTo>
                  <a:pt x="7746057" y="-14952"/>
                  <a:pt x="7881220" y="14229"/>
                  <a:pt x="8093447" y="0"/>
                </a:cubicBezTo>
                <a:cubicBezTo>
                  <a:pt x="8305674" y="-14229"/>
                  <a:pt x="8623573" y="-20805"/>
                  <a:pt x="8774713" y="0"/>
                </a:cubicBezTo>
                <a:cubicBezTo>
                  <a:pt x="8925853" y="20805"/>
                  <a:pt x="9023589" y="-7850"/>
                  <a:pt x="9128972" y="0"/>
                </a:cubicBezTo>
                <a:cubicBezTo>
                  <a:pt x="9234355" y="7850"/>
                  <a:pt x="9512875" y="17190"/>
                  <a:pt x="9810238" y="0"/>
                </a:cubicBezTo>
                <a:cubicBezTo>
                  <a:pt x="10107601" y="-17190"/>
                  <a:pt x="10499953" y="-18504"/>
                  <a:pt x="10900265" y="0"/>
                </a:cubicBezTo>
                <a:cubicBezTo>
                  <a:pt x="10901201" y="99373"/>
                  <a:pt x="10892281" y="191834"/>
                  <a:pt x="10900265" y="369332"/>
                </a:cubicBezTo>
                <a:cubicBezTo>
                  <a:pt x="10747458" y="385943"/>
                  <a:pt x="10656083" y="382883"/>
                  <a:pt x="10437004" y="369332"/>
                </a:cubicBezTo>
                <a:cubicBezTo>
                  <a:pt x="10217925" y="355781"/>
                  <a:pt x="9878875" y="379771"/>
                  <a:pt x="9646735" y="369332"/>
                </a:cubicBezTo>
                <a:cubicBezTo>
                  <a:pt x="9414595" y="358893"/>
                  <a:pt x="9081361" y="374702"/>
                  <a:pt x="8747463" y="369332"/>
                </a:cubicBezTo>
                <a:cubicBezTo>
                  <a:pt x="8413565" y="363962"/>
                  <a:pt x="8388205" y="353396"/>
                  <a:pt x="8284201" y="369332"/>
                </a:cubicBezTo>
                <a:cubicBezTo>
                  <a:pt x="8180197" y="385268"/>
                  <a:pt x="7763245" y="399149"/>
                  <a:pt x="7602935" y="369332"/>
                </a:cubicBezTo>
                <a:cubicBezTo>
                  <a:pt x="7442625" y="339515"/>
                  <a:pt x="7152088" y="399792"/>
                  <a:pt x="6812666" y="369332"/>
                </a:cubicBezTo>
                <a:cubicBezTo>
                  <a:pt x="6473244" y="338872"/>
                  <a:pt x="6459566" y="356986"/>
                  <a:pt x="6349404" y="369332"/>
                </a:cubicBezTo>
                <a:cubicBezTo>
                  <a:pt x="6239242" y="381678"/>
                  <a:pt x="5896002" y="395515"/>
                  <a:pt x="5777140" y="369332"/>
                </a:cubicBezTo>
                <a:cubicBezTo>
                  <a:pt x="5658278" y="343149"/>
                  <a:pt x="5207699" y="394217"/>
                  <a:pt x="4986871" y="369332"/>
                </a:cubicBezTo>
                <a:cubicBezTo>
                  <a:pt x="4766043" y="344447"/>
                  <a:pt x="4292625" y="364783"/>
                  <a:pt x="4087599" y="369332"/>
                </a:cubicBezTo>
                <a:cubicBezTo>
                  <a:pt x="3882573" y="373881"/>
                  <a:pt x="3398197" y="390442"/>
                  <a:pt x="3188328" y="369332"/>
                </a:cubicBezTo>
                <a:cubicBezTo>
                  <a:pt x="2978459" y="348222"/>
                  <a:pt x="2512808" y="345847"/>
                  <a:pt x="2289056" y="369332"/>
                </a:cubicBezTo>
                <a:cubicBezTo>
                  <a:pt x="2065304" y="392817"/>
                  <a:pt x="1944941" y="348010"/>
                  <a:pt x="1716792" y="369332"/>
                </a:cubicBezTo>
                <a:cubicBezTo>
                  <a:pt x="1488643" y="390654"/>
                  <a:pt x="1349780" y="389554"/>
                  <a:pt x="1253530" y="369332"/>
                </a:cubicBezTo>
                <a:cubicBezTo>
                  <a:pt x="1157280" y="349110"/>
                  <a:pt x="1006255" y="382817"/>
                  <a:pt x="899272" y="369332"/>
                </a:cubicBezTo>
                <a:cubicBezTo>
                  <a:pt x="792289" y="355847"/>
                  <a:pt x="263197" y="327526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rgbClr val="FFA7CF"/>
          </a:solidFill>
          <a:ln w="38100">
            <a:solidFill>
              <a:srgbClr val="F32976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00050" indent="-400050" algn="just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Motivate Through Streaks: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Instill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motivation with Task Streaks, fostering a consistent learning rhythm.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0747A-7968-26BF-22B2-597E7BA55305}"/>
              </a:ext>
            </a:extLst>
          </p:cNvPr>
          <p:cNvSpPr txBox="1"/>
          <p:nvPr/>
        </p:nvSpPr>
        <p:spPr>
          <a:xfrm>
            <a:off x="750172" y="1650204"/>
            <a:ext cx="10965578" cy="369332"/>
          </a:xfrm>
          <a:custGeom>
            <a:avLst/>
            <a:gdLst>
              <a:gd name="connsiteX0" fmla="*/ 0 w 10965578"/>
              <a:gd name="connsiteY0" fmla="*/ 0 h 369332"/>
              <a:gd name="connsiteX1" fmla="*/ 685349 w 10965578"/>
              <a:gd name="connsiteY1" fmla="*/ 0 h 369332"/>
              <a:gd name="connsiteX2" fmla="*/ 1590009 w 10965578"/>
              <a:gd name="connsiteY2" fmla="*/ 0 h 369332"/>
              <a:gd name="connsiteX3" fmla="*/ 2494669 w 10965578"/>
              <a:gd name="connsiteY3" fmla="*/ 0 h 369332"/>
              <a:gd name="connsiteX4" fmla="*/ 3289673 w 10965578"/>
              <a:gd name="connsiteY4" fmla="*/ 0 h 369332"/>
              <a:gd name="connsiteX5" fmla="*/ 3865366 w 10965578"/>
              <a:gd name="connsiteY5" fmla="*/ 0 h 369332"/>
              <a:gd name="connsiteX6" fmla="*/ 4550715 w 10965578"/>
              <a:gd name="connsiteY6" fmla="*/ 0 h 369332"/>
              <a:gd name="connsiteX7" fmla="*/ 5016752 w 10965578"/>
              <a:gd name="connsiteY7" fmla="*/ 0 h 369332"/>
              <a:gd name="connsiteX8" fmla="*/ 5482789 w 10965578"/>
              <a:gd name="connsiteY8" fmla="*/ 0 h 369332"/>
              <a:gd name="connsiteX9" fmla="*/ 6058482 w 10965578"/>
              <a:gd name="connsiteY9" fmla="*/ 0 h 369332"/>
              <a:gd name="connsiteX10" fmla="*/ 6634175 w 10965578"/>
              <a:gd name="connsiteY10" fmla="*/ 0 h 369332"/>
              <a:gd name="connsiteX11" fmla="*/ 7209868 w 10965578"/>
              <a:gd name="connsiteY11" fmla="*/ 0 h 369332"/>
              <a:gd name="connsiteX12" fmla="*/ 7566249 w 10965578"/>
              <a:gd name="connsiteY12" fmla="*/ 0 h 369332"/>
              <a:gd name="connsiteX13" fmla="*/ 8141942 w 10965578"/>
              <a:gd name="connsiteY13" fmla="*/ 0 h 369332"/>
              <a:gd name="connsiteX14" fmla="*/ 9046602 w 10965578"/>
              <a:gd name="connsiteY14" fmla="*/ 0 h 369332"/>
              <a:gd name="connsiteX15" fmla="*/ 9951262 w 10965578"/>
              <a:gd name="connsiteY15" fmla="*/ 0 h 369332"/>
              <a:gd name="connsiteX16" fmla="*/ 10965578 w 10965578"/>
              <a:gd name="connsiteY16" fmla="*/ 0 h 369332"/>
              <a:gd name="connsiteX17" fmla="*/ 10965578 w 10965578"/>
              <a:gd name="connsiteY17" fmla="*/ 369332 h 369332"/>
              <a:gd name="connsiteX18" fmla="*/ 10389885 w 10965578"/>
              <a:gd name="connsiteY18" fmla="*/ 369332 h 369332"/>
              <a:gd name="connsiteX19" fmla="*/ 9485225 w 10965578"/>
              <a:gd name="connsiteY19" fmla="*/ 369332 h 369332"/>
              <a:gd name="connsiteX20" fmla="*/ 9128844 w 10965578"/>
              <a:gd name="connsiteY20" fmla="*/ 369332 h 369332"/>
              <a:gd name="connsiteX21" fmla="*/ 8662807 w 10965578"/>
              <a:gd name="connsiteY21" fmla="*/ 369332 h 369332"/>
              <a:gd name="connsiteX22" fmla="*/ 7977458 w 10965578"/>
              <a:gd name="connsiteY22" fmla="*/ 369332 h 369332"/>
              <a:gd name="connsiteX23" fmla="*/ 7072798 w 10965578"/>
              <a:gd name="connsiteY23" fmla="*/ 369332 h 369332"/>
              <a:gd name="connsiteX24" fmla="*/ 6277793 w 10965578"/>
              <a:gd name="connsiteY24" fmla="*/ 369332 h 369332"/>
              <a:gd name="connsiteX25" fmla="*/ 5373133 w 10965578"/>
              <a:gd name="connsiteY25" fmla="*/ 369332 h 369332"/>
              <a:gd name="connsiteX26" fmla="*/ 5016752 w 10965578"/>
              <a:gd name="connsiteY26" fmla="*/ 369332 h 369332"/>
              <a:gd name="connsiteX27" fmla="*/ 4112092 w 10965578"/>
              <a:gd name="connsiteY27" fmla="*/ 369332 h 369332"/>
              <a:gd name="connsiteX28" fmla="*/ 3646055 w 10965578"/>
              <a:gd name="connsiteY28" fmla="*/ 369332 h 369332"/>
              <a:gd name="connsiteX29" fmla="*/ 3289673 w 10965578"/>
              <a:gd name="connsiteY29" fmla="*/ 369332 h 369332"/>
              <a:gd name="connsiteX30" fmla="*/ 2933292 w 10965578"/>
              <a:gd name="connsiteY30" fmla="*/ 369332 h 369332"/>
              <a:gd name="connsiteX31" fmla="*/ 2138288 w 10965578"/>
              <a:gd name="connsiteY31" fmla="*/ 369332 h 369332"/>
              <a:gd name="connsiteX32" fmla="*/ 1562595 w 10965578"/>
              <a:gd name="connsiteY32" fmla="*/ 369332 h 369332"/>
              <a:gd name="connsiteX33" fmla="*/ 767590 w 10965578"/>
              <a:gd name="connsiteY33" fmla="*/ 369332 h 369332"/>
              <a:gd name="connsiteX34" fmla="*/ 0 w 10965578"/>
              <a:gd name="connsiteY34" fmla="*/ 369332 h 369332"/>
              <a:gd name="connsiteX35" fmla="*/ 0 w 10965578"/>
              <a:gd name="connsiteY3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5578" h="369332" fill="none" extrusionOk="0">
                <a:moveTo>
                  <a:pt x="0" y="0"/>
                </a:moveTo>
                <a:cubicBezTo>
                  <a:pt x="183793" y="13834"/>
                  <a:pt x="453014" y="-26739"/>
                  <a:pt x="685349" y="0"/>
                </a:cubicBezTo>
                <a:cubicBezTo>
                  <a:pt x="917684" y="26739"/>
                  <a:pt x="1360414" y="43884"/>
                  <a:pt x="1590009" y="0"/>
                </a:cubicBezTo>
                <a:cubicBezTo>
                  <a:pt x="1819604" y="-43884"/>
                  <a:pt x="2250874" y="24548"/>
                  <a:pt x="2494669" y="0"/>
                </a:cubicBezTo>
                <a:cubicBezTo>
                  <a:pt x="2738464" y="-24548"/>
                  <a:pt x="2923051" y="17171"/>
                  <a:pt x="3289673" y="0"/>
                </a:cubicBezTo>
                <a:cubicBezTo>
                  <a:pt x="3656295" y="-17171"/>
                  <a:pt x="3598675" y="12819"/>
                  <a:pt x="3865366" y="0"/>
                </a:cubicBezTo>
                <a:cubicBezTo>
                  <a:pt x="4132057" y="-12819"/>
                  <a:pt x="4267628" y="-4723"/>
                  <a:pt x="4550715" y="0"/>
                </a:cubicBezTo>
                <a:cubicBezTo>
                  <a:pt x="4833802" y="4723"/>
                  <a:pt x="4794061" y="-20080"/>
                  <a:pt x="5016752" y="0"/>
                </a:cubicBezTo>
                <a:cubicBezTo>
                  <a:pt x="5239443" y="20080"/>
                  <a:pt x="5321810" y="-909"/>
                  <a:pt x="5482789" y="0"/>
                </a:cubicBezTo>
                <a:cubicBezTo>
                  <a:pt x="5643768" y="909"/>
                  <a:pt x="5912992" y="28573"/>
                  <a:pt x="6058482" y="0"/>
                </a:cubicBezTo>
                <a:cubicBezTo>
                  <a:pt x="6203972" y="-28573"/>
                  <a:pt x="6371444" y="-24018"/>
                  <a:pt x="6634175" y="0"/>
                </a:cubicBezTo>
                <a:cubicBezTo>
                  <a:pt x="6896906" y="24018"/>
                  <a:pt x="7007157" y="-19102"/>
                  <a:pt x="7209868" y="0"/>
                </a:cubicBezTo>
                <a:cubicBezTo>
                  <a:pt x="7412579" y="19102"/>
                  <a:pt x="7427588" y="-11747"/>
                  <a:pt x="7566249" y="0"/>
                </a:cubicBezTo>
                <a:cubicBezTo>
                  <a:pt x="7704910" y="11747"/>
                  <a:pt x="7991357" y="-13635"/>
                  <a:pt x="8141942" y="0"/>
                </a:cubicBezTo>
                <a:cubicBezTo>
                  <a:pt x="8292527" y="13635"/>
                  <a:pt x="8770581" y="-5553"/>
                  <a:pt x="9046602" y="0"/>
                </a:cubicBezTo>
                <a:cubicBezTo>
                  <a:pt x="9322623" y="5553"/>
                  <a:pt x="9637077" y="-35165"/>
                  <a:pt x="9951262" y="0"/>
                </a:cubicBezTo>
                <a:cubicBezTo>
                  <a:pt x="10265447" y="35165"/>
                  <a:pt x="10493757" y="36257"/>
                  <a:pt x="10965578" y="0"/>
                </a:cubicBezTo>
                <a:cubicBezTo>
                  <a:pt x="10958356" y="143381"/>
                  <a:pt x="10961637" y="252440"/>
                  <a:pt x="10965578" y="369332"/>
                </a:cubicBezTo>
                <a:cubicBezTo>
                  <a:pt x="10704306" y="389268"/>
                  <a:pt x="10667226" y="380984"/>
                  <a:pt x="10389885" y="369332"/>
                </a:cubicBezTo>
                <a:cubicBezTo>
                  <a:pt x="10112544" y="357680"/>
                  <a:pt x="9762978" y="330441"/>
                  <a:pt x="9485225" y="369332"/>
                </a:cubicBezTo>
                <a:cubicBezTo>
                  <a:pt x="9207472" y="408223"/>
                  <a:pt x="9284162" y="382721"/>
                  <a:pt x="9128844" y="369332"/>
                </a:cubicBezTo>
                <a:cubicBezTo>
                  <a:pt x="8973526" y="355943"/>
                  <a:pt x="8805467" y="363514"/>
                  <a:pt x="8662807" y="369332"/>
                </a:cubicBezTo>
                <a:cubicBezTo>
                  <a:pt x="8520147" y="375150"/>
                  <a:pt x="8134959" y="389331"/>
                  <a:pt x="7977458" y="369332"/>
                </a:cubicBezTo>
                <a:cubicBezTo>
                  <a:pt x="7819957" y="349333"/>
                  <a:pt x="7429935" y="378894"/>
                  <a:pt x="7072798" y="369332"/>
                </a:cubicBezTo>
                <a:cubicBezTo>
                  <a:pt x="6715661" y="359770"/>
                  <a:pt x="6615063" y="374063"/>
                  <a:pt x="6277793" y="369332"/>
                </a:cubicBezTo>
                <a:cubicBezTo>
                  <a:pt x="5940523" y="364601"/>
                  <a:pt x="5570498" y="337674"/>
                  <a:pt x="5373133" y="369332"/>
                </a:cubicBezTo>
                <a:cubicBezTo>
                  <a:pt x="5175768" y="400990"/>
                  <a:pt x="5156447" y="358960"/>
                  <a:pt x="5016752" y="369332"/>
                </a:cubicBezTo>
                <a:cubicBezTo>
                  <a:pt x="4877057" y="379704"/>
                  <a:pt x="4394832" y="336092"/>
                  <a:pt x="4112092" y="369332"/>
                </a:cubicBezTo>
                <a:cubicBezTo>
                  <a:pt x="3829352" y="402572"/>
                  <a:pt x="3810037" y="388192"/>
                  <a:pt x="3646055" y="369332"/>
                </a:cubicBezTo>
                <a:cubicBezTo>
                  <a:pt x="3482073" y="350472"/>
                  <a:pt x="3425584" y="380941"/>
                  <a:pt x="3289673" y="369332"/>
                </a:cubicBezTo>
                <a:cubicBezTo>
                  <a:pt x="3153762" y="357723"/>
                  <a:pt x="3043997" y="376703"/>
                  <a:pt x="2933292" y="369332"/>
                </a:cubicBezTo>
                <a:cubicBezTo>
                  <a:pt x="2822587" y="361961"/>
                  <a:pt x="2482471" y="391242"/>
                  <a:pt x="2138288" y="369332"/>
                </a:cubicBezTo>
                <a:cubicBezTo>
                  <a:pt x="1794105" y="347422"/>
                  <a:pt x="1826071" y="363967"/>
                  <a:pt x="1562595" y="369332"/>
                </a:cubicBezTo>
                <a:cubicBezTo>
                  <a:pt x="1299119" y="374697"/>
                  <a:pt x="997286" y="354654"/>
                  <a:pt x="767590" y="369332"/>
                </a:cubicBezTo>
                <a:cubicBezTo>
                  <a:pt x="537895" y="384010"/>
                  <a:pt x="290080" y="382624"/>
                  <a:pt x="0" y="369332"/>
                </a:cubicBezTo>
                <a:cubicBezTo>
                  <a:pt x="8682" y="264547"/>
                  <a:pt x="-8374" y="87538"/>
                  <a:pt x="0" y="0"/>
                </a:cubicBezTo>
                <a:close/>
              </a:path>
              <a:path w="10965578" h="369332" stroke="0" extrusionOk="0">
                <a:moveTo>
                  <a:pt x="0" y="0"/>
                </a:moveTo>
                <a:cubicBezTo>
                  <a:pt x="194763" y="28031"/>
                  <a:pt x="423967" y="-10674"/>
                  <a:pt x="575693" y="0"/>
                </a:cubicBezTo>
                <a:cubicBezTo>
                  <a:pt x="727419" y="10674"/>
                  <a:pt x="1053128" y="-29994"/>
                  <a:pt x="1261041" y="0"/>
                </a:cubicBezTo>
                <a:cubicBezTo>
                  <a:pt x="1468954" y="29994"/>
                  <a:pt x="1718974" y="20523"/>
                  <a:pt x="1836734" y="0"/>
                </a:cubicBezTo>
                <a:cubicBezTo>
                  <a:pt x="1954494" y="-20523"/>
                  <a:pt x="2061304" y="-11179"/>
                  <a:pt x="2193116" y="0"/>
                </a:cubicBezTo>
                <a:cubicBezTo>
                  <a:pt x="2324928" y="11179"/>
                  <a:pt x="2821595" y="-13140"/>
                  <a:pt x="2988120" y="0"/>
                </a:cubicBezTo>
                <a:cubicBezTo>
                  <a:pt x="3154645" y="13140"/>
                  <a:pt x="3359537" y="-6253"/>
                  <a:pt x="3563813" y="0"/>
                </a:cubicBezTo>
                <a:cubicBezTo>
                  <a:pt x="3768089" y="6253"/>
                  <a:pt x="4175855" y="-13486"/>
                  <a:pt x="4468473" y="0"/>
                </a:cubicBezTo>
                <a:cubicBezTo>
                  <a:pt x="4761091" y="13486"/>
                  <a:pt x="4740637" y="16291"/>
                  <a:pt x="4934510" y="0"/>
                </a:cubicBezTo>
                <a:cubicBezTo>
                  <a:pt x="5128383" y="-16291"/>
                  <a:pt x="5276264" y="17072"/>
                  <a:pt x="5400547" y="0"/>
                </a:cubicBezTo>
                <a:cubicBezTo>
                  <a:pt x="5524830" y="-17072"/>
                  <a:pt x="5890436" y="40289"/>
                  <a:pt x="6305207" y="0"/>
                </a:cubicBezTo>
                <a:cubicBezTo>
                  <a:pt x="6719978" y="-40289"/>
                  <a:pt x="6706885" y="-32317"/>
                  <a:pt x="7100212" y="0"/>
                </a:cubicBezTo>
                <a:cubicBezTo>
                  <a:pt x="7493539" y="32317"/>
                  <a:pt x="7530826" y="-27684"/>
                  <a:pt x="7675905" y="0"/>
                </a:cubicBezTo>
                <a:cubicBezTo>
                  <a:pt x="7820984" y="27684"/>
                  <a:pt x="7940001" y="-15332"/>
                  <a:pt x="8141942" y="0"/>
                </a:cubicBezTo>
                <a:cubicBezTo>
                  <a:pt x="8343883" y="15332"/>
                  <a:pt x="8549610" y="-8850"/>
                  <a:pt x="8827290" y="0"/>
                </a:cubicBezTo>
                <a:cubicBezTo>
                  <a:pt x="9104970" y="8850"/>
                  <a:pt x="9058677" y="-10347"/>
                  <a:pt x="9183672" y="0"/>
                </a:cubicBezTo>
                <a:cubicBezTo>
                  <a:pt x="9308667" y="10347"/>
                  <a:pt x="9616356" y="28338"/>
                  <a:pt x="9869020" y="0"/>
                </a:cubicBezTo>
                <a:cubicBezTo>
                  <a:pt x="10121684" y="-28338"/>
                  <a:pt x="10720161" y="-38355"/>
                  <a:pt x="10965578" y="0"/>
                </a:cubicBezTo>
                <a:cubicBezTo>
                  <a:pt x="10966514" y="99373"/>
                  <a:pt x="10957594" y="191834"/>
                  <a:pt x="10965578" y="369332"/>
                </a:cubicBezTo>
                <a:cubicBezTo>
                  <a:pt x="10846746" y="368368"/>
                  <a:pt x="10595779" y="361961"/>
                  <a:pt x="10499541" y="369332"/>
                </a:cubicBezTo>
                <a:cubicBezTo>
                  <a:pt x="10403303" y="376703"/>
                  <a:pt x="9973537" y="349490"/>
                  <a:pt x="9704537" y="369332"/>
                </a:cubicBezTo>
                <a:cubicBezTo>
                  <a:pt x="9435537" y="389174"/>
                  <a:pt x="9146093" y="375608"/>
                  <a:pt x="8799876" y="369332"/>
                </a:cubicBezTo>
                <a:cubicBezTo>
                  <a:pt x="8453659" y="363056"/>
                  <a:pt x="8438456" y="392295"/>
                  <a:pt x="8333839" y="369332"/>
                </a:cubicBezTo>
                <a:cubicBezTo>
                  <a:pt x="8229222" y="346369"/>
                  <a:pt x="7840586" y="401817"/>
                  <a:pt x="7648491" y="369332"/>
                </a:cubicBezTo>
                <a:cubicBezTo>
                  <a:pt x="7456396" y="336847"/>
                  <a:pt x="7125384" y="360289"/>
                  <a:pt x="6853486" y="369332"/>
                </a:cubicBezTo>
                <a:cubicBezTo>
                  <a:pt x="6581589" y="378375"/>
                  <a:pt x="6488623" y="369710"/>
                  <a:pt x="6387449" y="369332"/>
                </a:cubicBezTo>
                <a:cubicBezTo>
                  <a:pt x="6286275" y="368954"/>
                  <a:pt x="5947775" y="358240"/>
                  <a:pt x="5811756" y="369332"/>
                </a:cubicBezTo>
                <a:cubicBezTo>
                  <a:pt x="5675737" y="380424"/>
                  <a:pt x="5236370" y="365618"/>
                  <a:pt x="5016752" y="369332"/>
                </a:cubicBezTo>
                <a:cubicBezTo>
                  <a:pt x="4797134" y="373046"/>
                  <a:pt x="4521746" y="364671"/>
                  <a:pt x="4112092" y="369332"/>
                </a:cubicBezTo>
                <a:cubicBezTo>
                  <a:pt x="3702438" y="373993"/>
                  <a:pt x="3641044" y="355313"/>
                  <a:pt x="3207432" y="369332"/>
                </a:cubicBezTo>
                <a:cubicBezTo>
                  <a:pt x="2773820" y="383351"/>
                  <a:pt x="2539052" y="370243"/>
                  <a:pt x="2302771" y="369332"/>
                </a:cubicBezTo>
                <a:cubicBezTo>
                  <a:pt x="2066490" y="368421"/>
                  <a:pt x="2003945" y="386432"/>
                  <a:pt x="1727079" y="369332"/>
                </a:cubicBezTo>
                <a:cubicBezTo>
                  <a:pt x="1450213" y="352232"/>
                  <a:pt x="1428783" y="377638"/>
                  <a:pt x="1261041" y="369332"/>
                </a:cubicBezTo>
                <a:cubicBezTo>
                  <a:pt x="1093299" y="361026"/>
                  <a:pt x="1056127" y="383628"/>
                  <a:pt x="904660" y="369332"/>
                </a:cubicBezTo>
                <a:cubicBezTo>
                  <a:pt x="753193" y="355036"/>
                  <a:pt x="248151" y="388165"/>
                  <a:pt x="0" y="369332"/>
                </a:cubicBezTo>
                <a:cubicBezTo>
                  <a:pt x="1301" y="276506"/>
                  <a:pt x="-10763" y="158196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A8422"/>
            </a:solidFill>
            <a:extLst>
              <a:ext uri="{C807C97D-BFC1-408E-A445-0C87EB9F89A2}">
                <ask:lineSketchStyleProps xmlns:ask="http://schemas.microsoft.com/office/drawing/2018/sketchyshapes" sd="32264945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HK" b="1" i="0" dirty="0">
                <a:effectLst/>
                <a:latin typeface="Söhne"/>
              </a:rPr>
              <a:t>Optimize Learning Schedules: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Efficiently plan studies with Spaced Repetition, Task, and Time Schedulers.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773084-9AB6-2FE1-C4FA-2B4033735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5" y="3832753"/>
            <a:ext cx="3367840" cy="33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38989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Literature Review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534259" y="1257122"/>
            <a:ext cx="114136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How to Study Effectively Article,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National Library of Medicine– </a:t>
            </a:r>
          </a:p>
          <a:p>
            <a:r>
              <a:rPr lang="en-GB" sz="1400" dirty="0">
                <a:solidFill>
                  <a:srgbClr val="374151"/>
                </a:solidFill>
                <a:latin typeface="Söhne"/>
              </a:rPr>
              <a:t>         [“https://www.ncbi.nlm.nih.gov/</a:t>
            </a:r>
            <a:r>
              <a:rPr lang="en-GB" sz="1400" dirty="0" err="1">
                <a:solidFill>
                  <a:srgbClr val="374151"/>
                </a:solidFill>
                <a:latin typeface="Söhne"/>
              </a:rPr>
              <a:t>pmc</a:t>
            </a:r>
            <a:r>
              <a:rPr lang="en-GB" sz="1400" dirty="0">
                <a:solidFill>
                  <a:srgbClr val="374151"/>
                </a:solidFill>
                <a:latin typeface="Söhne"/>
              </a:rPr>
              <a:t>/articles/PMC5673147/#”]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UI Design and Specification </a:t>
            </a:r>
          </a:p>
          <a:p>
            <a:r>
              <a:rPr lang="en-GB" sz="1400" b="1" dirty="0">
                <a:solidFill>
                  <a:srgbClr val="374151"/>
                </a:solidFill>
                <a:latin typeface="Söhne"/>
              </a:rPr>
              <a:t>         </a:t>
            </a:r>
            <a:r>
              <a:rPr lang="en-GB" sz="1400" dirty="0">
                <a:solidFill>
                  <a:srgbClr val="374151"/>
                </a:solidFill>
                <a:latin typeface="Söhne"/>
              </a:rPr>
              <a:t>[https://m3.material.io/]</a:t>
            </a:r>
          </a:p>
          <a:p>
            <a:pPr marL="342900" indent="-342900">
              <a:buFont typeface="+mj-lt"/>
              <a:buAutoNum type="arabicPeriod"/>
            </a:pPr>
            <a:endParaRPr lang="en-GB" sz="1400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Dopamine Nation: Finding Balance in the Age of Indulgence – Anna Lembke,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American Psychiatrist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r>
              <a:rPr lang="en-GB" sz="1400" b="1" dirty="0">
                <a:solidFill>
                  <a:srgbClr val="374151"/>
                </a:solidFill>
                <a:latin typeface="Söhne"/>
              </a:rPr>
              <a:t>         insights on processing of pain and pleasure by brain</a:t>
            </a:r>
          </a:p>
          <a:p>
            <a:pPr marL="342900" indent="-342900">
              <a:buFont typeface="+mj-lt"/>
              <a:buAutoNum type="arabicPeriod" startAt="3"/>
            </a:pPr>
            <a:endParaRPr lang="en-GB" sz="1400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esearch on</a:t>
            </a: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en-GB" sz="1400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Snapchat Streaks: How Adolescents Metagame Gamification in Social Media</a:t>
            </a: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” </a:t>
            </a:r>
            <a:r>
              <a:rPr lang="en-GB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by Europe PMC </a:t>
            </a: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GB" sz="1400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[“https://europepmc.org/article/ppr/ppr324038”]</a:t>
            </a:r>
          </a:p>
          <a:p>
            <a:pPr marL="342900" indent="-342900">
              <a:buFont typeface="+mj-lt"/>
              <a:buAutoNum type="arabicPeriod" startAt="4"/>
            </a:pPr>
            <a:endParaRPr lang="en-GB" sz="1400" b="1" dirty="0">
              <a:solidFill>
                <a:srgbClr val="494949"/>
              </a:solidFill>
              <a:latin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Using Gamification in Education: A Systematic Literature Review, </a:t>
            </a:r>
            <a:r>
              <a:rPr lang="en-GB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Research Gate Article </a:t>
            </a:r>
            <a:r>
              <a:rPr lang="en-GB" sz="1400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–</a:t>
            </a:r>
            <a:r>
              <a:rPr lang="en-GB" sz="1400" b="1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200" i="0" dirty="0">
                <a:solidFill>
                  <a:srgbClr val="494949"/>
                </a:solidFill>
                <a:effectLst/>
                <a:latin typeface="Open Sans" panose="020B0606030504020204" pitchFamily="34" charset="0"/>
              </a:rPr>
              <a:t>[“https://www.researchgate.net/publication/330093575_Using_Gamification_in_Education_A_Systematic_Literature_Review”]</a:t>
            </a:r>
          </a:p>
          <a:p>
            <a:pPr marL="342900" indent="-342900">
              <a:buFont typeface="+mj-lt"/>
              <a:buAutoNum type="arabicPeriod" startAt="4"/>
            </a:pPr>
            <a:endParaRPr lang="en-GB" sz="1400" b="1" dirty="0">
              <a:solidFill>
                <a:srgbClr val="374151"/>
              </a:solidFill>
              <a:latin typeface="Söhne"/>
            </a:endParaRPr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A4895-AC9B-169F-45EB-55E36771C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87" y="4245429"/>
            <a:ext cx="2620913" cy="26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34257" y="309562"/>
            <a:ext cx="7148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04A2B9"/>
                </a:solidFill>
                <a:latin typeface="Proxima Nova"/>
              </a:rPr>
              <a:t>Project Planning for LearnSync – Agile Methodology</a:t>
            </a:r>
            <a:endParaRPr sz="2400" dirty="0">
              <a:latin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48DF9-73B2-D681-5AFB-747B4E10C463}"/>
              </a:ext>
            </a:extLst>
          </p:cNvPr>
          <p:cNvSpPr txBox="1"/>
          <p:nvPr/>
        </p:nvSpPr>
        <p:spPr>
          <a:xfrm>
            <a:off x="376989" y="2558338"/>
            <a:ext cx="1143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Why Agile -&gt; SCRUM?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Scrum is ideal for LearnSync's small team of three, ensuring clear roles, close collaboration, and efficient task distribution.</a:t>
            </a:r>
          </a:p>
          <a:p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9BBAE-EAED-B04D-BED9-2BA7BBE24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96" y="3703766"/>
            <a:ext cx="3057435" cy="30574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52FFCB-4EAE-1478-E05B-3C12D33F1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70911"/>
              </p:ext>
            </p:extLst>
          </p:nvPr>
        </p:nvGraphicFramePr>
        <p:xfrm>
          <a:off x="447869" y="3429000"/>
          <a:ext cx="8312410" cy="3203847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{E929F9F4-4A8F-4326-A1B4-22849713DDAB}</a:tableStyleId>
              </a:tblPr>
              <a:tblGrid>
                <a:gridCol w="1118387">
                  <a:extLst>
                    <a:ext uri="{9D8B030D-6E8A-4147-A177-3AD203B41FA5}">
                      <a16:colId xmlns:a16="http://schemas.microsoft.com/office/drawing/2014/main" val="2685053536"/>
                    </a:ext>
                  </a:extLst>
                </a:gridCol>
                <a:gridCol w="1754899">
                  <a:extLst>
                    <a:ext uri="{9D8B030D-6E8A-4147-A177-3AD203B41FA5}">
                      <a16:colId xmlns:a16="http://schemas.microsoft.com/office/drawing/2014/main" val="324691915"/>
                    </a:ext>
                  </a:extLst>
                </a:gridCol>
                <a:gridCol w="1574576">
                  <a:extLst>
                    <a:ext uri="{9D8B030D-6E8A-4147-A177-3AD203B41FA5}">
                      <a16:colId xmlns:a16="http://schemas.microsoft.com/office/drawing/2014/main" val="2232909686"/>
                    </a:ext>
                  </a:extLst>
                </a:gridCol>
                <a:gridCol w="3864548">
                  <a:extLst>
                    <a:ext uri="{9D8B030D-6E8A-4147-A177-3AD203B41FA5}">
                      <a16:colId xmlns:a16="http://schemas.microsoft.com/office/drawing/2014/main" val="2355589614"/>
                    </a:ext>
                  </a:extLst>
                </a:gridCol>
              </a:tblGrid>
              <a:tr h="433750">
                <a:tc>
                  <a:txBody>
                    <a:bodyPr/>
                    <a:lstStyle/>
                    <a:p>
                      <a:pPr fontAlgn="b"/>
                      <a:r>
                        <a:rPr lang="en-HK" sz="2800" b="1" dirty="0">
                          <a:solidFill>
                            <a:schemeClr val="bg1"/>
                          </a:solidFill>
                          <a:effectLst/>
                        </a:rPr>
                        <a:t>Sprint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HK" sz="2800" b="1">
                          <a:solidFill>
                            <a:schemeClr val="bg1"/>
                          </a:solidFill>
                          <a:effectLst/>
                        </a:rPr>
                        <a:t>Start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HK" sz="2800" b="1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HK" sz="2800" b="1" dirty="0">
                          <a:solidFill>
                            <a:schemeClr val="bg1"/>
                          </a:solidFill>
                          <a:effectLst/>
                        </a:rPr>
                        <a:t>Goals/Tasks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3014651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bg1"/>
                          </a:solidFill>
                          <a:effectLst/>
                        </a:rPr>
                        <a:t>Sprint 1</a:t>
                      </a:r>
                    </a:p>
                  </a:txBody>
                  <a:tcPr anchor="ctr">
                    <a:solidFill>
                      <a:srgbClr val="21BE0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bg1"/>
                          </a:solidFill>
                          <a:effectLst/>
                        </a:rPr>
                        <a:t>13/01/2024</a:t>
                      </a:r>
                    </a:p>
                  </a:txBody>
                  <a:tcPr anchor="ctr">
                    <a:solidFill>
                      <a:srgbClr val="21BE0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bg1"/>
                          </a:solidFill>
                          <a:effectLst/>
                        </a:rPr>
                        <a:t>26/01/2024</a:t>
                      </a:r>
                    </a:p>
                  </a:txBody>
                  <a:tcPr anchor="ctr">
                    <a:solidFill>
                      <a:srgbClr val="21BE0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bg1"/>
                          </a:solidFill>
                          <a:effectLst/>
                        </a:rPr>
                        <a:t>UI Design</a:t>
                      </a:r>
                    </a:p>
                  </a:txBody>
                  <a:tcPr anchor="ctr">
                    <a:solidFill>
                      <a:srgbClr val="21BE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83586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bg1"/>
                          </a:solidFill>
                          <a:effectLst/>
                        </a:rPr>
                        <a:t>Sprint 2</a:t>
                      </a:r>
                    </a:p>
                  </a:txBody>
                  <a:tcPr anchor="ctr">
                    <a:solidFill>
                      <a:srgbClr val="F0418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bg1"/>
                          </a:solidFill>
                          <a:effectLst/>
                        </a:rPr>
                        <a:t>27/01/2024</a:t>
                      </a:r>
                    </a:p>
                  </a:txBody>
                  <a:tcPr anchor="ctr">
                    <a:solidFill>
                      <a:srgbClr val="F0418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bg1"/>
                          </a:solidFill>
                          <a:effectLst/>
                        </a:rPr>
                        <a:t>09/02/2024</a:t>
                      </a:r>
                    </a:p>
                  </a:txBody>
                  <a:tcPr anchor="ctr">
                    <a:solidFill>
                      <a:srgbClr val="F0418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bg1"/>
                          </a:solidFill>
                          <a:effectLst/>
                        </a:rPr>
                        <a:t>Backend Functions</a:t>
                      </a:r>
                    </a:p>
                  </a:txBody>
                  <a:tcPr anchor="ctr">
                    <a:solidFill>
                      <a:srgbClr val="F04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03033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Sprint 3</a:t>
                      </a:r>
                    </a:p>
                  </a:txBody>
                  <a:tcPr anchor="ctr">
                    <a:solidFill>
                      <a:srgbClr val="4465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10/02/2024</a:t>
                      </a:r>
                    </a:p>
                  </a:txBody>
                  <a:tcPr anchor="ctr">
                    <a:solidFill>
                      <a:srgbClr val="4465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23/02/2024</a:t>
                      </a:r>
                    </a:p>
                  </a:txBody>
                  <a:tcPr anchor="ctr">
                    <a:solidFill>
                      <a:srgbClr val="4465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Database &amp; API Integration</a:t>
                      </a:r>
                    </a:p>
                  </a:txBody>
                  <a:tcPr anchor="ctr">
                    <a:solidFill>
                      <a:srgbClr val="446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93747"/>
                  </a:ext>
                </a:extLst>
              </a:tr>
              <a:tr h="1069522"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24/02/2024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>
                          <a:solidFill>
                            <a:schemeClr val="tx1"/>
                          </a:solidFill>
                          <a:effectLst/>
                        </a:rPr>
                        <a:t>02/03/2024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HK" b="1" dirty="0">
                          <a:solidFill>
                            <a:schemeClr val="tx1"/>
                          </a:solidFill>
                          <a:effectLst/>
                        </a:rPr>
                        <a:t>Refinements &amp; Additional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4100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CA0BEB-F850-77F8-61CD-3BB317003140}"/>
              </a:ext>
            </a:extLst>
          </p:cNvPr>
          <p:cNvSpPr txBox="1"/>
          <p:nvPr/>
        </p:nvSpPr>
        <p:spPr>
          <a:xfrm>
            <a:off x="376989" y="1412911"/>
            <a:ext cx="1104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Agile Scrum is a flexible project management framework emphasizing collaboration, iterative progress in short sprints, and continuous improvement, providing adaptability for changing requirements and efficient team communication.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965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990</Words>
  <Application>Microsoft Office PowerPoint</Application>
  <PresentationFormat>Widescreen</PresentationFormat>
  <Paragraphs>140</Paragraphs>
  <Slides>20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Pacifico</vt:lpstr>
      <vt:lpstr>Proxima Nova</vt:lpstr>
      <vt:lpstr>Söhne</vt:lpstr>
      <vt:lpstr>Wingdings</vt:lpstr>
      <vt:lpstr>Office Theme</vt:lpstr>
      <vt:lpstr>PowerPoint Presentation</vt:lpstr>
      <vt:lpstr>PowerPoint Presentation</vt:lpstr>
      <vt:lpstr>Outline</vt:lpstr>
      <vt:lpstr>Introduction to Learn Sync</vt:lpstr>
      <vt:lpstr>Purpose Behind LearnSync</vt:lpstr>
      <vt:lpstr>Objectives of LearnSync</vt:lpstr>
      <vt:lpstr>Scope of LearnSync</vt:lpstr>
      <vt:lpstr>Literature Review</vt:lpstr>
      <vt:lpstr>Project Planning for LearnSync – Agile Methodology</vt:lpstr>
      <vt:lpstr>Gantt Chart for LearnSync</vt:lpstr>
      <vt:lpstr>1. Study of Current Systems their Major Problems &amp; Weaknesses 2. Requirements of New System</vt:lpstr>
      <vt:lpstr>Features of LearnSync : Activities + Easy Integration with Native Tools</vt:lpstr>
      <vt:lpstr>Components of LearnSync (Overview of Modules / Pages)</vt:lpstr>
      <vt:lpstr>System Design : Web Based Methodologies</vt:lpstr>
      <vt:lpstr>No-SQL Database : MongoDB Design For LearnSync</vt:lpstr>
      <vt:lpstr>Introduction to Learn Sync</vt:lpstr>
      <vt:lpstr>Introduction to Learn Sync</vt:lpstr>
      <vt:lpstr>Introduction to Learn Sync</vt:lpstr>
      <vt:lpstr>Introduction to Learn Sync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Om Pitroda</cp:lastModifiedBy>
  <cp:revision>35</cp:revision>
  <dcterms:created xsi:type="dcterms:W3CDTF">2023-12-05T07:58:57Z</dcterms:created>
  <dcterms:modified xsi:type="dcterms:W3CDTF">2024-01-12T07:59:25Z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2024-01-10T05:57:01Z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2a20089b-7995-43de-aaf1-a4eb65220026</vt:lpwstr>
  </property>
  <property fmtid="{D5CDD505-2E9C-101B-9397-08002B2CF9AE}" pid="8" name="MSIP_Label_defa4170-0d19-0005-0004-bc88714345d2_ContentBits">
    <vt:lpwstr>0</vt:lpwstr>
  </property>
</Properties>
</file>