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5F05CA-FE43-5191-2A40-87CB2ECE72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TechGaints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5DC06-56A2-1ED3-8FA4-7D39C2B59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EBB9-1FA5-4571-9656-F1FB5326D5A2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BB857-6256-22F3-C959-2F662F34AB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7568B-C199-9C72-C5BE-1D32C1608A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8C72B-C6C5-4735-8505-3EC1560BD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9111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TechGaints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FDD6C-34C7-4006-B5AB-2F909EE9FC2A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72397-E4C2-4B42-98A2-598E58E12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841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D47-8AAF-4098-807F-CE970722AEFF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TechGaints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283B-7137-4510-ABC5-2CE6FC309143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69D7-7C27-4582-8FBE-69E3F9D5175F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EE8D-2CBF-4C2C-9EB9-8565D55FA5CC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D178E8-0117-453D-942B-38795166A3EF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TechGaints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DC01-5181-4D4B-ACFF-EEE843ACF353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1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0FB-2365-4BBA-8237-7571009F58B5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7B91AE-7FF1-47E4-90F1-B0823D15101B}" type="datetime1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TechGaints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1E4E-6B74-4423-A6C1-71DB5A7B187D}" type="datetime1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BDB9-0E29-4FB0-BD04-84C9797BC9DD}" type="datetime1">
              <a:rPr lang="en-US" smtClean="0"/>
              <a:t>12/30/2024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FE7E-88F7-4946-97CC-DF3AD368A8BD}" type="datetime1">
              <a:rPr lang="en-US" smtClean="0"/>
              <a:t>12/30/2024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7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163231-8438-48C6-A0F1-D0D0D72DC073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TechGaints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736258"/>
            <a:ext cx="49019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sz="2400" b="0" dirty="0">
                <a:ln>
                  <a:solidFill>
                    <a:schemeClr val="tx1"/>
                  </a:solidFill>
                </a:ln>
                <a:latin typeface="Calibri"/>
              </a:rPr>
              <a:t>Revolutionizing Mental Health with AI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AD88A-0056-D9BF-9A28-3A7B07514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Psychologist AI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BA1FB6-6E3F-8493-C0CB-DE65257E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86" y="4389119"/>
            <a:ext cx="5918454" cy="1697049"/>
          </a:xfrm>
        </p:spPr>
        <p:txBody>
          <a:bodyPr>
            <a:normAutofit/>
          </a:bodyPr>
          <a:lstStyle/>
          <a:p>
            <a:r>
              <a:rPr lang="en-IN" dirty="0"/>
              <a:t>Team Members</a:t>
            </a:r>
          </a:p>
          <a:p>
            <a:r>
              <a:rPr lang="en-IN" dirty="0"/>
              <a:t>Omprakash G – IT – EEC</a:t>
            </a:r>
          </a:p>
          <a:p>
            <a:r>
              <a:rPr lang="en-IN" dirty="0"/>
              <a:t>Manoj Kanna K – IT – EEC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7AAF-D109-D2C2-6356-1040B882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AA89C1-1000-8DDC-8C3E-7386C7E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Problem: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Growing demand for mental health support.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Limited resources and need for personalized care.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 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Solution: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AI-driven platform for emotion analysis and therapy enhancement.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76509-8D21-F30C-643E-7609CFA2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BA05-495D-95D9-6CCC-B6520DB7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Objectives: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Provide sentiment analysis and therapy insights.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Enhance mental health tracking.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 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Features: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Real-time emotion analysis.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Predictive insights and trends.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Privacy-centric AI recommendations.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5436C-6F20-78A0-11A7-2134039F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3B20-1D70-C94C-A318-BC013D42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Components: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Data Collection: Speech and text.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AI Model: NLP and predictive analytics.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Dashboard: User-friendly interface.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 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Technologies: Python, NLP APIs, Django/Flask.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58F77-9BBC-BACC-BC70-17C13047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2215-9EE0-244A-A5D6-D57EBB2D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and Technical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Ethical Considerations: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Privacy and security of user data.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Mitigating biases in AI systems.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 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Technical Tools: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AI for sentiment analysis.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Secure data handling with Django backend.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API integrations for external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DE9E-C9E4-5736-AE1E-6A95937D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1A34-A663-8E65-022E-081EF8AB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Advanced emotion analysis using voice and video.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Multilingual support for global accessibility.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Integration with VR for immersive therapy.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A32B9-40AB-08AD-639E-E07106B7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0076-DF05-7C1F-0633-8FA26A30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Summary: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Psychologist AI enhances precision and supports therapists.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 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Call to Action:</a:t>
            </a:r>
          </a:p>
          <a:p>
            <a:pPr algn="l"/>
            <a:r>
              <a:rPr sz="2000" b="0">
                <a:solidFill>
                  <a:srgbClr val="000000"/>
                </a:solidFill>
                <a:latin typeface="Calibri"/>
              </a:rPr>
              <a:t>- Seeking collaborations, partnerships, or funding.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7C30D-B1BB-D858-2551-3DA4F42A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CCA6-6417-FA75-9362-E4D76890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TechGaints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</TotalTime>
  <Words>251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Psychologist AI</vt:lpstr>
      <vt:lpstr>Problem &amp; Solution</vt:lpstr>
      <vt:lpstr>Objectives &amp; Features</vt:lpstr>
      <vt:lpstr>System Architecture</vt:lpstr>
      <vt:lpstr>Ethical and Technical Aspects</vt:lpstr>
      <vt:lpstr>Future Scope</vt:lpstr>
      <vt:lpstr>Conclusion &amp; 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Omprakash G</cp:lastModifiedBy>
  <cp:revision>2</cp:revision>
  <dcterms:created xsi:type="dcterms:W3CDTF">2013-01-27T09:14:16Z</dcterms:created>
  <dcterms:modified xsi:type="dcterms:W3CDTF">2024-12-30T10:03:06Z</dcterms:modified>
  <cp:category/>
</cp:coreProperties>
</file>