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1.jpg" ContentType="image/jpeg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58" r:id="rId8"/>
    <p:sldId id="261" r:id="rId9"/>
    <p:sldId id="260" r:id="rId10"/>
    <p:sldId id="266" r:id="rId11"/>
    <p:sldId id="269" r:id="rId12"/>
    <p:sldId id="270" r:id="rId13"/>
    <p:sldId id="267" r:id="rId14"/>
    <p:sldId id="268" r:id="rId15"/>
  </p:sldIdLst>
  <p:sldSz cx="10693400" cy="7556500"/>
  <p:notesSz cx="106934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333333"/>
    <a:srgbClr val="1C1C1C"/>
    <a:srgbClr val="777777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7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4090"/>
            <a:ext cx="10312400" cy="580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00C161-47EE-B042-D47E-65C665DC22F1}"/>
              </a:ext>
            </a:extLst>
          </p:cNvPr>
          <p:cNvSpPr txBox="1"/>
          <p:nvPr/>
        </p:nvSpPr>
        <p:spPr>
          <a:xfrm>
            <a:off x="698500" y="5454650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4D4D4D"/>
                </a:solidFill>
              </a:rPr>
              <a:t>N PALANI KARTHIK (22BCE1773)</a:t>
            </a:r>
          </a:p>
          <a:p>
            <a:r>
              <a:rPr lang="en-IN" dirty="0">
                <a:solidFill>
                  <a:srgbClr val="4D4D4D"/>
                </a:solidFill>
              </a:rPr>
              <a:t>SHARVESH RAJ G (22BCE5152)</a:t>
            </a:r>
          </a:p>
          <a:p>
            <a:r>
              <a:rPr lang="en-IN" dirty="0">
                <a:solidFill>
                  <a:srgbClr val="4D4D4D"/>
                </a:solidFill>
              </a:rPr>
              <a:t>OMPRAKASH (21BCE1950)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55592"/>
            <a:ext cx="10312400" cy="58453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2994FB-F579-DFE2-0F38-CAC3C4A99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644650"/>
            <a:ext cx="10210800" cy="58252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65FA2C-F2A7-67C3-9D41-CFD1CF3F23CE}"/>
              </a:ext>
            </a:extLst>
          </p:cNvPr>
          <p:cNvSpPr txBox="1"/>
          <p:nvPr/>
        </p:nvSpPr>
        <p:spPr>
          <a:xfrm>
            <a:off x="317500" y="57785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6">
                    <a:lumMod val="50000"/>
                  </a:schemeClr>
                </a:solidFill>
              </a:rPr>
              <a:t>CLASS DIAGRAM : </a:t>
            </a:r>
          </a:p>
        </p:txBody>
      </p:sp>
    </p:spTree>
    <p:extLst>
      <p:ext uri="{BB962C8B-B14F-4D97-AF65-F5344CB8AC3E}">
        <p14:creationId xmlns:p14="http://schemas.microsoft.com/office/powerpoint/2010/main" val="198084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65FA2C-F2A7-67C3-9D41-CFD1CF3F23CE}"/>
              </a:ext>
            </a:extLst>
          </p:cNvPr>
          <p:cNvSpPr txBox="1"/>
          <p:nvPr/>
        </p:nvSpPr>
        <p:spPr>
          <a:xfrm>
            <a:off x="317500" y="57785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6">
                    <a:lumMod val="50000"/>
                  </a:schemeClr>
                </a:solidFill>
              </a:rPr>
              <a:t>USE - CASE DIAGRAM:</a:t>
            </a:r>
          </a:p>
        </p:txBody>
      </p:sp>
      <p:pic>
        <p:nvPicPr>
          <p:cNvPr id="2" name="image1.jpg">
            <a:extLst>
              <a:ext uri="{FF2B5EF4-FFF2-40B4-BE49-F238E27FC236}">
                <a16:creationId xmlns:a16="http://schemas.microsoft.com/office/drawing/2014/main" id="{0679955B-DA62-BA6D-8B33-4658BF57039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070100" y="1339850"/>
            <a:ext cx="6705600" cy="62166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40362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89491"/>
            <a:ext cx="10312400" cy="577752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68792"/>
            <a:ext cx="10312400" cy="58189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8640"/>
            <a:ext cx="10312400" cy="57992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8142"/>
            <a:ext cx="10312400" cy="58002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62469"/>
            <a:ext cx="10312400" cy="58315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64757"/>
            <a:ext cx="10312400" cy="58269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89970"/>
            <a:ext cx="10312400" cy="57765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8142"/>
            <a:ext cx="10312400" cy="58002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99337"/>
            <a:ext cx="10312400" cy="57578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69515"/>
            <a:ext cx="10312400" cy="58174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24</Words>
  <Application>Microsoft Office PowerPoint</Application>
  <PresentationFormat>Custom</PresentationFormat>
  <Paragraphs>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Karthik NP</cp:lastModifiedBy>
  <cp:revision>3</cp:revision>
  <dcterms:created xsi:type="dcterms:W3CDTF">2024-09-23T14:35:26Z</dcterms:created>
  <dcterms:modified xsi:type="dcterms:W3CDTF">2024-09-23T15:16:43Z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2024-09-23T00:00:00Z</vt:filetime>
  </property>
  <property fmtid="{D5CDD505-2E9C-101B-9397-08002B2CF9AE}" pid="3" name="Producer">
    <vt:lpwstr>3-Heights(TM) PDF Security Shell 4.8.25.2 (http://www.pdf-tools.com)</vt:lpwstr>
  </property>
</Properties>
</file>