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2"/>
  </p:notesMasterIdLst>
  <p:handoutMasterIdLst>
    <p:handoutMasterId r:id="rId13"/>
  </p:handoutMasterIdLst>
  <p:sldIdLst>
    <p:sldId id="293" r:id="rId2"/>
    <p:sldId id="259" r:id="rId3"/>
    <p:sldId id="294" r:id="rId4"/>
    <p:sldId id="322" r:id="rId5"/>
    <p:sldId id="323" r:id="rId6"/>
    <p:sldId id="326" r:id="rId7"/>
    <p:sldId id="321" r:id="rId8"/>
    <p:sldId id="327" r:id="rId9"/>
    <p:sldId id="325" r:id="rId10"/>
    <p:sldId id="297" r:id="rId11"/>
  </p:sldIdLst>
  <p:sldSz cx="9144000" cy="6858000" type="screen4x3"/>
  <p:notesSz cx="6858000" cy="9144000"/>
  <p:embeddedFontLst>
    <p:embeddedFont>
      <p:font typeface="굴림체" panose="020B0609000101010101" pitchFamily="49" charset="-127"/>
      <p:regular r:id="rId14"/>
    </p:embeddedFont>
    <p:embeddedFont>
      <p:font typeface="맑은 고딕" panose="020B0503020000020004" pitchFamily="34" charset="-127"/>
      <p:regular r:id="rId15"/>
      <p:bold r:id="rId16"/>
    </p:embeddedFont>
    <p:embeddedFont>
      <p:font typeface="Calibri" panose="020F0502020204030204" pitchFamily="34" charset="0"/>
      <p:regular r:id="rId17"/>
      <p:bold r:id="rId18"/>
      <p:italic r:id="rId19"/>
      <p:boldItalic r:id="rId20"/>
    </p:embeddedFont>
    <p:embeddedFont>
      <p:font typeface="Calibri Light" panose="020F0302020204030204" pitchFamily="34" charset="0"/>
      <p:regular r:id="rId21"/>
      <p:italic r:id="rId22"/>
    </p:embeddedFont>
    <p:embeddedFont>
      <p:font typeface="Noto Sans" panose="020B0502040504020204" pitchFamily="34" charset="0"/>
      <p:regular r:id="rId23"/>
      <p:bold r:id="rId24"/>
      <p:italic r:id="rId25"/>
      <p:boldItalic r:id="rId26"/>
    </p:embeddedFont>
  </p:embeddedFontLst>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F933F"/>
    <a:srgbClr val="336600"/>
    <a:srgbClr val="597632"/>
    <a:srgbClr val="628BA9"/>
    <a:srgbClr val="DBEEF4"/>
    <a:srgbClr val="59A3A1"/>
    <a:srgbClr val="BCDADA"/>
    <a:srgbClr val="C4CCD1"/>
    <a:srgbClr val="CED7D6"/>
    <a:srgbClr val="4262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875" autoAdjust="0"/>
    <p:restoredTop sz="86106" autoAdjust="0"/>
  </p:normalViewPr>
  <p:slideViewPr>
    <p:cSldViewPr>
      <p:cViewPr varScale="1">
        <p:scale>
          <a:sx n="75" d="100"/>
          <a:sy n="75" d="100"/>
        </p:scale>
        <p:origin x="1930" y="53"/>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notesViewPr>
    <p:cSldViewPr>
      <p:cViewPr varScale="1">
        <p:scale>
          <a:sx n="88" d="100"/>
          <a:sy n="88" d="100"/>
        </p:scale>
        <p:origin x="-3870"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4CCFBE2-2B8D-499C-81C9-2CD5B3EB8E93}" type="datetimeFigureOut">
              <a:rPr lang="ko-KR" altLang="en-US" smtClean="0"/>
              <a:pPr/>
              <a:t>2021-10-06</a:t>
            </a:fld>
            <a:endParaRPr lang="ko-KR" altLang="en-US"/>
          </a:p>
        </p:txBody>
      </p:sp>
      <p:sp>
        <p:nvSpPr>
          <p:cNvPr id="4" name="바닥글 개체 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554DD7E-3179-445A-81DB-781C4554AFF2}" type="slidenum">
              <a:rPr lang="ko-KR" altLang="en-US" smtClean="0"/>
              <a:pPr/>
              <a:t>‹#›</a:t>
            </a:fld>
            <a:endParaRPr lang="ko-KR" altLang="en-US"/>
          </a:p>
        </p:txBody>
      </p:sp>
    </p:spTree>
    <p:extLst>
      <p:ext uri="{BB962C8B-B14F-4D97-AF65-F5344CB8AC3E}">
        <p14:creationId xmlns:p14="http://schemas.microsoft.com/office/powerpoint/2010/main" val="24695366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545AC5-813F-4ED1-B011-8EA17CB93331}" type="datetimeFigureOut">
              <a:rPr lang="ko-KR" altLang="en-US" smtClean="0"/>
              <a:pPr/>
              <a:t>2021-10-06</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504B90-27FD-422C-8CC6-2AADAD122D08}" type="slidenum">
              <a:rPr lang="ko-KR" altLang="en-US" smtClean="0"/>
              <a:pPr/>
              <a:t>‹#›</a:t>
            </a:fld>
            <a:endParaRPr lang="ko-KR" altLang="en-US"/>
          </a:p>
        </p:txBody>
      </p:sp>
    </p:spTree>
    <p:extLst>
      <p:ext uri="{BB962C8B-B14F-4D97-AF65-F5344CB8AC3E}">
        <p14:creationId xmlns:p14="http://schemas.microsoft.com/office/powerpoint/2010/main" val="268707270"/>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en-US" altLang="ko-KR" dirty="0"/>
              <a:t>Prepared by Abdullah &amp; Omran</a:t>
            </a:r>
            <a:endParaRPr lang="ko-KR" altLang="en-US" dirty="0"/>
          </a:p>
        </p:txBody>
      </p:sp>
      <p:sp>
        <p:nvSpPr>
          <p:cNvPr id="4" name="슬라이드 번호 개체 틀 3"/>
          <p:cNvSpPr>
            <a:spLocks noGrp="1"/>
          </p:cNvSpPr>
          <p:nvPr>
            <p:ph type="sldNum" sz="quarter" idx="10"/>
          </p:nvPr>
        </p:nvSpPr>
        <p:spPr/>
        <p:txBody>
          <a:bodyPr/>
          <a:lstStyle/>
          <a:p>
            <a:fld id="{A5504B90-27FD-422C-8CC6-2AADAD122D08}" type="slidenum">
              <a:rPr lang="ko-KR" altLang="en-US" smtClean="0"/>
              <a:pPr/>
              <a:t>1</a:t>
            </a:fld>
            <a:endParaRPr lang="ko-KR"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sz="1200" b="0" i="0" dirty="0">
                <a:effectLst/>
                <a:latin typeface="Arial" panose="020B0604020202020204" pitchFamily="34" charset="0"/>
                <a:cs typeface="Arial" panose="020B0604020202020204" pitchFamily="34" charset="0"/>
              </a:rPr>
              <a:t>We help companies </a:t>
            </a:r>
            <a:r>
              <a:rPr lang="en-US" sz="1200" b="0" i="0" dirty="0" err="1">
                <a:effectLst/>
                <a:latin typeface="Arial" panose="020B0604020202020204" pitchFamily="34" charset="0"/>
                <a:cs typeface="Arial" panose="020B0604020202020204" pitchFamily="34" charset="0"/>
              </a:rPr>
              <a:t>succesfully</a:t>
            </a:r>
            <a:r>
              <a:rPr lang="en-US" sz="1200" b="0" i="0" dirty="0">
                <a:effectLst/>
                <a:latin typeface="Arial" panose="020B0604020202020204" pitchFamily="34" charset="0"/>
                <a:cs typeface="Arial" panose="020B0604020202020204" pitchFamily="34" charset="0"/>
              </a:rPr>
              <a:t> launch brands and products, or develop their existing  brands and products.</a:t>
            </a:r>
          </a:p>
          <a:p>
            <a:pPr marL="0" marR="0" lvl="0" indent="0" algn="l" defTabSz="914400" rtl="0" eaLnBrk="1" fontAlgn="auto" latinLnBrk="1" hangingPunct="1">
              <a:lnSpc>
                <a:spcPct val="100000"/>
              </a:lnSpc>
              <a:spcBef>
                <a:spcPts val="0"/>
              </a:spcBef>
              <a:spcAft>
                <a:spcPts val="0"/>
              </a:spcAft>
              <a:buClrTx/>
              <a:buSzTx/>
              <a:buFontTx/>
              <a:buNone/>
              <a:tabLst/>
              <a:defRPr/>
            </a:pPr>
            <a:endParaRPr kumimoji="1" lang="en-US" altLang="ko-KR" sz="1200" b="0" i="0" dirty="0">
              <a:effectLst/>
              <a:latin typeface="Arial" panose="020B0604020202020204" pitchFamily="34" charset="0"/>
              <a:ea typeface="맑은 고딕" pitchFamily="50" charset="-127"/>
              <a:cs typeface="Arial" panose="020B0604020202020204" pitchFamily="34"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sz="1200" b="0" i="0" dirty="0">
                <a:effectLst/>
                <a:latin typeface="Slack-Lato"/>
              </a:rPr>
              <a:t>is to provide our clients with the best possible location for their products on our billboards across NYC MTA subway, based on MTA data and NYC demographic data.</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sz="1200" b="0" i="0" dirty="0">
              <a:effectLst/>
              <a:latin typeface="Slack-Lato"/>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sz="1200" b="0" i="0" dirty="0">
                <a:effectLst/>
                <a:latin typeface="Arial" panose="020B0604020202020204" pitchFamily="34" charset="0"/>
                <a:cs typeface="Arial" panose="020B0604020202020204" pitchFamily="34" charset="0"/>
              </a:rPr>
              <a:t>is to successfully place the right advertisement on the right billboard based on our clients brands and targeted demographic</a:t>
            </a:r>
            <a:r>
              <a:rPr lang="en-US" sz="1400" b="0" i="0" dirty="0">
                <a:solidFill>
                  <a:srgbClr val="D1D2D3"/>
                </a:solidFill>
                <a:effectLst/>
                <a:latin typeface="Slack-Lato"/>
              </a:rPr>
              <a:t>.</a:t>
            </a:r>
            <a:endParaRPr kumimoji="1" lang="ko-KR" altLang="ko-KR" sz="1300" dirty="0">
              <a:solidFill>
                <a:srgbClr val="597632"/>
              </a:solidFill>
              <a:latin typeface="+mj-lt"/>
              <a:ea typeface="맑은 고딕" pitchFamily="50" charset="-127"/>
              <a:cs typeface="굴림" pitchFamily="50" charset="-127"/>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kumimoji="1" lang="en-US" altLang="ko-KR" sz="1200" dirty="0">
              <a:latin typeface="Arial" panose="020B0604020202020204" pitchFamily="34" charset="0"/>
              <a:ea typeface="맑은 고딕" pitchFamily="50" charset="-127"/>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A5504B90-27FD-422C-8CC6-2AADAD122D08}" type="slidenum">
              <a:rPr lang="ko-KR" altLang="en-US" smtClean="0"/>
              <a:pPr/>
              <a:t>3</a:t>
            </a:fld>
            <a:endParaRPr lang="ko-KR" altLang="en-US"/>
          </a:p>
        </p:txBody>
      </p:sp>
    </p:spTree>
    <p:extLst>
      <p:ext uri="{BB962C8B-B14F-4D97-AF65-F5344CB8AC3E}">
        <p14:creationId xmlns:p14="http://schemas.microsoft.com/office/powerpoint/2010/main" val="1197598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5504B90-27FD-422C-8CC6-2AADAD122D08}" type="slidenum">
              <a:rPr lang="ko-KR" altLang="en-US" smtClean="0"/>
              <a:pPr/>
              <a:t>5</a:t>
            </a:fld>
            <a:endParaRPr lang="ko-KR" altLang="en-US"/>
          </a:p>
        </p:txBody>
      </p:sp>
    </p:spTree>
    <p:extLst>
      <p:ext uri="{BB962C8B-B14F-4D97-AF65-F5344CB8AC3E}">
        <p14:creationId xmlns:p14="http://schemas.microsoft.com/office/powerpoint/2010/main" val="1195763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5504B90-27FD-422C-8CC6-2AADAD122D08}" type="slidenum">
              <a:rPr lang="ko-KR" altLang="en-US" smtClean="0"/>
              <a:pPr/>
              <a:t>6</a:t>
            </a:fld>
            <a:endParaRPr lang="ko-KR" altLang="en-US"/>
          </a:p>
        </p:txBody>
      </p:sp>
    </p:spTree>
    <p:extLst>
      <p:ext uri="{BB962C8B-B14F-4D97-AF65-F5344CB8AC3E}">
        <p14:creationId xmlns:p14="http://schemas.microsoft.com/office/powerpoint/2010/main" val="3760595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5504B90-27FD-422C-8CC6-2AADAD122D08}" type="slidenum">
              <a:rPr lang="ko-KR" altLang="en-US" smtClean="0"/>
              <a:pPr/>
              <a:t>7</a:t>
            </a:fld>
            <a:endParaRPr lang="ko-KR" altLang="en-US"/>
          </a:p>
        </p:txBody>
      </p:sp>
    </p:spTree>
    <p:extLst>
      <p:ext uri="{BB962C8B-B14F-4D97-AF65-F5344CB8AC3E}">
        <p14:creationId xmlns:p14="http://schemas.microsoft.com/office/powerpoint/2010/main" val="7352188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5504B90-27FD-422C-8CC6-2AADAD122D08}" type="slidenum">
              <a:rPr lang="ko-KR" altLang="en-US" smtClean="0"/>
              <a:pPr/>
              <a:t>8</a:t>
            </a:fld>
            <a:endParaRPr lang="ko-KR" altLang="en-US"/>
          </a:p>
        </p:txBody>
      </p:sp>
    </p:spTree>
    <p:extLst>
      <p:ext uri="{BB962C8B-B14F-4D97-AF65-F5344CB8AC3E}">
        <p14:creationId xmlns:p14="http://schemas.microsoft.com/office/powerpoint/2010/main" val="15922668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1- 34 Penn Station has a high median income (Rich) $160k with 60% of the population are Males  (High end tech fits) plus many people from middle class are going through the same station who might be tempted to join in, fits the targeted demographic of our tech client</a:t>
            </a:r>
          </a:p>
          <a:p>
            <a:r>
              <a:rPr lang="en-US" dirty="0"/>
              <a:t>2- 86 St Station has an above average median income(Upper Middle class) $120k  and it has high traffic(56%)  ,fits the targeted demographic of our Retail store client </a:t>
            </a:r>
          </a:p>
          <a:p>
            <a:r>
              <a:rPr lang="en-US" dirty="0"/>
              <a:t>3- 34 St Herald Sq has an average median income (middle class) $103k which fits the targeted demographic of our banking client</a:t>
            </a:r>
          </a:p>
          <a:p>
            <a:pPr marL="0" marR="0" lvl="0" indent="0" algn="l" defTabSz="914400" rtl="0" eaLnBrk="1" fontAlgn="auto" latinLnBrk="1" hangingPunct="1">
              <a:lnSpc>
                <a:spcPct val="100000"/>
              </a:lnSpc>
              <a:spcBef>
                <a:spcPts val="0"/>
              </a:spcBef>
              <a:spcAft>
                <a:spcPts val="0"/>
              </a:spcAft>
              <a:buClrTx/>
              <a:buSzTx/>
              <a:buFontTx/>
              <a:buNone/>
              <a:tabLst/>
              <a:defRPr/>
            </a:pPr>
            <a:r>
              <a:rPr lang="en-US" dirty="0"/>
              <a:t>4- 23 St Station has an above average median income(Upper Middle class) $136k  and it has high traffic(60%)  ,which fits the targeted demographic of our make up client</a:t>
            </a:r>
          </a:p>
          <a:p>
            <a:r>
              <a:rPr lang="en-US" dirty="0"/>
              <a:t>5- Grand Central 42 St Station has an a above average median income(Upper Middle class) $122k, which fits the targeted demographic of our clothing client</a:t>
            </a:r>
          </a:p>
          <a:p>
            <a:r>
              <a:rPr lang="en-US" dirty="0"/>
              <a:t>6- 125 St has below average median income (Poverty Line) $19k, which fits the targeted demographic of our food chain client</a:t>
            </a:r>
          </a:p>
        </p:txBody>
      </p:sp>
      <p:sp>
        <p:nvSpPr>
          <p:cNvPr id="4" name="Slide Number Placeholder 3"/>
          <p:cNvSpPr>
            <a:spLocks noGrp="1"/>
          </p:cNvSpPr>
          <p:nvPr>
            <p:ph type="sldNum" sz="quarter" idx="5"/>
          </p:nvPr>
        </p:nvSpPr>
        <p:spPr/>
        <p:txBody>
          <a:bodyPr/>
          <a:lstStyle/>
          <a:p>
            <a:fld id="{A5504B90-27FD-422C-8CC6-2AADAD122D08}" type="slidenum">
              <a:rPr lang="ko-KR" altLang="en-US" smtClean="0"/>
              <a:pPr/>
              <a:t>9</a:t>
            </a:fld>
            <a:endParaRPr lang="ko-KR" altLang="en-US"/>
          </a:p>
        </p:txBody>
      </p:sp>
    </p:spTree>
    <p:extLst>
      <p:ext uri="{BB962C8B-B14F-4D97-AF65-F5344CB8AC3E}">
        <p14:creationId xmlns:p14="http://schemas.microsoft.com/office/powerpoint/2010/main" val="5242080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pic>
        <p:nvPicPr>
          <p:cNvPr id="10" name="그림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날짜 개체 틀 3"/>
          <p:cNvSpPr>
            <a:spLocks noGrp="1"/>
          </p:cNvSpPr>
          <p:nvPr>
            <p:ph type="dt" sz="half" idx="10"/>
          </p:nvPr>
        </p:nvSpPr>
        <p:spPr/>
        <p:txBody>
          <a:bodyPr/>
          <a:lstStyle/>
          <a:p>
            <a:fld id="{ED3D6733-6F27-4404-AB51-585418F146E5}" type="datetimeFigureOut">
              <a:rPr lang="ko-KR" altLang="en-US" smtClean="0"/>
              <a:pPr/>
              <a:t>2021-10-06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EE6BC638-39B7-4287-91A7-2A3DDA573295}" type="slidenum">
              <a:rPr lang="ko-KR" altLang="en-US" smtClean="0"/>
              <a:pPr/>
              <a:t>‹#›</a:t>
            </a:fld>
            <a:endParaRPr lang="ko-KR" altLang="en-US"/>
          </a:p>
        </p:txBody>
      </p:sp>
      <p:sp>
        <p:nvSpPr>
          <p:cNvPr id="9" name="제목 1"/>
          <p:cNvSpPr>
            <a:spLocks noGrp="1"/>
          </p:cNvSpPr>
          <p:nvPr>
            <p:ph type="ctrTitle"/>
          </p:nvPr>
        </p:nvSpPr>
        <p:spPr>
          <a:xfrm>
            <a:off x="395536" y="1628800"/>
            <a:ext cx="8280920" cy="936104"/>
          </a:xfrm>
          <a:noFill/>
          <a:ln w="9525">
            <a:noFill/>
            <a:miter lim="800000"/>
            <a:headEnd/>
            <a:tailEnd/>
          </a:ln>
        </p:spPr>
        <p:txBody>
          <a:bodyPr vert="horz" wrap="square" lIns="91440" tIns="45720" rIns="91440" bIns="45720" numCol="1" rtlCol="0" anchor="ctr" anchorCtr="0" compatLnSpc="1">
            <a:prstTxWarp prst="textNoShape">
              <a:avLst/>
            </a:prstTxWarp>
            <a:noAutofit/>
          </a:bodyPr>
          <a:lstStyle>
            <a:lvl1pPr marL="0" indent="0" algn="ctr" defTabSz="914400" rtl="0" eaLnBrk="1" fontAlgn="base" latinLnBrk="1" hangingPunct="1">
              <a:lnSpc>
                <a:spcPct val="100000"/>
              </a:lnSpc>
              <a:spcBef>
                <a:spcPct val="0"/>
              </a:spcBef>
              <a:spcAft>
                <a:spcPct val="0"/>
              </a:spcAft>
              <a:buClr>
                <a:schemeClr val="hlink"/>
              </a:buClr>
              <a:buFont typeface="굴림체" pitchFamily="49" charset="-127"/>
              <a:buNone/>
              <a:defRPr lang="ko-KR" altLang="en-US" sz="5400" kern="1200" baseline="0" dirty="0">
                <a:solidFill>
                  <a:srgbClr val="597632"/>
                </a:solidFill>
                <a:effectLst/>
                <a:latin typeface="+mj-lt"/>
                <a:ea typeface="맑은 고딕" pitchFamily="50" charset="-127"/>
                <a:cs typeface="+mj-cs"/>
              </a:defRPr>
            </a:lvl1pPr>
          </a:lstStyle>
          <a:p>
            <a:endParaRPr lang="ko-KR"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빈 화면">
    <p:bg>
      <p:bgPr>
        <a:solidFill>
          <a:schemeClr val="bg1"/>
        </a:solidFill>
        <a:effectLst/>
      </p:bgPr>
    </p:bg>
    <p:spTree>
      <p:nvGrpSpPr>
        <p:cNvPr id="1" name=""/>
        <p:cNvGrpSpPr/>
        <p:nvPr/>
      </p:nvGrpSpPr>
      <p:grpSpPr>
        <a:xfrm>
          <a:off x="0" y="0"/>
          <a:ext cx="0" cy="0"/>
          <a:chOff x="0" y="0"/>
          <a:chExt cx="0" cy="0"/>
        </a:xfrm>
      </p:grpSpPr>
      <p:pic>
        <p:nvPicPr>
          <p:cNvPr id="9" name="그림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날짜 개체 틀 1"/>
          <p:cNvSpPr>
            <a:spLocks noGrp="1"/>
          </p:cNvSpPr>
          <p:nvPr>
            <p:ph type="dt" sz="half" idx="10"/>
          </p:nvPr>
        </p:nvSpPr>
        <p:spPr/>
        <p:txBody>
          <a:bodyPr/>
          <a:lstStyle/>
          <a:p>
            <a:fld id="{ED3D6733-6F27-4404-AB51-585418F146E5}" type="datetimeFigureOut">
              <a:rPr lang="ko-KR" altLang="en-US" smtClean="0"/>
              <a:pPr/>
              <a:t>2021-10-06</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EE6BC638-39B7-4287-91A7-2A3DDA573295}" type="slidenum">
              <a:rPr lang="ko-KR" altLang="en-US" smtClean="0"/>
              <a:pPr/>
              <a:t>‹#›</a:t>
            </a:fld>
            <a:endParaRPr lang="ko-KR"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구역 머리글">
    <p:bg>
      <p:bgPr>
        <a:solidFill>
          <a:schemeClr val="bg1"/>
        </a:solidFill>
        <a:effectLst/>
      </p:bgPr>
    </p:bg>
    <p:spTree>
      <p:nvGrpSpPr>
        <p:cNvPr id="1" name=""/>
        <p:cNvGrpSpPr/>
        <p:nvPr/>
      </p:nvGrpSpPr>
      <p:grpSpPr>
        <a:xfrm>
          <a:off x="0" y="0"/>
          <a:ext cx="0" cy="0"/>
          <a:chOff x="0" y="0"/>
          <a:chExt cx="0" cy="0"/>
        </a:xfrm>
      </p:grpSpPr>
      <p:pic>
        <p:nvPicPr>
          <p:cNvPr id="9" name="그림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날짜 개체 틀 3"/>
          <p:cNvSpPr>
            <a:spLocks noGrp="1"/>
          </p:cNvSpPr>
          <p:nvPr>
            <p:ph type="dt" sz="half" idx="10"/>
          </p:nvPr>
        </p:nvSpPr>
        <p:spPr/>
        <p:txBody>
          <a:bodyPr/>
          <a:lstStyle/>
          <a:p>
            <a:fld id="{ED3D6733-6F27-4404-AB51-585418F146E5}" type="datetimeFigureOut">
              <a:rPr lang="ko-KR" altLang="en-US" smtClean="0"/>
              <a:pPr/>
              <a:t>2021-10-06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EE6BC638-39B7-4287-91A7-2A3DDA573295}" type="slidenum">
              <a:rPr lang="ko-KR" altLang="en-US" smtClean="0"/>
              <a:pPr/>
              <a:t>‹#›</a:t>
            </a:fld>
            <a:endParaRPr lang="ko-KR"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사용자 지정 레이아웃">
    <p:bg>
      <p:bgPr>
        <a:solidFill>
          <a:schemeClr val="bg1"/>
        </a:solidFill>
        <a:effectLst/>
      </p:bgPr>
    </p:bg>
    <p:spTree>
      <p:nvGrpSpPr>
        <p:cNvPr id="1" name=""/>
        <p:cNvGrpSpPr/>
        <p:nvPr/>
      </p:nvGrpSpPr>
      <p:grpSpPr>
        <a:xfrm>
          <a:off x="0" y="0"/>
          <a:ext cx="0" cy="0"/>
          <a:chOff x="0" y="0"/>
          <a:chExt cx="0" cy="0"/>
        </a:xfrm>
      </p:grpSpPr>
      <p:pic>
        <p:nvPicPr>
          <p:cNvPr id="10" name="그림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날짜 개체 틀 2"/>
          <p:cNvSpPr>
            <a:spLocks noGrp="1"/>
          </p:cNvSpPr>
          <p:nvPr>
            <p:ph type="dt" sz="half" idx="10"/>
          </p:nvPr>
        </p:nvSpPr>
        <p:spPr/>
        <p:txBody>
          <a:bodyPr/>
          <a:lstStyle/>
          <a:p>
            <a:fld id="{ED3D6733-6F27-4404-AB51-585418F146E5}" type="datetimeFigureOut">
              <a:rPr lang="ko-KR" altLang="en-US" smtClean="0"/>
              <a:pPr/>
              <a:t>2021-10-06</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EE6BC638-39B7-4287-91A7-2A3DDA573295}" type="slidenum">
              <a:rPr lang="ko-KR" altLang="en-US" smtClean="0"/>
              <a:pPr/>
              <a:t>‹#›</a:t>
            </a:fld>
            <a:endParaRPr lang="ko-KR" altLang="en-US"/>
          </a:p>
        </p:txBody>
      </p:sp>
      <p:sp>
        <p:nvSpPr>
          <p:cNvPr id="6" name="내용 개체 틀 2"/>
          <p:cNvSpPr>
            <a:spLocks noGrp="1"/>
          </p:cNvSpPr>
          <p:nvPr>
            <p:ph idx="1"/>
          </p:nvPr>
        </p:nvSpPr>
        <p:spPr>
          <a:xfrm>
            <a:off x="395536" y="1196752"/>
            <a:ext cx="8402525" cy="4881686"/>
          </a:xfrm>
        </p:spPr>
        <p:txBody>
          <a:bodyPr>
            <a:normAutofit/>
          </a:bodyPr>
          <a:lstStyle>
            <a:lvl1pPr algn="l">
              <a:buNone/>
              <a:defRPr sz="1600" i="1" baseline="0">
                <a:solidFill>
                  <a:schemeClr val="tx1">
                    <a:lumMod val="65000"/>
                    <a:lumOff val="35000"/>
                  </a:schemeClr>
                </a:solidFill>
                <a:latin typeface="+mj-lt"/>
                <a:ea typeface="맑은 고딕" pitchFamily="50" charset="-127"/>
              </a:defRPr>
            </a:lvl1pPr>
            <a:lvl2pPr algn="l">
              <a:buNone/>
              <a:defRPr sz="1600" i="1" baseline="0">
                <a:solidFill>
                  <a:schemeClr val="tx1">
                    <a:lumMod val="65000"/>
                    <a:lumOff val="35000"/>
                  </a:schemeClr>
                </a:solidFill>
                <a:latin typeface="+mj-lt"/>
                <a:ea typeface="맑은 고딕" pitchFamily="50" charset="-127"/>
              </a:defRPr>
            </a:lvl2pPr>
            <a:lvl3pPr algn="l">
              <a:buNone/>
              <a:defRPr sz="1600" i="1" baseline="0">
                <a:solidFill>
                  <a:schemeClr val="tx1">
                    <a:lumMod val="65000"/>
                    <a:lumOff val="35000"/>
                  </a:schemeClr>
                </a:solidFill>
                <a:latin typeface="+mj-lt"/>
                <a:ea typeface="맑은 고딕" pitchFamily="50" charset="-127"/>
              </a:defRPr>
            </a:lvl3pPr>
            <a:lvl4pPr algn="l">
              <a:buNone/>
              <a:defRPr sz="1600" i="1" baseline="0">
                <a:solidFill>
                  <a:schemeClr val="tx1">
                    <a:lumMod val="65000"/>
                    <a:lumOff val="35000"/>
                  </a:schemeClr>
                </a:solidFill>
                <a:latin typeface="+mj-lt"/>
                <a:ea typeface="맑은 고딕" pitchFamily="50" charset="-127"/>
              </a:defRPr>
            </a:lvl4pPr>
            <a:lvl5pPr algn="l">
              <a:buNone/>
              <a:defRPr sz="1600" i="1" baseline="0">
                <a:solidFill>
                  <a:schemeClr val="tx1">
                    <a:lumMod val="65000"/>
                    <a:lumOff val="35000"/>
                  </a:schemeClr>
                </a:solidFill>
                <a:latin typeface="+mj-lt"/>
                <a:ea typeface="맑은 고딕" pitchFamily="50" charset="-127"/>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9" name="제목 1"/>
          <p:cNvSpPr>
            <a:spLocks noGrp="1"/>
          </p:cNvSpPr>
          <p:nvPr>
            <p:ph type="title"/>
          </p:nvPr>
        </p:nvSpPr>
        <p:spPr>
          <a:xfrm>
            <a:off x="395536" y="116632"/>
            <a:ext cx="7661196" cy="796908"/>
          </a:xfr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rgbClr val="42627A"/>
                </a:solidFill>
                <a:latin typeface="+mj-lt"/>
                <a:ea typeface="맑은 고딕" pitchFamily="50" charset="-127"/>
                <a:cs typeface="+mj-cs"/>
              </a:defRPr>
            </a:lvl1pPr>
          </a:lstStyle>
          <a:p>
            <a:r>
              <a:rPr lang="ko-KR" altLang="en-US" dirty="0"/>
              <a:t>마스터 제목 스타일 편집</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제목 및 내용">
    <p:bg>
      <p:bgPr>
        <a:solidFill>
          <a:schemeClr val="bg1"/>
        </a:solidFill>
        <a:effectLst/>
      </p:bgPr>
    </p:bg>
    <p:spTree>
      <p:nvGrpSpPr>
        <p:cNvPr id="1" name=""/>
        <p:cNvGrpSpPr/>
        <p:nvPr/>
      </p:nvGrpSpPr>
      <p:grpSpPr>
        <a:xfrm>
          <a:off x="0" y="0"/>
          <a:ext cx="0" cy="0"/>
          <a:chOff x="0" y="0"/>
          <a:chExt cx="0" cy="0"/>
        </a:xfrm>
      </p:grpSpPr>
      <p:pic>
        <p:nvPicPr>
          <p:cNvPr id="9" name="그림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날짜 개체 틀 3"/>
          <p:cNvSpPr>
            <a:spLocks noGrp="1"/>
          </p:cNvSpPr>
          <p:nvPr>
            <p:ph type="dt" sz="half" idx="10"/>
          </p:nvPr>
        </p:nvSpPr>
        <p:spPr>
          <a:xfrm>
            <a:off x="457200" y="6500834"/>
            <a:ext cx="2133600" cy="220641"/>
          </a:xfrm>
        </p:spPr>
        <p:txBody>
          <a:bodyPr/>
          <a:lstStyle/>
          <a:p>
            <a:fld id="{ED3D6733-6F27-4404-AB51-585418F146E5}" type="datetimeFigureOut">
              <a:rPr lang="ko-KR" altLang="en-US" smtClean="0"/>
              <a:pPr/>
              <a:t>2021-10-06</a:t>
            </a:fld>
            <a:endParaRPr lang="ko-KR" altLang="en-US"/>
          </a:p>
        </p:txBody>
      </p:sp>
      <p:sp>
        <p:nvSpPr>
          <p:cNvPr id="5" name="바닥글 개체 틀 4"/>
          <p:cNvSpPr>
            <a:spLocks noGrp="1"/>
          </p:cNvSpPr>
          <p:nvPr>
            <p:ph type="ftr" sz="quarter" idx="11"/>
          </p:nvPr>
        </p:nvSpPr>
        <p:spPr>
          <a:xfrm>
            <a:off x="3124200" y="6500834"/>
            <a:ext cx="2895600" cy="220641"/>
          </a:xfrm>
        </p:spPr>
        <p:txBody>
          <a:bodyPr/>
          <a:lstStyle/>
          <a:p>
            <a:endParaRPr lang="ko-KR" altLang="en-US"/>
          </a:p>
        </p:txBody>
      </p:sp>
      <p:sp>
        <p:nvSpPr>
          <p:cNvPr id="6" name="슬라이드 번호 개체 틀 5"/>
          <p:cNvSpPr>
            <a:spLocks noGrp="1"/>
          </p:cNvSpPr>
          <p:nvPr>
            <p:ph type="sldNum" sz="quarter" idx="12"/>
          </p:nvPr>
        </p:nvSpPr>
        <p:spPr>
          <a:xfrm>
            <a:off x="6553200" y="6500834"/>
            <a:ext cx="2133600" cy="220641"/>
          </a:xfrm>
        </p:spPr>
        <p:txBody>
          <a:bodyPr/>
          <a:lstStyle/>
          <a:p>
            <a:fld id="{EE6BC638-39B7-4287-91A7-2A3DDA573295}" type="slidenum">
              <a:rPr lang="ko-KR" altLang="en-US" smtClean="0"/>
              <a:pPr/>
              <a:t>‹#›</a:t>
            </a:fld>
            <a:endParaRPr lang="ko-KR" altLang="en-US"/>
          </a:p>
        </p:txBody>
      </p:sp>
      <p:sp>
        <p:nvSpPr>
          <p:cNvPr id="11" name="내용 개체 틀 2"/>
          <p:cNvSpPr>
            <a:spLocks noGrp="1"/>
          </p:cNvSpPr>
          <p:nvPr>
            <p:ph idx="1"/>
          </p:nvPr>
        </p:nvSpPr>
        <p:spPr>
          <a:xfrm>
            <a:off x="395536" y="1196752"/>
            <a:ext cx="8402525" cy="4881686"/>
          </a:xfrm>
        </p:spPr>
        <p:txBody>
          <a:bodyPr>
            <a:normAutofit/>
          </a:bodyPr>
          <a:lstStyle>
            <a:lvl1pPr algn="l">
              <a:buNone/>
              <a:defRPr sz="1600" i="1" baseline="0">
                <a:solidFill>
                  <a:schemeClr val="tx1">
                    <a:lumMod val="65000"/>
                    <a:lumOff val="35000"/>
                  </a:schemeClr>
                </a:solidFill>
                <a:latin typeface="+mj-lt"/>
                <a:ea typeface="맑은 고딕" pitchFamily="50" charset="-127"/>
              </a:defRPr>
            </a:lvl1pPr>
            <a:lvl2pPr algn="l">
              <a:buNone/>
              <a:defRPr sz="1600" i="1" baseline="0">
                <a:solidFill>
                  <a:schemeClr val="tx1">
                    <a:lumMod val="65000"/>
                    <a:lumOff val="35000"/>
                  </a:schemeClr>
                </a:solidFill>
                <a:latin typeface="+mj-lt"/>
                <a:ea typeface="맑은 고딕" pitchFamily="50" charset="-127"/>
              </a:defRPr>
            </a:lvl2pPr>
            <a:lvl3pPr algn="l">
              <a:buNone/>
              <a:defRPr sz="1600" i="1" baseline="0">
                <a:solidFill>
                  <a:schemeClr val="tx1">
                    <a:lumMod val="65000"/>
                    <a:lumOff val="35000"/>
                  </a:schemeClr>
                </a:solidFill>
                <a:latin typeface="+mj-lt"/>
                <a:ea typeface="맑은 고딕" pitchFamily="50" charset="-127"/>
              </a:defRPr>
            </a:lvl3pPr>
            <a:lvl4pPr algn="l">
              <a:buNone/>
              <a:defRPr sz="1600" i="1" baseline="0">
                <a:solidFill>
                  <a:schemeClr val="tx1">
                    <a:lumMod val="65000"/>
                    <a:lumOff val="35000"/>
                  </a:schemeClr>
                </a:solidFill>
                <a:latin typeface="+mj-lt"/>
                <a:ea typeface="맑은 고딕" pitchFamily="50" charset="-127"/>
              </a:defRPr>
            </a:lvl4pPr>
            <a:lvl5pPr algn="l">
              <a:buNone/>
              <a:defRPr sz="1600" i="1" baseline="0">
                <a:solidFill>
                  <a:schemeClr val="tx1">
                    <a:lumMod val="65000"/>
                    <a:lumOff val="35000"/>
                  </a:schemeClr>
                </a:solidFill>
                <a:latin typeface="+mj-lt"/>
                <a:ea typeface="맑은 고딕" pitchFamily="50" charset="-127"/>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12" name="제목 1"/>
          <p:cNvSpPr>
            <a:spLocks noGrp="1"/>
          </p:cNvSpPr>
          <p:nvPr>
            <p:ph type="title"/>
          </p:nvPr>
        </p:nvSpPr>
        <p:spPr>
          <a:xfrm>
            <a:off x="395536" y="116632"/>
            <a:ext cx="7661196" cy="796908"/>
          </a:xfr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rgbClr val="597632"/>
                </a:solidFill>
                <a:latin typeface="+mj-lt"/>
                <a:ea typeface="맑은 고딕" pitchFamily="50" charset="-127"/>
                <a:cs typeface="+mj-cs"/>
              </a:defRPr>
            </a:lvl1pPr>
          </a:lstStyle>
          <a:p>
            <a:r>
              <a:rPr lang="ko-KR" altLang="en-US" dirty="0"/>
              <a:t>마스터 제목 스타일 편집</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사용자 지정 레이아웃">
    <p:bg>
      <p:bgPr>
        <a:solidFill>
          <a:schemeClr val="bg1"/>
        </a:solidFill>
        <a:effectLst/>
      </p:bgPr>
    </p:bg>
    <p:spTree>
      <p:nvGrpSpPr>
        <p:cNvPr id="1" name=""/>
        <p:cNvGrpSpPr/>
        <p:nvPr/>
      </p:nvGrpSpPr>
      <p:grpSpPr>
        <a:xfrm>
          <a:off x="0" y="0"/>
          <a:ext cx="0" cy="0"/>
          <a:chOff x="0" y="0"/>
          <a:chExt cx="0" cy="0"/>
        </a:xfrm>
      </p:grpSpPr>
      <p:pic>
        <p:nvPicPr>
          <p:cNvPr id="9" name="그림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날짜 개체 틀 2"/>
          <p:cNvSpPr>
            <a:spLocks noGrp="1"/>
          </p:cNvSpPr>
          <p:nvPr>
            <p:ph type="dt" sz="half" idx="10"/>
          </p:nvPr>
        </p:nvSpPr>
        <p:spPr/>
        <p:txBody>
          <a:bodyPr/>
          <a:lstStyle/>
          <a:p>
            <a:fld id="{ED3D6733-6F27-4404-AB51-585418F146E5}" type="datetimeFigureOut">
              <a:rPr lang="ko-KR" altLang="en-US" smtClean="0"/>
              <a:pPr/>
              <a:t>2021-10-06</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EE6BC638-39B7-4287-91A7-2A3DDA573295}" type="slidenum">
              <a:rPr lang="ko-KR" altLang="en-US" smtClean="0"/>
              <a:pPr/>
              <a:t>‹#›</a:t>
            </a:fld>
            <a:endParaRPr lang="ko-KR" altLang="en-US"/>
          </a:p>
        </p:txBody>
      </p:sp>
      <p:sp>
        <p:nvSpPr>
          <p:cNvPr id="6" name="제목 1"/>
          <p:cNvSpPr>
            <a:spLocks noGrp="1"/>
          </p:cNvSpPr>
          <p:nvPr>
            <p:ph type="ctrTitle"/>
          </p:nvPr>
        </p:nvSpPr>
        <p:spPr>
          <a:xfrm>
            <a:off x="406421" y="1628800"/>
            <a:ext cx="8322994" cy="1224136"/>
          </a:xfrm>
          <a:noFill/>
          <a:ln w="9525">
            <a:noFill/>
            <a:miter lim="800000"/>
            <a:headEnd/>
            <a:tailEnd/>
          </a:ln>
        </p:spPr>
        <p:txBody>
          <a:bodyPr vert="horz" wrap="square" lIns="91440" tIns="45720" rIns="91440" bIns="45720" numCol="1" rtlCol="0" anchor="t" anchorCtr="0" compatLnSpc="1">
            <a:prstTxWarp prst="textNoShape">
              <a:avLst/>
            </a:prstTxWarp>
            <a:noAutofit/>
          </a:bodyPr>
          <a:lstStyle>
            <a:lvl1pPr marL="0" indent="0" algn="ctr" defTabSz="914400" rtl="0" eaLnBrk="1" fontAlgn="base" latinLnBrk="1" hangingPunct="1">
              <a:lnSpc>
                <a:spcPct val="100000"/>
              </a:lnSpc>
              <a:spcBef>
                <a:spcPct val="0"/>
              </a:spcBef>
              <a:spcAft>
                <a:spcPct val="0"/>
              </a:spcAft>
              <a:buClr>
                <a:schemeClr val="hlink"/>
              </a:buClr>
              <a:buFont typeface="굴림체" pitchFamily="49" charset="-127"/>
              <a:buNone/>
              <a:defRPr lang="ko-KR" altLang="en-US" sz="7000" kern="1200" baseline="0" dirty="0">
                <a:solidFill>
                  <a:srgbClr val="597632"/>
                </a:solidFill>
                <a:effectLst/>
                <a:latin typeface="+mj-lt"/>
                <a:ea typeface="맑은 고딕" pitchFamily="50" charset="-127"/>
                <a:cs typeface="+mj-cs"/>
              </a:defRPr>
            </a:lvl1pPr>
          </a:lstStyle>
          <a:p>
            <a:endParaRPr lang="ko-KR"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19026"/>
            <a:ext cx="8229600" cy="796908"/>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457200" y="1062021"/>
            <a:ext cx="8229600" cy="5286412"/>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457200" y="6429396"/>
            <a:ext cx="2133600" cy="292079"/>
          </a:xfrm>
          <a:prstGeom prst="rect">
            <a:avLst/>
          </a:prstGeom>
        </p:spPr>
        <p:txBody>
          <a:bodyPr vert="horz" lIns="91440" tIns="45720" rIns="91440" bIns="45720" rtlCol="0" anchor="ctr"/>
          <a:lstStyle>
            <a:lvl1pPr algn="l">
              <a:defRPr sz="1200">
                <a:solidFill>
                  <a:schemeClr val="tx1">
                    <a:tint val="75000"/>
                  </a:schemeClr>
                </a:solidFill>
              </a:defRPr>
            </a:lvl1pPr>
          </a:lstStyle>
          <a:p>
            <a:fld id="{ED3D6733-6F27-4404-AB51-585418F146E5}" type="datetimeFigureOut">
              <a:rPr lang="ko-KR" altLang="en-US" smtClean="0"/>
              <a:pPr/>
              <a:t>2021-10-06</a:t>
            </a:fld>
            <a:endParaRPr lang="ko-KR" altLang="en-US"/>
          </a:p>
        </p:txBody>
      </p:sp>
      <p:sp>
        <p:nvSpPr>
          <p:cNvPr id="5" name="바닥글 개체 틀 4"/>
          <p:cNvSpPr>
            <a:spLocks noGrp="1"/>
          </p:cNvSpPr>
          <p:nvPr>
            <p:ph type="ftr" sz="quarter" idx="3"/>
          </p:nvPr>
        </p:nvSpPr>
        <p:spPr>
          <a:xfrm>
            <a:off x="3124200" y="6429396"/>
            <a:ext cx="2895600" cy="292079"/>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429396"/>
            <a:ext cx="2133600" cy="292079"/>
          </a:xfrm>
          <a:prstGeom prst="rect">
            <a:avLst/>
          </a:prstGeom>
        </p:spPr>
        <p:txBody>
          <a:bodyPr vert="horz" lIns="91440" tIns="45720" rIns="91440" bIns="45720" rtlCol="0" anchor="ctr"/>
          <a:lstStyle>
            <a:lvl1pPr algn="r">
              <a:defRPr sz="1200">
                <a:solidFill>
                  <a:schemeClr val="tx1">
                    <a:tint val="75000"/>
                  </a:schemeClr>
                </a:solidFill>
              </a:defRPr>
            </a:lvl1pPr>
          </a:lstStyle>
          <a:p>
            <a:fld id="{EE6BC638-39B7-4287-91A7-2A3DDA573295}" type="slidenum">
              <a:rPr lang="ko-KR" altLang="en-US" smtClean="0"/>
              <a:pPr/>
              <a:t>‹#›</a:t>
            </a:fld>
            <a:endParaRPr lang="ko-KR" altLang="en-US"/>
          </a:p>
        </p:txBody>
      </p:sp>
    </p:spTree>
  </p:cSld>
  <p:clrMap bg1="lt1" tx1="dk1" bg2="lt2" tx2="dk2" accent1="accent1" accent2="accent2" accent3="accent3" accent4="accent4" accent5="accent5" accent6="accent6" hlink="hlink" folHlink="folHlink"/>
  <p:sldLayoutIdLst>
    <p:sldLayoutId id="2147483649" r:id="rId1"/>
    <p:sldLayoutId id="2147483655" r:id="rId2"/>
    <p:sldLayoutId id="2147483651" r:id="rId3"/>
    <p:sldLayoutId id="2147483656" r:id="rId4"/>
    <p:sldLayoutId id="2147483650" r:id="rId5"/>
    <p:sldLayoutId id="2147483657" r:id="rId6"/>
  </p:sldLayoutIdLst>
  <p:txStyles>
    <p:titleStyle>
      <a:lvl1pPr algn="l" defTabSz="914400" rtl="0" eaLnBrk="1" latinLnBrk="1" hangingPunct="1">
        <a:spcBef>
          <a:spcPct val="0"/>
        </a:spcBef>
        <a:buNone/>
        <a:defRPr lang="ko-KR" altLang="en-US" sz="3500" kern="1200">
          <a:solidFill>
            <a:sysClr val="windowText" lastClr="000000"/>
          </a:solidFill>
          <a:latin typeface="맑은 고딕" pitchFamily="50" charset="-127"/>
          <a:ea typeface="맑은 고딕" pitchFamily="50" charset="-127"/>
          <a:cs typeface="+mj-cs"/>
        </a:defRPr>
      </a:lvl1pPr>
    </p:titleStyle>
    <p:bodyStyle>
      <a:lvl1pPr marL="342900" indent="-342900" algn="l" defTabSz="914400" rtl="0" eaLnBrk="1" latinLnBrk="1" hangingPunct="1">
        <a:spcBef>
          <a:spcPct val="20000"/>
        </a:spcBef>
        <a:buFont typeface="Arial" pitchFamily="34" charset="0"/>
        <a:buChar char="•"/>
        <a:defRPr lang="ko-KR" altLang="en-US" sz="2500" kern="1200" smtClean="0">
          <a:solidFill>
            <a:schemeClr val="tx1"/>
          </a:solidFill>
          <a:latin typeface="맑은 고딕" pitchFamily="50" charset="-127"/>
          <a:ea typeface="맑은 고딕" pitchFamily="50" charset="-127"/>
          <a:cs typeface="+mn-cs"/>
        </a:defRPr>
      </a:lvl1pPr>
      <a:lvl2pPr marL="742950" indent="-285750" algn="l" defTabSz="914400" rtl="0" eaLnBrk="1" latinLnBrk="1" hangingPunct="1">
        <a:spcBef>
          <a:spcPct val="20000"/>
        </a:spcBef>
        <a:buFont typeface="Arial" pitchFamily="34" charset="0"/>
        <a:buChar char="–"/>
        <a:defRPr lang="ko-KR" altLang="en-US" sz="1800" kern="1200" smtClean="0">
          <a:solidFill>
            <a:schemeClr val="tx1"/>
          </a:solidFill>
          <a:latin typeface="맑은 고딕" pitchFamily="50" charset="-127"/>
          <a:ea typeface="맑은 고딕" pitchFamily="50" charset="-127"/>
          <a:cs typeface="+mn-cs"/>
        </a:defRPr>
      </a:lvl2pPr>
      <a:lvl3pPr marL="1143000" indent="-228600" algn="l" defTabSz="914400" rtl="0" eaLnBrk="1" latinLnBrk="1" hangingPunct="1">
        <a:spcBef>
          <a:spcPct val="20000"/>
        </a:spcBef>
        <a:buFont typeface="Arial" pitchFamily="34" charset="0"/>
        <a:buChar char="•"/>
        <a:defRPr lang="ko-KR" altLang="en-US" sz="1800" kern="1200" smtClean="0">
          <a:solidFill>
            <a:schemeClr val="tx1"/>
          </a:solidFill>
          <a:latin typeface="맑은 고딕" pitchFamily="50" charset="-127"/>
          <a:ea typeface="맑은 고딕" pitchFamily="50" charset="-127"/>
          <a:cs typeface="+mn-cs"/>
        </a:defRPr>
      </a:lvl3pPr>
      <a:lvl4pPr marL="1600200" indent="-228600" algn="l" defTabSz="914400" rtl="0" eaLnBrk="1" latinLnBrk="1" hangingPunct="1">
        <a:spcBef>
          <a:spcPct val="20000"/>
        </a:spcBef>
        <a:buFont typeface="Arial" pitchFamily="34" charset="0"/>
        <a:buChar char="–"/>
        <a:defRPr lang="ko-KR" altLang="en-US" sz="1800" kern="1200" smtClean="0">
          <a:solidFill>
            <a:schemeClr val="tx1"/>
          </a:solidFill>
          <a:latin typeface="맑은 고딕" pitchFamily="50" charset="-127"/>
          <a:ea typeface="맑은 고딕" pitchFamily="50" charset="-127"/>
          <a:cs typeface="+mn-cs"/>
        </a:defRPr>
      </a:lvl4pPr>
      <a:lvl5pPr marL="2057400" indent="-228600" algn="l" defTabSz="914400" rtl="0" eaLnBrk="1" latinLnBrk="1" hangingPunct="1">
        <a:spcBef>
          <a:spcPct val="20000"/>
        </a:spcBef>
        <a:buFont typeface="Arial" pitchFamily="34" charset="0"/>
        <a:buChar char="»"/>
        <a:defRPr lang="ko-KR" altLang="en-US" sz="1800" kern="1200">
          <a:solidFill>
            <a:schemeClr val="tx1"/>
          </a:solidFill>
          <a:latin typeface="맑은 고딕" pitchFamily="50" charset="-127"/>
          <a:ea typeface="맑은 고딕" pitchFamily="50" charset="-127"/>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6"/>
          <p:cNvSpPr>
            <a:spLocks noGrp="1"/>
          </p:cNvSpPr>
          <p:nvPr>
            <p:ph type="ctrTitle"/>
          </p:nvPr>
        </p:nvSpPr>
        <p:spPr>
          <a:xfrm>
            <a:off x="-216533" y="1627249"/>
            <a:ext cx="9577064" cy="936104"/>
          </a:xfrm>
        </p:spPr>
        <p:txBody>
          <a:bodyPr/>
          <a:lstStyle/>
          <a:p>
            <a:r>
              <a:rPr lang="en-US" altLang="ko-KR" sz="4800" dirty="0">
                <a:solidFill>
                  <a:srgbClr val="6F933F"/>
                </a:solidFill>
              </a:rPr>
              <a:t>NYC MTA Subway EDA </a:t>
            </a:r>
            <a:endParaRPr lang="ko-KR" altLang="en-US" sz="48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ctrTitle"/>
          </p:nvPr>
        </p:nvSpPr>
        <p:spPr/>
        <p:txBody>
          <a:bodyPr/>
          <a:lstStyle/>
          <a:p>
            <a:r>
              <a:rPr lang="en-US" altLang="ko-KR"/>
              <a:t>THANK YOU</a:t>
            </a:r>
            <a:endParaRPr lang="ko-KR"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3239852" y="1895624"/>
            <a:ext cx="2664296" cy="553998"/>
          </a:xfrm>
          <a:prstGeom prst="rect">
            <a:avLst/>
          </a:prstGeom>
          <a:noFill/>
        </p:spPr>
        <p:txBody>
          <a:bodyPr wrap="square" rtlCol="0">
            <a:spAutoFit/>
          </a:bodyPr>
          <a:lstStyle/>
          <a:p>
            <a:pPr algn="ctr"/>
            <a:r>
              <a:rPr lang="en-US" altLang="ko-KR" sz="3000" b="1" dirty="0">
                <a:solidFill>
                  <a:srgbClr val="628BA9"/>
                </a:solidFill>
                <a:latin typeface="+mj-lt"/>
                <a:ea typeface="맑은 고딕" pitchFamily="50" charset="-127"/>
              </a:rPr>
              <a:t>CONTENTS</a:t>
            </a:r>
            <a:endParaRPr lang="ko-KR" altLang="en-US" sz="3000" b="1" dirty="0">
              <a:solidFill>
                <a:srgbClr val="628BA9"/>
              </a:solidFill>
              <a:latin typeface="+mj-lt"/>
              <a:ea typeface="맑은 고딕" pitchFamily="50" charset="-127"/>
            </a:endParaRPr>
          </a:p>
        </p:txBody>
      </p:sp>
      <p:grpSp>
        <p:nvGrpSpPr>
          <p:cNvPr id="25" name="그룹 24"/>
          <p:cNvGrpSpPr/>
          <p:nvPr/>
        </p:nvGrpSpPr>
        <p:grpSpPr>
          <a:xfrm>
            <a:off x="746285" y="2809392"/>
            <a:ext cx="3178051" cy="609137"/>
            <a:chOff x="746285" y="2809392"/>
            <a:chExt cx="3611708" cy="609137"/>
          </a:xfrm>
        </p:grpSpPr>
        <p:sp>
          <p:nvSpPr>
            <p:cNvPr id="2" name="직사각형 1"/>
            <p:cNvSpPr/>
            <p:nvPr/>
          </p:nvSpPr>
          <p:spPr>
            <a:xfrm>
              <a:off x="746285" y="2809392"/>
              <a:ext cx="630913" cy="60913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a typeface="맑은 고딕" pitchFamily="50" charset="-127"/>
              </a:endParaRPr>
            </a:p>
          </p:txBody>
        </p:sp>
        <p:sp>
          <p:nvSpPr>
            <p:cNvPr id="34" name="Text Box 5"/>
            <p:cNvSpPr txBox="1">
              <a:spLocks noChangeArrowheads="1"/>
            </p:cNvSpPr>
            <p:nvPr/>
          </p:nvSpPr>
          <p:spPr bwMode="auto">
            <a:xfrm>
              <a:off x="1405243" y="2959972"/>
              <a:ext cx="2952750" cy="369332"/>
            </a:xfrm>
            <a:prstGeom prst="rect">
              <a:avLst/>
            </a:prstGeom>
            <a:noFill/>
            <a:ln w="9525">
              <a:noFill/>
              <a:miter lim="800000"/>
              <a:headEnd/>
              <a:tailEnd/>
            </a:ln>
          </p:spPr>
          <p:txBody>
            <a:bodyPr>
              <a:spAutoFit/>
            </a:bodyPr>
            <a:lstStyle/>
            <a:p>
              <a:pPr>
                <a:defRPr/>
              </a:pPr>
              <a:r>
                <a:rPr lang="en-US" altLang="ko-KR" b="1" dirty="0">
                  <a:solidFill>
                    <a:srgbClr val="628BA9"/>
                  </a:solidFill>
                  <a:latin typeface="+mj-lt"/>
                  <a:ea typeface="맑은 고딕" pitchFamily="50" charset="-127"/>
                </a:rPr>
                <a:t>Introduction</a:t>
              </a:r>
              <a:endParaRPr lang="en-US" altLang="ko-KR" sz="1400" b="1" dirty="0">
                <a:solidFill>
                  <a:srgbClr val="628BA9"/>
                </a:solidFill>
                <a:latin typeface="+mj-lt"/>
                <a:ea typeface="맑은 고딕" pitchFamily="50" charset="-127"/>
              </a:endParaRPr>
            </a:p>
          </p:txBody>
        </p:sp>
        <p:sp>
          <p:nvSpPr>
            <p:cNvPr id="42" name="TextBox 13"/>
            <p:cNvSpPr txBox="1">
              <a:spLocks noChangeArrowheads="1"/>
            </p:cNvSpPr>
            <p:nvPr/>
          </p:nvSpPr>
          <p:spPr bwMode="auto">
            <a:xfrm>
              <a:off x="773764" y="2852936"/>
              <a:ext cx="508473" cy="477054"/>
            </a:xfrm>
            <a:prstGeom prst="rect">
              <a:avLst/>
            </a:prstGeom>
            <a:noFill/>
            <a:ln w="9525">
              <a:noFill/>
              <a:miter lim="800000"/>
              <a:headEnd/>
              <a:tailEnd/>
            </a:ln>
          </p:spPr>
          <p:txBody>
            <a:bodyPr wrap="none">
              <a:spAutoFit/>
            </a:bodyPr>
            <a:lstStyle/>
            <a:p>
              <a:r>
                <a:rPr lang="en-US" altLang="ko-KR" sz="2500" b="1" dirty="0">
                  <a:solidFill>
                    <a:schemeClr val="bg1"/>
                  </a:solidFill>
                  <a:latin typeface="+mj-lt"/>
                  <a:ea typeface="맑은 고딕" pitchFamily="50" charset="-127"/>
                </a:rPr>
                <a:t>01</a:t>
              </a:r>
              <a:endParaRPr lang="ko-KR" altLang="en-US" sz="2500" b="1" dirty="0">
                <a:solidFill>
                  <a:schemeClr val="bg1"/>
                </a:solidFill>
                <a:latin typeface="+mj-lt"/>
                <a:ea typeface="맑은 고딕" pitchFamily="50" charset="-127"/>
              </a:endParaRPr>
            </a:p>
          </p:txBody>
        </p:sp>
      </p:grpSp>
      <p:grpSp>
        <p:nvGrpSpPr>
          <p:cNvPr id="26" name="그룹 25"/>
          <p:cNvGrpSpPr/>
          <p:nvPr/>
        </p:nvGrpSpPr>
        <p:grpSpPr>
          <a:xfrm>
            <a:off x="746285" y="3530571"/>
            <a:ext cx="3178051" cy="609137"/>
            <a:chOff x="746285" y="3530571"/>
            <a:chExt cx="3611708" cy="609137"/>
          </a:xfrm>
        </p:grpSpPr>
        <p:sp>
          <p:nvSpPr>
            <p:cNvPr id="21" name="직사각형 20"/>
            <p:cNvSpPr/>
            <p:nvPr/>
          </p:nvSpPr>
          <p:spPr>
            <a:xfrm>
              <a:off x="746285" y="3530571"/>
              <a:ext cx="630913" cy="60913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a typeface="맑은 고딕" pitchFamily="50" charset="-127"/>
              </a:endParaRPr>
            </a:p>
          </p:txBody>
        </p:sp>
        <p:sp>
          <p:nvSpPr>
            <p:cNvPr id="55" name="Text Box 5"/>
            <p:cNvSpPr txBox="1">
              <a:spLocks noChangeArrowheads="1"/>
            </p:cNvSpPr>
            <p:nvPr/>
          </p:nvSpPr>
          <p:spPr bwMode="auto">
            <a:xfrm>
              <a:off x="1405243" y="3607159"/>
              <a:ext cx="2952750" cy="369332"/>
            </a:xfrm>
            <a:prstGeom prst="rect">
              <a:avLst/>
            </a:prstGeom>
            <a:noFill/>
            <a:ln w="9525">
              <a:noFill/>
              <a:miter lim="800000"/>
              <a:headEnd/>
              <a:tailEnd/>
            </a:ln>
          </p:spPr>
          <p:txBody>
            <a:bodyPr>
              <a:spAutoFit/>
            </a:bodyPr>
            <a:lstStyle/>
            <a:p>
              <a:pPr>
                <a:defRPr/>
              </a:pPr>
              <a:r>
                <a:rPr lang="en-US" altLang="ko-KR" b="1" dirty="0">
                  <a:solidFill>
                    <a:srgbClr val="628BA9"/>
                  </a:solidFill>
                  <a:latin typeface="+mj-lt"/>
                  <a:ea typeface="맑은 고딕" pitchFamily="50" charset="-127"/>
                </a:rPr>
                <a:t>Problem</a:t>
              </a:r>
              <a:r>
                <a:rPr lang="en-US" altLang="ko-KR" sz="1400" b="1" dirty="0">
                  <a:solidFill>
                    <a:srgbClr val="628BA9"/>
                  </a:solidFill>
                  <a:latin typeface="+mj-lt"/>
                  <a:ea typeface="맑은 고딕" pitchFamily="50" charset="-127"/>
                </a:rPr>
                <a:t> </a:t>
              </a:r>
              <a:r>
                <a:rPr lang="en-US" altLang="ko-KR" b="1" dirty="0">
                  <a:solidFill>
                    <a:srgbClr val="628BA9"/>
                  </a:solidFill>
                  <a:latin typeface="+mj-lt"/>
                  <a:ea typeface="맑은 고딕" pitchFamily="50" charset="-127"/>
                </a:rPr>
                <a:t>Statement</a:t>
              </a:r>
              <a:endParaRPr lang="en-US" altLang="ko-KR" sz="1400" b="1" dirty="0">
                <a:solidFill>
                  <a:srgbClr val="628BA9"/>
                </a:solidFill>
                <a:latin typeface="+mj-lt"/>
                <a:ea typeface="맑은 고딕" pitchFamily="50" charset="-127"/>
              </a:endParaRPr>
            </a:p>
          </p:txBody>
        </p:sp>
        <p:sp>
          <p:nvSpPr>
            <p:cNvPr id="57" name="TextBox 13"/>
            <p:cNvSpPr txBox="1">
              <a:spLocks noChangeArrowheads="1"/>
            </p:cNvSpPr>
            <p:nvPr/>
          </p:nvSpPr>
          <p:spPr bwMode="auto">
            <a:xfrm>
              <a:off x="773764" y="3578841"/>
              <a:ext cx="508473" cy="477054"/>
            </a:xfrm>
            <a:prstGeom prst="rect">
              <a:avLst/>
            </a:prstGeom>
            <a:noFill/>
            <a:ln w="9525">
              <a:noFill/>
              <a:miter lim="800000"/>
              <a:headEnd/>
              <a:tailEnd/>
            </a:ln>
          </p:spPr>
          <p:txBody>
            <a:bodyPr wrap="none">
              <a:spAutoFit/>
            </a:bodyPr>
            <a:lstStyle/>
            <a:p>
              <a:r>
                <a:rPr lang="en-US" altLang="ko-KR" sz="2500" b="1" dirty="0">
                  <a:solidFill>
                    <a:schemeClr val="bg1"/>
                  </a:solidFill>
                  <a:latin typeface="+mj-lt"/>
                  <a:ea typeface="맑은 고딕" pitchFamily="50" charset="-127"/>
                </a:rPr>
                <a:t>02</a:t>
              </a:r>
              <a:endParaRPr lang="ko-KR" altLang="en-US" sz="2500" b="1" dirty="0">
                <a:solidFill>
                  <a:schemeClr val="bg1"/>
                </a:solidFill>
                <a:latin typeface="+mj-lt"/>
                <a:ea typeface="맑은 고딕" pitchFamily="50" charset="-127"/>
              </a:endParaRPr>
            </a:p>
          </p:txBody>
        </p:sp>
      </p:grpSp>
      <p:grpSp>
        <p:nvGrpSpPr>
          <p:cNvPr id="28" name="그룹 27"/>
          <p:cNvGrpSpPr/>
          <p:nvPr/>
        </p:nvGrpSpPr>
        <p:grpSpPr>
          <a:xfrm>
            <a:off x="746285" y="4251750"/>
            <a:ext cx="3681122" cy="717808"/>
            <a:chOff x="746285" y="4251750"/>
            <a:chExt cx="3611142" cy="717808"/>
          </a:xfrm>
        </p:grpSpPr>
        <p:sp>
          <p:nvSpPr>
            <p:cNvPr id="22" name="직사각형 21"/>
            <p:cNvSpPr/>
            <p:nvPr/>
          </p:nvSpPr>
          <p:spPr>
            <a:xfrm>
              <a:off x="746285" y="4251750"/>
              <a:ext cx="535953" cy="6463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a typeface="맑은 고딕" pitchFamily="50" charset="-127"/>
              </a:endParaRPr>
            </a:p>
          </p:txBody>
        </p:sp>
        <p:sp>
          <p:nvSpPr>
            <p:cNvPr id="60" name="Text Box 5"/>
            <p:cNvSpPr txBox="1">
              <a:spLocks noChangeArrowheads="1"/>
            </p:cNvSpPr>
            <p:nvPr/>
          </p:nvSpPr>
          <p:spPr bwMode="auto">
            <a:xfrm>
              <a:off x="1404677" y="4323227"/>
              <a:ext cx="2952750" cy="646331"/>
            </a:xfrm>
            <a:prstGeom prst="rect">
              <a:avLst/>
            </a:prstGeom>
            <a:noFill/>
            <a:ln w="9525">
              <a:noFill/>
              <a:miter lim="800000"/>
              <a:headEnd/>
              <a:tailEnd/>
            </a:ln>
          </p:spPr>
          <p:txBody>
            <a:bodyPr>
              <a:spAutoFit/>
            </a:bodyPr>
            <a:lstStyle/>
            <a:p>
              <a:pPr>
                <a:defRPr/>
              </a:pPr>
              <a:r>
                <a:rPr lang="en-US" altLang="ko-KR" b="1" dirty="0">
                  <a:solidFill>
                    <a:srgbClr val="628BA9"/>
                  </a:solidFill>
                  <a:latin typeface="+mj-lt"/>
                  <a:ea typeface="맑은 고딕" pitchFamily="50" charset="-127"/>
                </a:rPr>
                <a:t>Approach and Methodology  </a:t>
              </a:r>
            </a:p>
          </p:txBody>
        </p:sp>
        <p:sp>
          <p:nvSpPr>
            <p:cNvPr id="62" name="TextBox 13"/>
            <p:cNvSpPr txBox="1">
              <a:spLocks noChangeArrowheads="1"/>
            </p:cNvSpPr>
            <p:nvPr/>
          </p:nvSpPr>
          <p:spPr bwMode="auto">
            <a:xfrm>
              <a:off x="773764" y="4304746"/>
              <a:ext cx="508473" cy="477054"/>
            </a:xfrm>
            <a:prstGeom prst="rect">
              <a:avLst/>
            </a:prstGeom>
            <a:noFill/>
            <a:ln w="9525">
              <a:noFill/>
              <a:miter lim="800000"/>
              <a:headEnd/>
              <a:tailEnd/>
            </a:ln>
          </p:spPr>
          <p:txBody>
            <a:bodyPr wrap="none">
              <a:spAutoFit/>
            </a:bodyPr>
            <a:lstStyle/>
            <a:p>
              <a:r>
                <a:rPr lang="en-US" altLang="ko-KR" sz="2500" b="1" dirty="0">
                  <a:solidFill>
                    <a:schemeClr val="bg1"/>
                  </a:solidFill>
                  <a:latin typeface="+mj-lt"/>
                  <a:ea typeface="맑은 고딕" pitchFamily="50" charset="-127"/>
                </a:rPr>
                <a:t>03</a:t>
              </a:r>
              <a:endParaRPr lang="ko-KR" altLang="en-US" sz="2500" b="1" dirty="0">
                <a:solidFill>
                  <a:schemeClr val="bg1"/>
                </a:solidFill>
                <a:latin typeface="+mj-lt"/>
                <a:ea typeface="맑은 고딕" pitchFamily="50" charset="-127"/>
              </a:endParaRPr>
            </a:p>
          </p:txBody>
        </p:sp>
      </p:grpSp>
      <p:grpSp>
        <p:nvGrpSpPr>
          <p:cNvPr id="29" name="그룹 28"/>
          <p:cNvGrpSpPr/>
          <p:nvPr/>
        </p:nvGrpSpPr>
        <p:grpSpPr>
          <a:xfrm>
            <a:off x="4948388" y="2811122"/>
            <a:ext cx="3153373" cy="609137"/>
            <a:chOff x="4948388" y="2811122"/>
            <a:chExt cx="3583663" cy="609137"/>
          </a:xfrm>
        </p:grpSpPr>
        <p:sp>
          <p:nvSpPr>
            <p:cNvPr id="23" name="직사각형 22"/>
            <p:cNvSpPr/>
            <p:nvPr/>
          </p:nvSpPr>
          <p:spPr>
            <a:xfrm>
              <a:off x="4948388" y="2811122"/>
              <a:ext cx="630913" cy="60913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a typeface="맑은 고딕" pitchFamily="50" charset="-127"/>
              </a:endParaRPr>
            </a:p>
          </p:txBody>
        </p:sp>
        <p:sp>
          <p:nvSpPr>
            <p:cNvPr id="65" name="Text Box 5"/>
            <p:cNvSpPr txBox="1">
              <a:spLocks noChangeArrowheads="1"/>
            </p:cNvSpPr>
            <p:nvPr/>
          </p:nvSpPr>
          <p:spPr bwMode="auto">
            <a:xfrm>
              <a:off x="5579301" y="2900591"/>
              <a:ext cx="2952750" cy="369332"/>
            </a:xfrm>
            <a:prstGeom prst="rect">
              <a:avLst/>
            </a:prstGeom>
            <a:noFill/>
            <a:ln w="9525">
              <a:noFill/>
              <a:miter lim="800000"/>
              <a:headEnd/>
              <a:tailEnd/>
            </a:ln>
          </p:spPr>
          <p:txBody>
            <a:bodyPr>
              <a:spAutoFit/>
            </a:bodyPr>
            <a:lstStyle/>
            <a:p>
              <a:pPr>
                <a:defRPr/>
              </a:pPr>
              <a:r>
                <a:rPr lang="en-US" altLang="ko-KR" b="1" dirty="0">
                  <a:solidFill>
                    <a:srgbClr val="628BA9"/>
                  </a:solidFill>
                  <a:latin typeface="+mj-lt"/>
                  <a:ea typeface="맑은 고딕" pitchFamily="50" charset="-127"/>
                </a:rPr>
                <a:t>Analysis</a:t>
              </a:r>
              <a:r>
                <a:rPr lang="en-US" altLang="ko-KR" sz="1400" b="1" dirty="0">
                  <a:solidFill>
                    <a:srgbClr val="628BA9"/>
                  </a:solidFill>
                  <a:latin typeface="+mj-lt"/>
                  <a:ea typeface="맑은 고딕" pitchFamily="50" charset="-127"/>
                </a:rPr>
                <a:t> </a:t>
              </a:r>
            </a:p>
          </p:txBody>
        </p:sp>
        <p:sp>
          <p:nvSpPr>
            <p:cNvPr id="67" name="TextBox 13"/>
            <p:cNvSpPr txBox="1">
              <a:spLocks noChangeArrowheads="1"/>
            </p:cNvSpPr>
            <p:nvPr/>
          </p:nvSpPr>
          <p:spPr bwMode="auto">
            <a:xfrm>
              <a:off x="4975867" y="2852936"/>
              <a:ext cx="508473" cy="477054"/>
            </a:xfrm>
            <a:prstGeom prst="rect">
              <a:avLst/>
            </a:prstGeom>
            <a:noFill/>
            <a:ln w="9525">
              <a:noFill/>
              <a:miter lim="800000"/>
              <a:headEnd/>
              <a:tailEnd/>
            </a:ln>
          </p:spPr>
          <p:txBody>
            <a:bodyPr wrap="none">
              <a:spAutoFit/>
            </a:bodyPr>
            <a:lstStyle/>
            <a:p>
              <a:r>
                <a:rPr lang="en-US" altLang="ko-KR" sz="2500" b="1" dirty="0">
                  <a:solidFill>
                    <a:schemeClr val="bg1"/>
                  </a:solidFill>
                  <a:latin typeface="+mj-lt"/>
                  <a:ea typeface="맑은 고딕" pitchFamily="50" charset="-127"/>
                </a:rPr>
                <a:t>04</a:t>
              </a:r>
              <a:endParaRPr lang="ko-KR" altLang="en-US" sz="2500" b="1" dirty="0">
                <a:solidFill>
                  <a:schemeClr val="bg1"/>
                </a:solidFill>
                <a:latin typeface="+mj-lt"/>
                <a:ea typeface="맑은 고딕" pitchFamily="50" charset="-127"/>
              </a:endParaRPr>
            </a:p>
          </p:txBody>
        </p:sp>
      </p:grpSp>
      <p:grpSp>
        <p:nvGrpSpPr>
          <p:cNvPr id="30" name="그룹 29"/>
          <p:cNvGrpSpPr/>
          <p:nvPr/>
        </p:nvGrpSpPr>
        <p:grpSpPr>
          <a:xfrm>
            <a:off x="4948388" y="3532300"/>
            <a:ext cx="3177553" cy="609137"/>
            <a:chOff x="4948388" y="3532300"/>
            <a:chExt cx="3611142" cy="609137"/>
          </a:xfrm>
        </p:grpSpPr>
        <p:sp>
          <p:nvSpPr>
            <p:cNvPr id="24" name="직사각형 23"/>
            <p:cNvSpPr/>
            <p:nvPr/>
          </p:nvSpPr>
          <p:spPr>
            <a:xfrm>
              <a:off x="4948388" y="3532300"/>
              <a:ext cx="630913" cy="60913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42627A"/>
                </a:solidFill>
                <a:latin typeface="+mj-lt"/>
                <a:ea typeface="맑은 고딕" pitchFamily="50" charset="-127"/>
              </a:endParaRPr>
            </a:p>
          </p:txBody>
        </p:sp>
        <p:sp>
          <p:nvSpPr>
            <p:cNvPr id="70" name="Text Box 5"/>
            <p:cNvSpPr txBox="1">
              <a:spLocks noChangeArrowheads="1"/>
            </p:cNvSpPr>
            <p:nvPr/>
          </p:nvSpPr>
          <p:spPr bwMode="auto">
            <a:xfrm>
              <a:off x="5606780" y="3607159"/>
              <a:ext cx="2952750" cy="369332"/>
            </a:xfrm>
            <a:prstGeom prst="rect">
              <a:avLst/>
            </a:prstGeom>
            <a:noFill/>
            <a:ln w="9525">
              <a:noFill/>
              <a:miter lim="800000"/>
              <a:headEnd/>
              <a:tailEnd/>
            </a:ln>
          </p:spPr>
          <p:txBody>
            <a:bodyPr>
              <a:spAutoFit/>
            </a:bodyPr>
            <a:lstStyle/>
            <a:p>
              <a:pPr>
                <a:defRPr/>
              </a:pPr>
              <a:r>
                <a:rPr lang="en-US" altLang="ko-KR" b="1" dirty="0">
                  <a:solidFill>
                    <a:srgbClr val="628BA9"/>
                  </a:solidFill>
                  <a:latin typeface="+mj-lt"/>
                  <a:ea typeface="맑은 고딕" pitchFamily="50" charset="-127"/>
                </a:rPr>
                <a:t>Results</a:t>
              </a:r>
              <a:r>
                <a:rPr lang="en-US" altLang="ko-KR" sz="1400" b="1" dirty="0">
                  <a:solidFill>
                    <a:srgbClr val="628BA9"/>
                  </a:solidFill>
                  <a:latin typeface="+mj-lt"/>
                  <a:ea typeface="맑은 고딕" pitchFamily="50" charset="-127"/>
                </a:rPr>
                <a:t> </a:t>
              </a:r>
            </a:p>
          </p:txBody>
        </p:sp>
        <p:sp>
          <p:nvSpPr>
            <p:cNvPr id="72" name="TextBox 13"/>
            <p:cNvSpPr txBox="1">
              <a:spLocks noChangeArrowheads="1"/>
            </p:cNvSpPr>
            <p:nvPr/>
          </p:nvSpPr>
          <p:spPr bwMode="auto">
            <a:xfrm>
              <a:off x="4975867" y="3578842"/>
              <a:ext cx="508473" cy="477054"/>
            </a:xfrm>
            <a:prstGeom prst="rect">
              <a:avLst/>
            </a:prstGeom>
            <a:noFill/>
            <a:ln w="9525">
              <a:noFill/>
              <a:miter lim="800000"/>
              <a:headEnd/>
              <a:tailEnd/>
            </a:ln>
          </p:spPr>
          <p:txBody>
            <a:bodyPr wrap="none">
              <a:spAutoFit/>
            </a:bodyPr>
            <a:lstStyle/>
            <a:p>
              <a:r>
                <a:rPr lang="en-US" altLang="ko-KR" sz="2500" b="1" dirty="0">
                  <a:solidFill>
                    <a:schemeClr val="bg1"/>
                  </a:solidFill>
                  <a:latin typeface="+mj-lt"/>
                  <a:ea typeface="맑은 고딕" pitchFamily="50" charset="-127"/>
                </a:rPr>
                <a:t>05</a:t>
              </a:r>
              <a:endParaRPr lang="ko-KR" altLang="en-US" sz="2500" b="1" dirty="0">
                <a:solidFill>
                  <a:schemeClr val="bg1"/>
                </a:solidFill>
                <a:latin typeface="+mj-lt"/>
                <a:ea typeface="맑은 고딕" pitchFamily="50" charset="-127"/>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직사각형 15"/>
          <p:cNvSpPr/>
          <p:nvPr/>
        </p:nvSpPr>
        <p:spPr>
          <a:xfrm>
            <a:off x="2411760" y="616332"/>
            <a:ext cx="4320480" cy="1660540"/>
          </a:xfrm>
          <a:prstGeom prst="rect">
            <a:avLst/>
          </a:prstGeom>
          <a:solidFill>
            <a:schemeClr val="bg1">
              <a:lumMod val="75000"/>
              <a:alpha val="2117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Noto Sans" pitchFamily="34" charset="0"/>
              <a:ea typeface="맑은 고딕" pitchFamily="50" charset="-127"/>
            </a:endParaRPr>
          </a:p>
        </p:txBody>
      </p:sp>
      <p:sp>
        <p:nvSpPr>
          <p:cNvPr id="7" name="Text Box 9"/>
          <p:cNvSpPr txBox="1">
            <a:spLocks noChangeArrowheads="1"/>
          </p:cNvSpPr>
          <p:nvPr/>
        </p:nvSpPr>
        <p:spPr bwMode="auto">
          <a:xfrm>
            <a:off x="2411760" y="2708920"/>
            <a:ext cx="3960440" cy="175554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R="0" indent="-228600" algn="ctr" fontAlgn="base">
              <a:lnSpc>
                <a:spcPct val="200000"/>
              </a:lnSpc>
              <a:spcBef>
                <a:spcPct val="0"/>
              </a:spcBef>
              <a:spcAft>
                <a:spcPct val="0"/>
              </a:spcAft>
              <a:buClrTx/>
              <a:buSzTx/>
              <a:buFont typeface="+mj-lt"/>
              <a:buAutoNum type="arabicPeriod"/>
              <a:tabLst/>
            </a:pPr>
            <a:r>
              <a:rPr kumimoji="1" lang="ko-KR" altLang="ko-KR" sz="1400" dirty="0">
                <a:latin typeface="Arial" panose="020B0604020202020204" pitchFamily="34" charset="0"/>
                <a:ea typeface="맑은 고딕" pitchFamily="50" charset="-127"/>
                <a:cs typeface="Arial" panose="020B0604020202020204" pitchFamily="34" charset="0"/>
              </a:rPr>
              <a:t> </a:t>
            </a:r>
            <a:r>
              <a:rPr lang="en-US" sz="1400" b="0" i="0" dirty="0">
                <a:effectLst/>
                <a:latin typeface="Arial" panose="020B0604020202020204" pitchFamily="34" charset="0"/>
                <a:cs typeface="Arial" panose="020B0604020202020204" pitchFamily="34" charset="0"/>
              </a:rPr>
              <a:t>Data Analysis and Advertisement Agency. </a:t>
            </a:r>
          </a:p>
          <a:p>
            <a:pPr marR="0" indent="-228600" algn="ctr" fontAlgn="base">
              <a:lnSpc>
                <a:spcPct val="200000"/>
              </a:lnSpc>
              <a:spcBef>
                <a:spcPct val="0"/>
              </a:spcBef>
              <a:spcAft>
                <a:spcPct val="0"/>
              </a:spcAft>
              <a:buClrTx/>
              <a:buSzTx/>
              <a:buFont typeface="+mj-lt"/>
              <a:buAutoNum type="arabicPeriod"/>
              <a:tabLst/>
            </a:pPr>
            <a:r>
              <a:rPr lang="en-US" sz="1400" b="0" i="0" dirty="0">
                <a:effectLst/>
                <a:latin typeface="Arial" panose="020B0604020202020204" pitchFamily="34" charset="0"/>
                <a:cs typeface="Arial" panose="020B0604020202020204" pitchFamily="34" charset="0"/>
              </a:rPr>
              <a:t>Our Goal.</a:t>
            </a:r>
            <a:endParaRPr kumimoji="1" lang="en-US" altLang="ko-KR" sz="1400" dirty="0">
              <a:solidFill>
                <a:srgbClr val="597632"/>
              </a:solidFill>
              <a:latin typeface="Arial" panose="020B0604020202020204" pitchFamily="34" charset="0"/>
              <a:ea typeface="맑은 고딕" pitchFamily="50" charset="-127"/>
              <a:cs typeface="Arial" panose="020B0604020202020204" pitchFamily="34" charset="0"/>
            </a:endParaRPr>
          </a:p>
          <a:p>
            <a:pPr indent="-228600" algn="ctr" fontAlgn="base">
              <a:lnSpc>
                <a:spcPct val="200000"/>
              </a:lnSpc>
              <a:spcBef>
                <a:spcPct val="0"/>
              </a:spcBef>
              <a:spcAft>
                <a:spcPct val="0"/>
              </a:spcAft>
              <a:buFont typeface="+mj-lt"/>
              <a:buAutoNum type="arabicPeriod"/>
            </a:pPr>
            <a:r>
              <a:rPr kumimoji="1" lang="en-US" altLang="ko-KR" sz="1400" dirty="0">
                <a:latin typeface="+mj-lt"/>
                <a:ea typeface="맑은 고딕" pitchFamily="50" charset="-127"/>
                <a:cs typeface="굴림" pitchFamily="50" charset="-127"/>
              </a:rPr>
              <a:t> </a:t>
            </a:r>
            <a:r>
              <a:rPr lang="en-US" sz="1400" b="0" i="0" dirty="0">
                <a:effectLst/>
                <a:latin typeface="Arial" panose="020B0604020202020204" pitchFamily="34" charset="0"/>
                <a:cs typeface="Arial" panose="020B0604020202020204" pitchFamily="34" charset="0"/>
              </a:rPr>
              <a:t>The aim of this project </a:t>
            </a:r>
          </a:p>
          <a:p>
            <a:pPr algn="ctr" fontAlgn="base">
              <a:lnSpc>
                <a:spcPct val="200000"/>
              </a:lnSpc>
              <a:spcBef>
                <a:spcPct val="0"/>
              </a:spcBef>
              <a:spcAft>
                <a:spcPct val="0"/>
              </a:spcAft>
            </a:pPr>
            <a:endParaRPr kumimoji="1" lang="ko-KR" altLang="ko-KR" sz="1400" dirty="0">
              <a:solidFill>
                <a:srgbClr val="597632"/>
              </a:solidFill>
              <a:latin typeface="+mj-lt"/>
              <a:ea typeface="맑은 고딕" pitchFamily="50" charset="-127"/>
              <a:cs typeface="굴림" pitchFamily="50" charset="-127"/>
            </a:endParaRPr>
          </a:p>
        </p:txBody>
      </p:sp>
      <p:grpSp>
        <p:nvGrpSpPr>
          <p:cNvPr id="15" name="그룹 14"/>
          <p:cNvGrpSpPr/>
          <p:nvPr/>
        </p:nvGrpSpPr>
        <p:grpSpPr>
          <a:xfrm>
            <a:off x="3167844" y="755993"/>
            <a:ext cx="2808312" cy="1252213"/>
            <a:chOff x="5652120" y="1480429"/>
            <a:chExt cx="2808312" cy="1252213"/>
          </a:xfrm>
        </p:grpSpPr>
        <p:sp>
          <p:nvSpPr>
            <p:cNvPr id="10" name="Text Box 5"/>
            <p:cNvSpPr txBox="1">
              <a:spLocks noChangeArrowheads="1"/>
            </p:cNvSpPr>
            <p:nvPr/>
          </p:nvSpPr>
          <p:spPr bwMode="auto">
            <a:xfrm>
              <a:off x="5652120" y="1993196"/>
              <a:ext cx="2808312" cy="46166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algn="ctr">
                <a:defRPr/>
              </a:pPr>
              <a:r>
                <a:rPr lang="en-US" altLang="ko-KR" sz="2400" b="1" dirty="0">
                  <a:solidFill>
                    <a:srgbClr val="628BA9"/>
                  </a:solidFill>
                  <a:latin typeface="+mj-lt"/>
                  <a:ea typeface="맑은 고딕" pitchFamily="50" charset="-127"/>
                </a:rPr>
                <a:t>Introduction</a:t>
              </a:r>
              <a:endParaRPr lang="en-US" altLang="ko-KR" sz="1800" b="1" dirty="0">
                <a:solidFill>
                  <a:srgbClr val="628BA9"/>
                </a:solidFill>
                <a:latin typeface="+mj-lt"/>
                <a:ea typeface="맑은 고딕" pitchFamily="50" charset="-127"/>
              </a:endParaRPr>
            </a:p>
          </p:txBody>
        </p:sp>
        <p:sp>
          <p:nvSpPr>
            <p:cNvPr id="12" name="직사각형 11"/>
            <p:cNvSpPr/>
            <p:nvPr/>
          </p:nvSpPr>
          <p:spPr>
            <a:xfrm>
              <a:off x="5719564" y="2457182"/>
              <a:ext cx="2673424" cy="275460"/>
            </a:xfrm>
            <a:prstGeom prst="rect">
              <a:avLst/>
            </a:prstGeom>
          </p:spPr>
          <p:txBody>
            <a:bodyPr wrap="square">
              <a:spAutoFit/>
            </a:bodyPr>
            <a:lstStyle/>
            <a:p>
              <a:pPr lvl="0" algn="ctr">
                <a:lnSpc>
                  <a:spcPts val="1200"/>
                </a:lnSpc>
                <a:defRPr/>
              </a:pPr>
              <a:r>
                <a:rPr lang="en-US" altLang="ko-KR" sz="2000" dirty="0">
                  <a:solidFill>
                    <a:schemeClr val="bg1">
                      <a:lumMod val="50000"/>
                    </a:schemeClr>
                  </a:solidFill>
                  <a:latin typeface="+mj-lt"/>
                  <a:ea typeface="맑은 고딕" pitchFamily="50" charset="-127"/>
                  <a:cs typeface="굴림" pitchFamily="50" charset="-127"/>
                </a:rPr>
                <a:t>Bull </a:t>
              </a:r>
              <a:r>
                <a:rPr lang="el-GR" altLang="ko-KR" sz="2000" dirty="0">
                  <a:solidFill>
                    <a:schemeClr val="bg1">
                      <a:lumMod val="50000"/>
                    </a:schemeClr>
                  </a:solidFill>
                  <a:latin typeface="+mj-lt"/>
                  <a:ea typeface="맑은 고딕" pitchFamily="50" charset="-127"/>
                  <a:cs typeface="굴림" pitchFamily="50" charset="-127"/>
                </a:rPr>
                <a:t>Ψ</a:t>
              </a:r>
              <a:endParaRPr lang="en-US" altLang="ko-KR" sz="2000" dirty="0">
                <a:solidFill>
                  <a:schemeClr val="bg1">
                    <a:lumMod val="50000"/>
                  </a:schemeClr>
                </a:solidFill>
                <a:latin typeface="+mj-lt"/>
                <a:ea typeface="맑은 고딕" pitchFamily="50" charset="-127"/>
                <a:cs typeface="굴림" pitchFamily="50" charset="-127"/>
              </a:endParaRPr>
            </a:p>
          </p:txBody>
        </p:sp>
        <p:sp>
          <p:nvSpPr>
            <p:cNvPr id="11" name="Text Box 4"/>
            <p:cNvSpPr txBox="1">
              <a:spLocks noChangeArrowheads="1"/>
            </p:cNvSpPr>
            <p:nvPr/>
          </p:nvSpPr>
          <p:spPr bwMode="auto">
            <a:xfrm>
              <a:off x="6755553" y="1480429"/>
              <a:ext cx="601447" cy="584775"/>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spAutoFit/>
            </a:bodyPr>
            <a:lstStyle/>
            <a:p>
              <a:pPr algn="ctr" fontAlgn="base">
                <a:spcBef>
                  <a:spcPct val="0"/>
                </a:spcBef>
                <a:spcAft>
                  <a:spcPct val="0"/>
                </a:spcAft>
              </a:pPr>
              <a:r>
                <a:rPr kumimoji="1" lang="en-US" altLang="ko-KR" sz="3200" b="1" dirty="0">
                  <a:solidFill>
                    <a:schemeClr val="tx1">
                      <a:lumMod val="50000"/>
                      <a:lumOff val="50000"/>
                    </a:schemeClr>
                  </a:solidFill>
                  <a:latin typeface="+mj-lt"/>
                  <a:ea typeface="맑은 고딕" pitchFamily="50" charset="-127"/>
                  <a:cs typeface="굴림" pitchFamily="50" charset="-127"/>
                </a:rPr>
                <a:t>01</a:t>
              </a:r>
              <a:endParaRPr kumimoji="1" lang="ko-KR" altLang="ko-KR" sz="3200" b="1" dirty="0">
                <a:solidFill>
                  <a:schemeClr val="tx1">
                    <a:lumMod val="50000"/>
                    <a:lumOff val="50000"/>
                  </a:schemeClr>
                </a:solidFill>
                <a:latin typeface="+mj-lt"/>
                <a:ea typeface="맑은 고딕" pitchFamily="50" charset="-127"/>
                <a:cs typeface="굴림" pitchFamily="50" charset="-127"/>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직사각형 15"/>
          <p:cNvSpPr/>
          <p:nvPr/>
        </p:nvSpPr>
        <p:spPr>
          <a:xfrm>
            <a:off x="2411760" y="616332"/>
            <a:ext cx="4320480" cy="1660540"/>
          </a:xfrm>
          <a:prstGeom prst="rect">
            <a:avLst/>
          </a:prstGeom>
          <a:solidFill>
            <a:schemeClr val="bg1">
              <a:lumMod val="75000"/>
              <a:alpha val="2117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Noto Sans" pitchFamily="34" charset="0"/>
              <a:ea typeface="맑은 고딕" pitchFamily="50" charset="-127"/>
            </a:endParaRPr>
          </a:p>
        </p:txBody>
      </p:sp>
      <p:sp>
        <p:nvSpPr>
          <p:cNvPr id="7" name="Text Box 9"/>
          <p:cNvSpPr txBox="1">
            <a:spLocks noChangeArrowheads="1"/>
          </p:cNvSpPr>
          <p:nvPr/>
        </p:nvSpPr>
        <p:spPr bwMode="auto">
          <a:xfrm>
            <a:off x="2771800" y="2708920"/>
            <a:ext cx="3888432" cy="131811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R="0" algn="ctr" fontAlgn="base">
              <a:lnSpc>
                <a:spcPct val="200000"/>
              </a:lnSpc>
              <a:spcBef>
                <a:spcPct val="0"/>
              </a:spcBef>
              <a:spcAft>
                <a:spcPct val="0"/>
              </a:spcAft>
              <a:buClrTx/>
              <a:buSzTx/>
              <a:tabLst/>
            </a:pPr>
            <a:r>
              <a:rPr lang="en-US" sz="1400" b="0" i="0" dirty="0">
                <a:effectLst/>
                <a:latin typeface="Arial" panose="020B0604020202020204" pitchFamily="34" charset="0"/>
                <a:cs typeface="Arial" panose="020B0604020202020204" pitchFamily="34" charset="0"/>
              </a:rPr>
              <a:t>Our agency was hired by multiple clients to     promote their products to gain higher exposure      levels which would result in  increased sales.</a:t>
            </a:r>
            <a:endParaRPr kumimoji="1" lang="ko-KR" altLang="ko-KR" sz="1300" dirty="0">
              <a:latin typeface="Arial" panose="020B0604020202020204" pitchFamily="34" charset="0"/>
              <a:ea typeface="맑은 고딕" pitchFamily="50" charset="-127"/>
              <a:cs typeface="Arial" panose="020B0604020202020204" pitchFamily="34" charset="0"/>
            </a:endParaRPr>
          </a:p>
        </p:txBody>
      </p:sp>
      <p:grpSp>
        <p:nvGrpSpPr>
          <p:cNvPr id="15" name="그룹 14"/>
          <p:cNvGrpSpPr/>
          <p:nvPr/>
        </p:nvGrpSpPr>
        <p:grpSpPr>
          <a:xfrm>
            <a:off x="3246970" y="755993"/>
            <a:ext cx="2808312" cy="976753"/>
            <a:chOff x="5731246" y="1480429"/>
            <a:chExt cx="2808312" cy="976753"/>
          </a:xfrm>
        </p:grpSpPr>
        <p:sp>
          <p:nvSpPr>
            <p:cNvPr id="10" name="Text Box 5"/>
            <p:cNvSpPr txBox="1">
              <a:spLocks noChangeArrowheads="1"/>
            </p:cNvSpPr>
            <p:nvPr/>
          </p:nvSpPr>
          <p:spPr bwMode="auto">
            <a:xfrm>
              <a:off x="5731246" y="1995517"/>
              <a:ext cx="2808312" cy="46166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a:defRPr/>
              </a:pPr>
              <a:r>
                <a:rPr lang="en-US" altLang="ko-KR" sz="2400" b="1" dirty="0">
                  <a:solidFill>
                    <a:srgbClr val="628BA9"/>
                  </a:solidFill>
                  <a:latin typeface="+mj-lt"/>
                  <a:ea typeface="맑은 고딕" pitchFamily="50" charset="-127"/>
                </a:rPr>
                <a:t>Problem</a:t>
              </a:r>
              <a:r>
                <a:rPr lang="en-US" altLang="ko-KR" sz="1800" b="1" dirty="0">
                  <a:solidFill>
                    <a:srgbClr val="628BA9"/>
                  </a:solidFill>
                  <a:latin typeface="+mj-lt"/>
                  <a:ea typeface="맑은 고딕" pitchFamily="50" charset="-127"/>
                </a:rPr>
                <a:t> </a:t>
              </a:r>
              <a:r>
                <a:rPr lang="en-US" altLang="ko-KR" sz="2400" b="1" dirty="0">
                  <a:solidFill>
                    <a:srgbClr val="628BA9"/>
                  </a:solidFill>
                  <a:latin typeface="+mj-lt"/>
                  <a:ea typeface="맑은 고딕" pitchFamily="50" charset="-127"/>
                </a:rPr>
                <a:t>Statement</a:t>
              </a:r>
              <a:endParaRPr lang="en-US" altLang="ko-KR" sz="1800" b="1" dirty="0">
                <a:solidFill>
                  <a:srgbClr val="628BA9"/>
                </a:solidFill>
                <a:latin typeface="+mj-lt"/>
                <a:ea typeface="맑은 고딕" pitchFamily="50" charset="-127"/>
              </a:endParaRPr>
            </a:p>
          </p:txBody>
        </p:sp>
        <p:sp>
          <p:nvSpPr>
            <p:cNvPr id="11" name="Text Box 4"/>
            <p:cNvSpPr txBox="1">
              <a:spLocks noChangeArrowheads="1"/>
            </p:cNvSpPr>
            <p:nvPr/>
          </p:nvSpPr>
          <p:spPr bwMode="auto">
            <a:xfrm>
              <a:off x="6755553" y="1480429"/>
              <a:ext cx="601447" cy="584775"/>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spAutoFit/>
            </a:bodyPr>
            <a:lstStyle/>
            <a:p>
              <a:pPr algn="ctr" fontAlgn="base">
                <a:spcBef>
                  <a:spcPct val="0"/>
                </a:spcBef>
                <a:spcAft>
                  <a:spcPct val="0"/>
                </a:spcAft>
              </a:pPr>
              <a:r>
                <a:rPr kumimoji="1" lang="en-US" altLang="ko-KR" sz="3200" b="1" dirty="0">
                  <a:solidFill>
                    <a:schemeClr val="tx1">
                      <a:lumMod val="50000"/>
                      <a:lumOff val="50000"/>
                    </a:schemeClr>
                  </a:solidFill>
                  <a:latin typeface="+mj-lt"/>
                  <a:ea typeface="맑은 고딕" pitchFamily="50" charset="-127"/>
                  <a:cs typeface="굴림" pitchFamily="50" charset="-127"/>
                </a:rPr>
                <a:t>02</a:t>
              </a:r>
              <a:endParaRPr kumimoji="1" lang="ko-KR" altLang="ko-KR" sz="3200" b="1" dirty="0">
                <a:solidFill>
                  <a:schemeClr val="tx1">
                    <a:lumMod val="50000"/>
                    <a:lumOff val="50000"/>
                  </a:schemeClr>
                </a:solidFill>
                <a:latin typeface="+mj-lt"/>
                <a:ea typeface="맑은 고딕" pitchFamily="50" charset="-127"/>
                <a:cs typeface="굴림" pitchFamily="50" charset="-127"/>
              </a:endParaRPr>
            </a:p>
          </p:txBody>
        </p:sp>
      </p:grpSp>
    </p:spTree>
    <p:extLst>
      <p:ext uri="{BB962C8B-B14F-4D97-AF65-F5344CB8AC3E}">
        <p14:creationId xmlns:p14="http://schemas.microsoft.com/office/powerpoint/2010/main" val="3597235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직사각형 15"/>
          <p:cNvSpPr/>
          <p:nvPr/>
        </p:nvSpPr>
        <p:spPr>
          <a:xfrm>
            <a:off x="2411760" y="616332"/>
            <a:ext cx="4320480" cy="1660540"/>
          </a:xfrm>
          <a:prstGeom prst="rect">
            <a:avLst/>
          </a:prstGeom>
          <a:solidFill>
            <a:schemeClr val="bg1">
              <a:lumMod val="75000"/>
              <a:alpha val="2117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Noto Sans" pitchFamily="34" charset="0"/>
              <a:ea typeface="맑은 고딕" pitchFamily="50" charset="-127"/>
            </a:endParaRPr>
          </a:p>
        </p:txBody>
      </p:sp>
      <p:grpSp>
        <p:nvGrpSpPr>
          <p:cNvPr id="15" name="그룹 14"/>
          <p:cNvGrpSpPr/>
          <p:nvPr/>
        </p:nvGrpSpPr>
        <p:grpSpPr>
          <a:xfrm>
            <a:off x="3167844" y="764704"/>
            <a:ext cx="2808312" cy="1651144"/>
            <a:chOff x="5652120" y="1480429"/>
            <a:chExt cx="2808312" cy="1651144"/>
          </a:xfrm>
        </p:grpSpPr>
        <p:sp>
          <p:nvSpPr>
            <p:cNvPr id="10" name="Text Box 5"/>
            <p:cNvSpPr txBox="1">
              <a:spLocks noChangeArrowheads="1"/>
            </p:cNvSpPr>
            <p:nvPr/>
          </p:nvSpPr>
          <p:spPr bwMode="auto">
            <a:xfrm>
              <a:off x="5652120" y="2023577"/>
              <a:ext cx="2808312" cy="110799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algn="ctr">
                <a:defRPr/>
              </a:pPr>
              <a:r>
                <a:rPr lang="en-US" altLang="ko-KR" sz="2400" b="1" dirty="0">
                  <a:solidFill>
                    <a:srgbClr val="628BA9"/>
                  </a:solidFill>
                  <a:latin typeface="+mj-lt"/>
                  <a:ea typeface="맑은 고딕" pitchFamily="50" charset="-127"/>
                </a:rPr>
                <a:t>Approach &amp; Methodology  </a:t>
              </a:r>
            </a:p>
            <a:p>
              <a:pPr algn="ctr">
                <a:defRPr/>
              </a:pPr>
              <a:endParaRPr lang="en-US" altLang="ko-KR" sz="1800" b="1" dirty="0">
                <a:solidFill>
                  <a:srgbClr val="628BA9"/>
                </a:solidFill>
                <a:latin typeface="+mj-lt"/>
                <a:ea typeface="맑은 고딕" pitchFamily="50" charset="-127"/>
              </a:endParaRPr>
            </a:p>
          </p:txBody>
        </p:sp>
        <p:sp>
          <p:nvSpPr>
            <p:cNvPr id="11" name="Text Box 4"/>
            <p:cNvSpPr txBox="1">
              <a:spLocks noChangeArrowheads="1"/>
            </p:cNvSpPr>
            <p:nvPr/>
          </p:nvSpPr>
          <p:spPr bwMode="auto">
            <a:xfrm>
              <a:off x="6755553" y="1480429"/>
              <a:ext cx="601447" cy="584775"/>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spAutoFit/>
            </a:bodyPr>
            <a:lstStyle/>
            <a:p>
              <a:pPr algn="ctr" fontAlgn="base">
                <a:spcBef>
                  <a:spcPct val="0"/>
                </a:spcBef>
                <a:spcAft>
                  <a:spcPct val="0"/>
                </a:spcAft>
              </a:pPr>
              <a:r>
                <a:rPr kumimoji="1" lang="en-US" altLang="ko-KR" sz="3200" b="1" dirty="0">
                  <a:solidFill>
                    <a:schemeClr val="tx1">
                      <a:lumMod val="50000"/>
                      <a:lumOff val="50000"/>
                    </a:schemeClr>
                  </a:solidFill>
                  <a:latin typeface="+mj-lt"/>
                  <a:ea typeface="맑은 고딕" pitchFamily="50" charset="-127"/>
                  <a:cs typeface="굴림" pitchFamily="50" charset="-127"/>
                </a:rPr>
                <a:t>03</a:t>
              </a:r>
              <a:endParaRPr kumimoji="1" lang="ko-KR" altLang="ko-KR" sz="3200" b="1" dirty="0">
                <a:solidFill>
                  <a:schemeClr val="tx1">
                    <a:lumMod val="50000"/>
                    <a:lumOff val="50000"/>
                  </a:schemeClr>
                </a:solidFill>
                <a:latin typeface="+mj-lt"/>
                <a:ea typeface="맑은 고딕" pitchFamily="50" charset="-127"/>
                <a:cs typeface="굴림" pitchFamily="50" charset="-127"/>
              </a:endParaRPr>
            </a:p>
          </p:txBody>
        </p:sp>
      </p:grpSp>
      <p:sp>
        <p:nvSpPr>
          <p:cNvPr id="8" name="Text Box 9">
            <a:extLst>
              <a:ext uri="{FF2B5EF4-FFF2-40B4-BE49-F238E27FC236}">
                <a16:creationId xmlns:a16="http://schemas.microsoft.com/office/drawing/2014/main" id="{39A75375-984C-4237-B0ED-F228193249A6}"/>
              </a:ext>
            </a:extLst>
          </p:cNvPr>
          <p:cNvSpPr txBox="1">
            <a:spLocks noChangeArrowheads="1"/>
          </p:cNvSpPr>
          <p:nvPr/>
        </p:nvSpPr>
        <p:spPr bwMode="auto">
          <a:xfrm>
            <a:off x="3059832" y="2708920"/>
            <a:ext cx="3096344" cy="136960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285750" indent="-285750" algn="l">
              <a:buFont typeface="Arial" panose="020B0604020202020204" pitchFamily="34" charset="0"/>
              <a:buChar char="•"/>
            </a:pPr>
            <a:r>
              <a:rPr lang="en-US" sz="1400" b="0" i="0" dirty="0">
                <a:effectLst/>
                <a:latin typeface="Arial" panose="020B0604020202020204" pitchFamily="34" charset="0"/>
                <a:cs typeface="Arial" panose="020B0604020202020204" pitchFamily="34" charset="0"/>
              </a:rPr>
              <a:t>NYC MTA subway data of 2021</a:t>
            </a:r>
          </a:p>
          <a:p>
            <a:pPr marL="285750" indent="-285750" algn="l">
              <a:lnSpc>
                <a:spcPct val="150000"/>
              </a:lnSpc>
              <a:buFont typeface="Arial" panose="020B0604020202020204" pitchFamily="34" charset="0"/>
              <a:buChar char="•"/>
            </a:pPr>
            <a:r>
              <a:rPr lang="en-US" sz="1400" b="0" i="0" dirty="0">
                <a:effectLst/>
                <a:latin typeface="Arial" panose="020B0604020202020204" pitchFamily="34" charset="0"/>
                <a:cs typeface="Arial" panose="020B0604020202020204" pitchFamily="34" charset="0"/>
              </a:rPr>
              <a:t>NYC demographic.</a:t>
            </a:r>
          </a:p>
          <a:p>
            <a:pPr marL="285750" indent="-285750" algn="l">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Data Cleaning</a:t>
            </a:r>
            <a:endParaRPr lang="en-US" sz="1400" b="0" i="0" dirty="0">
              <a:effectLst/>
              <a:latin typeface="Arial" panose="020B0604020202020204" pitchFamily="34" charset="0"/>
              <a:cs typeface="Arial" panose="020B0604020202020204" pitchFamily="34" charset="0"/>
            </a:endParaRPr>
          </a:p>
          <a:p>
            <a:br>
              <a:rPr lang="en-US" sz="1400" b="0" i="0" dirty="0">
                <a:solidFill>
                  <a:srgbClr val="D1D2D3"/>
                </a:solidFill>
                <a:effectLst/>
                <a:latin typeface="Arial" panose="020B0604020202020204" pitchFamily="34" charset="0"/>
                <a:cs typeface="Arial" panose="020B0604020202020204" pitchFamily="34" charset="0"/>
              </a:rPr>
            </a:br>
            <a:endParaRPr kumimoji="1" lang="ko-KR" altLang="ko-KR" sz="1300" dirty="0">
              <a:solidFill>
                <a:srgbClr val="597632"/>
              </a:solidFill>
              <a:latin typeface="Arial" panose="020B0604020202020204" pitchFamily="34" charset="0"/>
              <a:ea typeface="맑은 고딕" pitchFamily="50" charset="-127"/>
              <a:cs typeface="Arial" panose="020B0604020202020204" pitchFamily="34" charset="0"/>
            </a:endParaRPr>
          </a:p>
        </p:txBody>
      </p:sp>
      <p:sp>
        <p:nvSpPr>
          <p:cNvPr id="9" name="Text Box 9">
            <a:extLst>
              <a:ext uri="{FF2B5EF4-FFF2-40B4-BE49-F238E27FC236}">
                <a16:creationId xmlns:a16="http://schemas.microsoft.com/office/drawing/2014/main" id="{7BB18B3E-619C-4509-B641-9BB72BA052A4}"/>
              </a:ext>
            </a:extLst>
          </p:cNvPr>
          <p:cNvSpPr txBox="1">
            <a:spLocks noChangeArrowheads="1"/>
          </p:cNvSpPr>
          <p:nvPr/>
        </p:nvSpPr>
        <p:spPr bwMode="auto">
          <a:xfrm>
            <a:off x="2725328" y="3933056"/>
            <a:ext cx="3693344" cy="263771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285750" indent="-285750" algn="l">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Performed EDA On:</a:t>
            </a:r>
          </a:p>
          <a:p>
            <a:pPr marL="742950" lvl="1" indent="-285750">
              <a:lnSpc>
                <a:spcPct val="150000"/>
              </a:lnSpc>
              <a:buFont typeface="Arial" panose="020B0604020202020204" pitchFamily="34" charset="0"/>
              <a:buChar char="•"/>
            </a:pPr>
            <a:r>
              <a:rPr lang="en-US" sz="1400" b="0" i="0" dirty="0">
                <a:effectLst/>
                <a:latin typeface="Arial" panose="020B0604020202020204" pitchFamily="34" charset="0"/>
                <a:cs typeface="Arial" panose="020B0604020202020204" pitchFamily="34" charset="0"/>
              </a:rPr>
              <a:t>NYC MTA data.</a:t>
            </a:r>
          </a:p>
          <a:p>
            <a:pPr marL="742950" lvl="1" indent="-285750">
              <a:lnSpc>
                <a:spcPct val="150000"/>
              </a:lnSpc>
              <a:buFont typeface="Arial" panose="020B0604020202020204" pitchFamily="34" charset="0"/>
              <a:buChar char="•"/>
            </a:pPr>
            <a:r>
              <a:rPr lang="en-US" sz="1400" b="0" i="0" dirty="0">
                <a:effectLst/>
                <a:latin typeface="Arial" panose="020B0604020202020204" pitchFamily="34" charset="0"/>
                <a:cs typeface="Arial" panose="020B0604020202020204" pitchFamily="34" charset="0"/>
              </a:rPr>
              <a:t>NYC Demographic data 1-square Mile block around MTA Subway    Stations.</a:t>
            </a:r>
          </a:p>
          <a:p>
            <a:pPr marL="285750" indent="-285750">
              <a:lnSpc>
                <a:spcPct val="150000"/>
              </a:lnSpc>
              <a:buFont typeface="Arial" panose="020B0604020202020204" pitchFamily="34" charset="0"/>
              <a:buChar char="•"/>
            </a:pPr>
            <a:r>
              <a:rPr lang="en-US" sz="1400" b="0" i="0" dirty="0">
                <a:effectLst/>
                <a:latin typeface="Arial" panose="020B0604020202020204" pitchFamily="34" charset="0"/>
                <a:cs typeface="Arial" panose="020B0604020202020204" pitchFamily="34" charset="0"/>
              </a:rPr>
              <a:t>Based on our EDA  we located</a:t>
            </a:r>
            <a:r>
              <a:rPr lang="en-US" sz="1400" dirty="0">
                <a:latin typeface="Arial" panose="020B0604020202020204" pitchFamily="34" charset="0"/>
                <a:cs typeface="Arial" panose="020B0604020202020204" pitchFamily="34" charset="0"/>
              </a:rPr>
              <a:t> </a:t>
            </a:r>
            <a:r>
              <a:rPr lang="en-US" sz="1400" b="0" i="0" dirty="0">
                <a:effectLst/>
                <a:latin typeface="Arial" panose="020B0604020202020204" pitchFamily="34" charset="0"/>
                <a:cs typeface="Arial" panose="020B0604020202020204" pitchFamily="34" charset="0"/>
              </a:rPr>
              <a:t>the top 5 busiest stations.</a:t>
            </a:r>
          </a:p>
          <a:p>
            <a:pPr marL="285750" indent="-285750" algn="l">
              <a:lnSpc>
                <a:spcPct val="150000"/>
              </a:lnSpc>
              <a:buFont typeface="Wingdings" panose="05000000000000000000" pitchFamily="2" charset="2"/>
              <a:buChar char="Ø"/>
            </a:pPr>
            <a:endParaRPr lang="en-US" sz="1400" b="0" i="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9591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2400" b="1" dirty="0">
                <a:solidFill>
                  <a:schemeClr val="tx1"/>
                </a:solidFill>
                <a:latin typeface="+mj-lt"/>
                <a:ea typeface="맑은 고딕" pitchFamily="50" charset="-127"/>
              </a:rPr>
              <a:t>Analysis</a:t>
            </a:r>
            <a:endParaRPr lang="ko-KR" altLang="en-US" dirty="0">
              <a:solidFill>
                <a:schemeClr val="tx1"/>
              </a:solidFill>
            </a:endParaRPr>
          </a:p>
        </p:txBody>
      </p:sp>
      <p:pic>
        <p:nvPicPr>
          <p:cNvPr id="8" name="Picture 7">
            <a:extLst>
              <a:ext uri="{FF2B5EF4-FFF2-40B4-BE49-F238E27FC236}">
                <a16:creationId xmlns:a16="http://schemas.microsoft.com/office/drawing/2014/main" id="{79550A39-CEAD-469F-B836-020ED6FD85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541" y="1988840"/>
            <a:ext cx="8232917" cy="3528392"/>
          </a:xfrm>
          <a:prstGeom prst="rect">
            <a:avLst/>
          </a:prstGeom>
        </p:spPr>
      </p:pic>
    </p:spTree>
    <p:extLst>
      <p:ext uri="{BB962C8B-B14F-4D97-AF65-F5344CB8AC3E}">
        <p14:creationId xmlns:p14="http://schemas.microsoft.com/office/powerpoint/2010/main" val="2756771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2400" b="1" dirty="0">
                <a:solidFill>
                  <a:schemeClr val="tx1"/>
                </a:solidFill>
                <a:latin typeface="+mj-lt"/>
                <a:ea typeface="맑은 고딕" pitchFamily="50" charset="-127"/>
              </a:rPr>
              <a:t>Analysis</a:t>
            </a:r>
            <a:endParaRPr lang="ko-KR" altLang="en-US" dirty="0">
              <a:solidFill>
                <a:schemeClr val="tx1"/>
              </a:solidFill>
            </a:endParaRPr>
          </a:p>
        </p:txBody>
      </p:sp>
      <p:pic>
        <p:nvPicPr>
          <p:cNvPr id="10" name="Picture 9">
            <a:extLst>
              <a:ext uri="{FF2B5EF4-FFF2-40B4-BE49-F238E27FC236}">
                <a16:creationId xmlns:a16="http://schemas.microsoft.com/office/drawing/2014/main" id="{3DAE8D09-50ED-448E-AD4A-6EB768035A1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3752" y="1196752"/>
            <a:ext cx="7956496" cy="520073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2400" b="1" dirty="0">
                <a:solidFill>
                  <a:schemeClr val="tx1"/>
                </a:solidFill>
                <a:latin typeface="+mj-lt"/>
                <a:ea typeface="맑은 고딕" pitchFamily="50" charset="-127"/>
              </a:rPr>
              <a:t>Analysis</a:t>
            </a:r>
            <a:endParaRPr lang="ko-KR" altLang="en-US" dirty="0">
              <a:solidFill>
                <a:schemeClr val="tx1"/>
              </a:solidFill>
            </a:endParaRPr>
          </a:p>
        </p:txBody>
      </p:sp>
      <p:pic>
        <p:nvPicPr>
          <p:cNvPr id="4" name="Picture 3" descr="Diagram&#10;&#10;Description automatically generated with medium confidence">
            <a:extLst>
              <a:ext uri="{FF2B5EF4-FFF2-40B4-BE49-F238E27FC236}">
                <a16:creationId xmlns:a16="http://schemas.microsoft.com/office/drawing/2014/main" id="{7FD379E8-1C76-47FD-8076-82C164978F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909" y="1124744"/>
            <a:ext cx="8424181" cy="5506430"/>
          </a:xfrm>
          <a:prstGeom prst="rect">
            <a:avLst/>
          </a:prstGeom>
        </p:spPr>
      </p:pic>
    </p:spTree>
    <p:extLst>
      <p:ext uri="{BB962C8B-B14F-4D97-AF65-F5344CB8AC3E}">
        <p14:creationId xmlns:p14="http://schemas.microsoft.com/office/powerpoint/2010/main" val="1735559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직사각형 15"/>
          <p:cNvSpPr/>
          <p:nvPr/>
        </p:nvSpPr>
        <p:spPr>
          <a:xfrm>
            <a:off x="2411760" y="616332"/>
            <a:ext cx="4320480" cy="1660540"/>
          </a:xfrm>
          <a:prstGeom prst="rect">
            <a:avLst/>
          </a:prstGeom>
          <a:solidFill>
            <a:schemeClr val="bg1">
              <a:lumMod val="75000"/>
              <a:alpha val="2117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Noto Sans" pitchFamily="34" charset="0"/>
              <a:ea typeface="맑은 고딕" pitchFamily="50" charset="-127"/>
            </a:endParaRPr>
          </a:p>
        </p:txBody>
      </p:sp>
      <p:sp>
        <p:nvSpPr>
          <p:cNvPr id="7" name="Text Box 9"/>
          <p:cNvSpPr txBox="1">
            <a:spLocks noChangeArrowheads="1"/>
          </p:cNvSpPr>
          <p:nvPr/>
        </p:nvSpPr>
        <p:spPr bwMode="auto">
          <a:xfrm>
            <a:off x="2627784" y="2544289"/>
            <a:ext cx="3888432" cy="243694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R="0" indent="-228600" algn="ctr" fontAlgn="base">
              <a:lnSpc>
                <a:spcPct val="200000"/>
              </a:lnSpc>
              <a:spcBef>
                <a:spcPct val="0"/>
              </a:spcBef>
              <a:spcAft>
                <a:spcPct val="0"/>
              </a:spcAft>
              <a:buClrTx/>
              <a:buSzTx/>
              <a:buFont typeface="+mj-lt"/>
              <a:buAutoNum type="arabicPeriod"/>
              <a:tabLst/>
            </a:pPr>
            <a:r>
              <a:rPr kumimoji="1" lang="en-US" altLang="ko-KR" sz="1300" dirty="0">
                <a:solidFill>
                  <a:srgbClr val="597632"/>
                </a:solidFill>
                <a:latin typeface="+mj-lt"/>
                <a:ea typeface="맑은 고딕" pitchFamily="50" charset="-127"/>
                <a:cs typeface="굴림" pitchFamily="50" charset="-127"/>
              </a:rPr>
              <a:t>34 Penn St fits our Tech Client (Apple)</a:t>
            </a:r>
          </a:p>
          <a:p>
            <a:pPr marR="0" indent="-228600" algn="ctr" fontAlgn="base">
              <a:lnSpc>
                <a:spcPct val="200000"/>
              </a:lnSpc>
              <a:spcBef>
                <a:spcPct val="0"/>
              </a:spcBef>
              <a:spcAft>
                <a:spcPct val="0"/>
              </a:spcAft>
              <a:buClrTx/>
              <a:buSzTx/>
              <a:buFont typeface="+mj-lt"/>
              <a:buAutoNum type="arabicPeriod"/>
              <a:tabLst/>
            </a:pPr>
            <a:r>
              <a:rPr kumimoji="1" lang="en-US" altLang="ko-KR" sz="1300" dirty="0">
                <a:solidFill>
                  <a:srgbClr val="597632"/>
                </a:solidFill>
                <a:latin typeface="+mj-lt"/>
                <a:ea typeface="맑은 고딕" pitchFamily="50" charset="-127"/>
                <a:cs typeface="굴림" pitchFamily="50" charset="-127"/>
              </a:rPr>
              <a:t>86 St fits our Retail Store Client(Ikea)</a:t>
            </a:r>
          </a:p>
          <a:p>
            <a:pPr marR="0" indent="-228600" algn="ctr" fontAlgn="base">
              <a:lnSpc>
                <a:spcPct val="200000"/>
              </a:lnSpc>
              <a:spcBef>
                <a:spcPct val="0"/>
              </a:spcBef>
              <a:spcAft>
                <a:spcPct val="0"/>
              </a:spcAft>
              <a:buClrTx/>
              <a:buSzTx/>
              <a:buFont typeface="+mj-lt"/>
              <a:buAutoNum type="arabicPeriod"/>
              <a:tabLst/>
            </a:pPr>
            <a:r>
              <a:rPr kumimoji="1" lang="en-US" altLang="ko-KR" sz="1300" dirty="0">
                <a:solidFill>
                  <a:srgbClr val="597632"/>
                </a:solidFill>
                <a:latin typeface="+mj-lt"/>
                <a:ea typeface="맑은 고딕" pitchFamily="50" charset="-127"/>
                <a:cs typeface="굴림" pitchFamily="50" charset="-127"/>
              </a:rPr>
              <a:t>34 St Herald Sq fits our banking client(US Bank)</a:t>
            </a:r>
          </a:p>
          <a:p>
            <a:pPr indent="-228600" algn="ctr" fontAlgn="base">
              <a:lnSpc>
                <a:spcPct val="200000"/>
              </a:lnSpc>
              <a:spcBef>
                <a:spcPct val="0"/>
              </a:spcBef>
              <a:spcAft>
                <a:spcPct val="0"/>
              </a:spcAft>
              <a:buFont typeface="+mj-lt"/>
              <a:buAutoNum type="arabicPeriod"/>
            </a:pPr>
            <a:r>
              <a:rPr kumimoji="1" lang="en-US" altLang="ko-KR" sz="1300" dirty="0">
                <a:solidFill>
                  <a:srgbClr val="597632"/>
                </a:solidFill>
                <a:latin typeface="+mj-lt"/>
                <a:ea typeface="맑은 고딕" pitchFamily="50" charset="-127"/>
                <a:cs typeface="굴림" pitchFamily="50" charset="-127"/>
              </a:rPr>
              <a:t>23 St fits our Make up client(Sephora)</a:t>
            </a:r>
            <a:endParaRPr kumimoji="1" lang="ko-KR" altLang="ko-KR" sz="1300" dirty="0">
              <a:solidFill>
                <a:srgbClr val="597632"/>
              </a:solidFill>
              <a:latin typeface="+mj-lt"/>
              <a:ea typeface="맑은 고딕" pitchFamily="50" charset="-127"/>
              <a:cs typeface="굴림" pitchFamily="50" charset="-127"/>
            </a:endParaRPr>
          </a:p>
          <a:p>
            <a:pPr indent="-228600" algn="ctr" fontAlgn="base">
              <a:lnSpc>
                <a:spcPct val="200000"/>
              </a:lnSpc>
              <a:spcBef>
                <a:spcPct val="0"/>
              </a:spcBef>
              <a:spcAft>
                <a:spcPct val="0"/>
              </a:spcAft>
              <a:buFont typeface="+mj-lt"/>
              <a:buAutoNum type="arabicPeriod"/>
            </a:pPr>
            <a:r>
              <a:rPr kumimoji="1" lang="en-US" altLang="ko-KR" sz="1300" dirty="0">
                <a:solidFill>
                  <a:srgbClr val="597632"/>
                </a:solidFill>
                <a:latin typeface="+mj-lt"/>
                <a:ea typeface="맑은 고딕" pitchFamily="50" charset="-127"/>
                <a:cs typeface="굴림" pitchFamily="50" charset="-127"/>
              </a:rPr>
              <a:t>Grand Central 42 St fits our clothing client (H &amp; M)</a:t>
            </a:r>
          </a:p>
          <a:p>
            <a:pPr indent="-228600" algn="ctr" fontAlgn="base">
              <a:lnSpc>
                <a:spcPct val="200000"/>
              </a:lnSpc>
              <a:spcBef>
                <a:spcPct val="0"/>
              </a:spcBef>
              <a:spcAft>
                <a:spcPct val="0"/>
              </a:spcAft>
              <a:buFont typeface="+mj-lt"/>
              <a:buAutoNum type="arabicPeriod"/>
            </a:pPr>
            <a:r>
              <a:rPr kumimoji="1" lang="en-US" altLang="ko-KR" sz="1300" dirty="0">
                <a:solidFill>
                  <a:srgbClr val="597632"/>
                </a:solidFill>
                <a:latin typeface="+mj-lt"/>
                <a:ea typeface="맑은 고딕" pitchFamily="50" charset="-127"/>
                <a:cs typeface="굴림" pitchFamily="50" charset="-127"/>
              </a:rPr>
              <a:t>125 St </a:t>
            </a:r>
            <a:r>
              <a:rPr kumimoji="1" lang="en-US" altLang="ko-KR" sz="1300" dirty="0" err="1">
                <a:solidFill>
                  <a:srgbClr val="597632"/>
                </a:solidFill>
                <a:latin typeface="+mj-lt"/>
                <a:ea typeface="맑은 고딕" pitchFamily="50" charset="-127"/>
                <a:cs typeface="굴림" pitchFamily="50" charset="-127"/>
              </a:rPr>
              <a:t>fis</a:t>
            </a:r>
            <a:r>
              <a:rPr kumimoji="1" lang="en-US" altLang="ko-KR" sz="1300" dirty="0">
                <a:solidFill>
                  <a:srgbClr val="597632"/>
                </a:solidFill>
                <a:latin typeface="+mj-lt"/>
                <a:ea typeface="맑은 고딕" pitchFamily="50" charset="-127"/>
                <a:cs typeface="굴림" pitchFamily="50" charset="-127"/>
              </a:rPr>
              <a:t> our food chain client (KFC)</a:t>
            </a:r>
            <a:endParaRPr kumimoji="1" lang="ko-KR" altLang="ko-KR" sz="1300" dirty="0">
              <a:solidFill>
                <a:srgbClr val="597632"/>
              </a:solidFill>
              <a:latin typeface="+mj-lt"/>
              <a:ea typeface="맑은 고딕" pitchFamily="50" charset="-127"/>
              <a:cs typeface="굴림" pitchFamily="50" charset="-127"/>
            </a:endParaRPr>
          </a:p>
        </p:txBody>
      </p:sp>
      <p:grpSp>
        <p:nvGrpSpPr>
          <p:cNvPr id="15" name="그룹 14"/>
          <p:cNvGrpSpPr/>
          <p:nvPr/>
        </p:nvGrpSpPr>
        <p:grpSpPr>
          <a:xfrm>
            <a:off x="3167844" y="755993"/>
            <a:ext cx="2808312" cy="974432"/>
            <a:chOff x="5652120" y="1480429"/>
            <a:chExt cx="2808312" cy="974432"/>
          </a:xfrm>
        </p:grpSpPr>
        <p:sp>
          <p:nvSpPr>
            <p:cNvPr id="10" name="Text Box 5"/>
            <p:cNvSpPr txBox="1">
              <a:spLocks noChangeArrowheads="1"/>
            </p:cNvSpPr>
            <p:nvPr/>
          </p:nvSpPr>
          <p:spPr bwMode="auto">
            <a:xfrm>
              <a:off x="5652120" y="1993196"/>
              <a:ext cx="2808312" cy="46166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algn="ctr">
                <a:defRPr/>
              </a:pPr>
              <a:r>
                <a:rPr lang="en-US" altLang="ko-KR" sz="2400" b="1" dirty="0">
                  <a:solidFill>
                    <a:srgbClr val="628BA9"/>
                  </a:solidFill>
                  <a:latin typeface="+mj-lt"/>
                  <a:ea typeface="맑은 고딕" pitchFamily="50" charset="-127"/>
                </a:rPr>
                <a:t>Results</a:t>
              </a:r>
              <a:r>
                <a:rPr lang="en-US" altLang="ko-KR" sz="1800" b="1" dirty="0">
                  <a:solidFill>
                    <a:srgbClr val="628BA9"/>
                  </a:solidFill>
                  <a:latin typeface="+mj-lt"/>
                  <a:ea typeface="맑은 고딕" pitchFamily="50" charset="-127"/>
                </a:rPr>
                <a:t> </a:t>
              </a:r>
            </a:p>
          </p:txBody>
        </p:sp>
        <p:sp>
          <p:nvSpPr>
            <p:cNvPr id="11" name="Text Box 4"/>
            <p:cNvSpPr txBox="1">
              <a:spLocks noChangeArrowheads="1"/>
            </p:cNvSpPr>
            <p:nvPr/>
          </p:nvSpPr>
          <p:spPr bwMode="auto">
            <a:xfrm>
              <a:off x="6755553" y="1480429"/>
              <a:ext cx="601447" cy="584775"/>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spAutoFit/>
            </a:bodyPr>
            <a:lstStyle/>
            <a:p>
              <a:pPr algn="ctr" fontAlgn="base">
                <a:spcBef>
                  <a:spcPct val="0"/>
                </a:spcBef>
                <a:spcAft>
                  <a:spcPct val="0"/>
                </a:spcAft>
              </a:pPr>
              <a:r>
                <a:rPr kumimoji="1" lang="en-US" altLang="ko-KR" sz="3200" b="1" dirty="0">
                  <a:solidFill>
                    <a:schemeClr val="tx1">
                      <a:lumMod val="50000"/>
                      <a:lumOff val="50000"/>
                    </a:schemeClr>
                  </a:solidFill>
                  <a:latin typeface="+mj-lt"/>
                  <a:ea typeface="맑은 고딕" pitchFamily="50" charset="-127"/>
                  <a:cs typeface="굴림" pitchFamily="50" charset="-127"/>
                </a:rPr>
                <a:t>05</a:t>
              </a:r>
              <a:endParaRPr kumimoji="1" lang="ko-KR" altLang="ko-KR" sz="3200" b="1" dirty="0">
                <a:solidFill>
                  <a:schemeClr val="tx1">
                    <a:lumMod val="50000"/>
                    <a:lumOff val="50000"/>
                  </a:schemeClr>
                </a:solidFill>
                <a:latin typeface="+mj-lt"/>
                <a:ea typeface="맑은 고딕" pitchFamily="50" charset="-127"/>
                <a:cs typeface="굴림" pitchFamily="50" charset="-127"/>
              </a:endParaRPr>
            </a:p>
          </p:txBody>
        </p:sp>
      </p:grpSp>
    </p:spTree>
    <p:extLst>
      <p:ext uri="{BB962C8B-B14F-4D97-AF65-F5344CB8AC3E}">
        <p14:creationId xmlns:p14="http://schemas.microsoft.com/office/powerpoint/2010/main" val="2358182479"/>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사용자 지정 1">
      <a:majorFont>
        <a:latin typeface="Calibri"/>
        <a:ea typeface="맑은 고딕"/>
        <a:cs typeface=""/>
      </a:majorFont>
      <a:minorFont>
        <a:latin typeface="Calibri Light"/>
        <a:ea typeface="맑은 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10908</TotalTime>
  <Words>469</Words>
  <Application>Microsoft Office PowerPoint</Application>
  <PresentationFormat>On-screen Show (4:3)</PresentationFormat>
  <Paragraphs>62</Paragraphs>
  <Slides>10</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Noto Sans</vt:lpstr>
      <vt:lpstr>Calibri Light</vt:lpstr>
      <vt:lpstr>굴림체</vt:lpstr>
      <vt:lpstr>Arial</vt:lpstr>
      <vt:lpstr>Slack-Lato</vt:lpstr>
      <vt:lpstr>Calibri</vt:lpstr>
      <vt:lpstr>Wingdings</vt:lpstr>
      <vt:lpstr>맑은 고딕</vt:lpstr>
      <vt:lpstr>Office 테마</vt:lpstr>
      <vt:lpstr>NYC MTA Subway EDA </vt:lpstr>
      <vt:lpstr>PowerPoint Presentation</vt:lpstr>
      <vt:lpstr>PowerPoint Presentation</vt:lpstr>
      <vt:lpstr>PowerPoint Presentation</vt:lpstr>
      <vt:lpstr>PowerPoint Presentation</vt:lpstr>
      <vt:lpstr>Analysis</vt:lpstr>
      <vt:lpstr>Analysis</vt:lpstr>
      <vt:lpstr>Analysis</vt:lpstr>
      <vt:lpstr>PowerPoint Presentation</vt:lpstr>
      <vt:lpstr>THANK YOU</vt:lpstr>
    </vt:vector>
  </TitlesOfParts>
  <Manager>Slide Members</Manager>
  <Company>YESFORM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Members</dc:title>
  <dc:subject>Powerpoint Templates , Diagram, Chart, Google slides, Keynote</dc:subject>
  <dc:creator>Slide Members by HS.SEO</dc:creator>
  <cp:keywords>SlideMembers, ppt, PPT Templates, Presentation, Diagram, Chart, Yesform, Google slides, Keynote, Free Slides</cp:keywords>
  <dc:description>The copyright of this document is at Slide Members. Unauthorized copying may result in legal sanctions.</dc:description>
  <cp:lastModifiedBy>Omran Fallatah</cp:lastModifiedBy>
  <cp:revision>3</cp:revision>
  <dcterms:created xsi:type="dcterms:W3CDTF">2010-02-01T08:03:16Z</dcterms:created>
  <dcterms:modified xsi:type="dcterms:W3CDTF">2021-10-06T19:35:29Z</dcterms:modified>
  <cp:category>www.slidemembers.com</cp:category>
</cp:coreProperties>
</file>