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58" r:id="rId3"/>
    <p:sldId id="297" r:id="rId4"/>
    <p:sldId id="296" r:id="rId5"/>
    <p:sldId id="259" r:id="rId6"/>
    <p:sldId id="298" r:id="rId7"/>
    <p:sldId id="264" r:id="rId8"/>
    <p:sldId id="305" r:id="rId9"/>
    <p:sldId id="309" r:id="rId10"/>
    <p:sldId id="260" r:id="rId11"/>
    <p:sldId id="262" r:id="rId12"/>
    <p:sldId id="299" r:id="rId13"/>
    <p:sldId id="311" r:id="rId14"/>
    <p:sldId id="310" r:id="rId15"/>
    <p:sldId id="300" r:id="rId16"/>
    <p:sldId id="301" r:id="rId17"/>
    <p:sldId id="307" r:id="rId18"/>
    <p:sldId id="263" r:id="rId19"/>
    <p:sldId id="303" r:id="rId20"/>
    <p:sldId id="313" r:id="rId21"/>
    <p:sldId id="312" r:id="rId22"/>
    <p:sldId id="308" r:id="rId23"/>
    <p:sldId id="304" r:id="rId24"/>
    <p:sldId id="302" r:id="rId25"/>
    <p:sldId id="314" r:id="rId26"/>
    <p:sldId id="306" r:id="rId27"/>
  </p:sldIdLst>
  <p:sldSz cx="9144000" cy="5143500" type="screen16x9"/>
  <p:notesSz cx="6858000" cy="9144000"/>
  <p:embeddedFontLst>
    <p:embeddedFont>
      <p:font typeface="Bebas Neue" panose="020B0604020202020204" charset="0"/>
      <p:regular r:id="rId29"/>
    </p:embeddedFont>
    <p:embeddedFont>
      <p:font typeface="Blinker" panose="020B0604020202020204" charset="0"/>
      <p:regular r:id="rId30"/>
      <p:bold r:id="rId31"/>
    </p:embeddedFont>
    <p:embeddedFont>
      <p:font typeface="Righteous"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74DDC-F817-40D9-BABB-9C048EC229F7}" v="6120" dt="2024-05-07T17:29:46.552"/>
    <p1510:client id="{1FE7F00A-067B-3522-B83B-E2356BBC88F5}" v="197" dt="2024-05-07T12:54:47.190"/>
    <p1510:client id="{696ACD6A-4E20-40B6-9D06-6DBA8AD0B3A5}" v="2064" dt="2024-05-07T17:18:59.105"/>
    <p1510:client id="{A0780297-A456-10BC-4953-EBF662E0B9E7}" v="2" dt="2024-05-07T13:04:10.268"/>
    <p1510:client id="{D081B1C5-8933-0D4A-2041-8F1A2C2B486E}" v="183" dt="2024-05-07T06:17:04.909"/>
  </p1510:revLst>
</p1510:revInfo>
</file>

<file path=ppt/tableStyles.xml><?xml version="1.0" encoding="utf-8"?>
<a:tblStyleLst xmlns:a="http://schemas.openxmlformats.org/drawingml/2006/main" def="{2C93E576-2E72-497D-92F8-F61D829DDE60}">
  <a:tblStyle styleId="{2C93E576-2E72-497D-92F8-F61D829DDE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F3BE74E-A0BA-4EF8-8C43-834D063F536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עומרי כהן" userId="S::omri.cohen2@e.braude.ac.il::77756f0f-3ffc-4194-b9fc-3ac6ec966401" providerId="AD" clId="Web-{A0780297-A456-10BC-4953-EBF662E0B9E7}"/>
    <pc:docChg chg="modSld modMainMaster">
      <pc:chgData name="עומרי כהן" userId="S::omri.cohen2@e.braude.ac.il::77756f0f-3ffc-4194-b9fc-3ac6ec966401" providerId="AD" clId="Web-{A0780297-A456-10BC-4953-EBF662E0B9E7}" dt="2024-05-07T13:04:10.268" v="1"/>
      <pc:docMkLst>
        <pc:docMk/>
      </pc:docMkLst>
      <pc:sldMasterChg chg="mod modSldLayout">
        <pc:chgData name="עומרי כהן" userId="S::omri.cohen2@e.braude.ac.il::77756f0f-3ffc-4194-b9fc-3ac6ec966401" providerId="AD" clId="Web-{A0780297-A456-10BC-4953-EBF662E0B9E7}" dt="2024-05-07T13:04:10.268" v="1"/>
        <pc:sldMasterMkLst>
          <pc:docMk/>
          <pc:sldMasterMk cId="0" sldId="2147483672"/>
        </pc:sldMasterMkLst>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48"/>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49"/>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53"/>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54"/>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55"/>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56"/>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58"/>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59"/>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60"/>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64"/>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65"/>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66"/>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68"/>
          </pc:sldLayoutMkLst>
        </pc:sldLayoutChg>
        <pc:sldLayoutChg chg="mod">
          <pc:chgData name="עומרי כהן" userId="S::omri.cohen2@e.braude.ac.il::77756f0f-3ffc-4194-b9fc-3ac6ec966401" providerId="AD" clId="Web-{A0780297-A456-10BC-4953-EBF662E0B9E7}" dt="2024-05-07T13:04:10.268" v="1"/>
          <pc:sldLayoutMkLst>
            <pc:docMk/>
            <pc:sldMasterMk cId="0" sldId="2147483672"/>
            <pc:sldLayoutMk cId="0" sldId="2147483669"/>
          </pc:sldLayoutMkLst>
        </pc:sldLayoutChg>
      </pc:sldMasterChg>
    </pc:docChg>
  </pc:docChgLst>
  <pc:docChgLst>
    <pc:chgData name="עומרי כהן" userId="77756f0f-3ffc-4194-b9fc-3ac6ec966401" providerId="ADAL" clId="{696ACD6A-4E20-40B6-9D06-6DBA8AD0B3A5}"/>
    <pc:docChg chg="undo redo custSel addSld delSld modSld sldOrd delMainMaster">
      <pc:chgData name="עומרי כהן" userId="77756f0f-3ffc-4194-b9fc-3ac6ec966401" providerId="ADAL" clId="{696ACD6A-4E20-40B6-9D06-6DBA8AD0B3A5}" dt="2024-05-07T17:18:59.105" v="4414" actId="20577"/>
      <pc:docMkLst>
        <pc:docMk/>
      </pc:docMkLst>
      <pc:sldChg chg="addSp delSp modSp mod">
        <pc:chgData name="עומרי כהן" userId="77756f0f-3ffc-4194-b9fc-3ac6ec966401" providerId="ADAL" clId="{696ACD6A-4E20-40B6-9D06-6DBA8AD0B3A5}" dt="2024-05-06T16:39:24.662" v="2339" actId="478"/>
        <pc:sldMkLst>
          <pc:docMk/>
          <pc:sldMk cId="0" sldId="256"/>
        </pc:sldMkLst>
        <pc:spChg chg="add mod">
          <ac:chgData name="עומרי כהן" userId="77756f0f-3ffc-4194-b9fc-3ac6ec966401" providerId="ADAL" clId="{696ACD6A-4E20-40B6-9D06-6DBA8AD0B3A5}" dt="2024-04-14T17:11:05.082" v="1933" actId="20577"/>
          <ac:spMkLst>
            <pc:docMk/>
            <pc:sldMk cId="0" sldId="256"/>
            <ac:spMk id="2" creationId="{CB6A6282-9BEA-60A3-B052-687F967EEFA0}"/>
          </ac:spMkLst>
        </pc:spChg>
        <pc:spChg chg="add del mod">
          <ac:chgData name="עומרי כהן" userId="77756f0f-3ffc-4194-b9fc-3ac6ec966401" providerId="ADAL" clId="{696ACD6A-4E20-40B6-9D06-6DBA8AD0B3A5}" dt="2024-05-06T16:39:24.662" v="2339" actId="478"/>
          <ac:spMkLst>
            <pc:docMk/>
            <pc:sldMk cId="0" sldId="256"/>
            <ac:spMk id="5" creationId="{2DCD32FE-0416-594D-0F76-BA4D65347938}"/>
          </ac:spMkLst>
        </pc:spChg>
        <pc:spChg chg="mod">
          <ac:chgData name="עומרי כהן" userId="77756f0f-3ffc-4194-b9fc-3ac6ec966401" providerId="ADAL" clId="{696ACD6A-4E20-40B6-9D06-6DBA8AD0B3A5}" dt="2024-04-04T12:13:13.723" v="10" actId="1076"/>
          <ac:spMkLst>
            <pc:docMk/>
            <pc:sldMk cId="0" sldId="256"/>
            <ac:spMk id="264" creationId="{00000000-0000-0000-0000-000000000000}"/>
          </ac:spMkLst>
        </pc:spChg>
        <pc:spChg chg="mod">
          <ac:chgData name="עומרי כהן" userId="77756f0f-3ffc-4194-b9fc-3ac6ec966401" providerId="ADAL" clId="{696ACD6A-4E20-40B6-9D06-6DBA8AD0B3A5}" dt="2024-04-04T12:13:19.913" v="11" actId="1076"/>
          <ac:spMkLst>
            <pc:docMk/>
            <pc:sldMk cId="0" sldId="256"/>
            <ac:spMk id="265" creationId="{00000000-0000-0000-0000-000000000000}"/>
          </ac:spMkLst>
        </pc:spChg>
        <pc:picChg chg="add mod">
          <ac:chgData name="עומרי כהן" userId="77756f0f-3ffc-4194-b9fc-3ac6ec966401" providerId="ADAL" clId="{696ACD6A-4E20-40B6-9D06-6DBA8AD0B3A5}" dt="2024-05-06T16:25:15.925" v="2276" actId="1076"/>
          <ac:picMkLst>
            <pc:docMk/>
            <pc:sldMk cId="0" sldId="256"/>
            <ac:picMk id="3" creationId="{5BA8BB0E-86A4-9279-8916-B35BD5192113}"/>
          </ac:picMkLst>
        </pc:picChg>
        <pc:picChg chg="add mod">
          <ac:chgData name="עומרי כהן" userId="77756f0f-3ffc-4194-b9fc-3ac6ec966401" providerId="ADAL" clId="{696ACD6A-4E20-40B6-9D06-6DBA8AD0B3A5}" dt="2024-05-06T16:39:17.418" v="2329" actId="1076"/>
          <ac:picMkLst>
            <pc:docMk/>
            <pc:sldMk cId="0" sldId="256"/>
            <ac:picMk id="4" creationId="{B546E81A-9CA8-57DC-E1FB-9E6669D8E106}"/>
          </ac:picMkLst>
        </pc:picChg>
        <pc:cxnChg chg="mod">
          <ac:chgData name="עומרי כהן" userId="77756f0f-3ffc-4194-b9fc-3ac6ec966401" providerId="ADAL" clId="{696ACD6A-4E20-40B6-9D06-6DBA8AD0B3A5}" dt="2024-04-04T12:13:19.913" v="11" actId="1076"/>
          <ac:cxnSpMkLst>
            <pc:docMk/>
            <pc:sldMk cId="0" sldId="256"/>
            <ac:cxnSpMk id="266" creationId="{00000000-0000-0000-0000-000000000000}"/>
          </ac:cxnSpMkLst>
        </pc:cxnChg>
        <pc:cxnChg chg="mod">
          <ac:chgData name="עומרי כהן" userId="77756f0f-3ffc-4194-b9fc-3ac6ec966401" providerId="ADAL" clId="{696ACD6A-4E20-40B6-9D06-6DBA8AD0B3A5}" dt="2024-04-04T12:13:19.913" v="11" actId="1076"/>
          <ac:cxnSpMkLst>
            <pc:docMk/>
            <pc:sldMk cId="0" sldId="256"/>
            <ac:cxnSpMk id="267" creationId="{00000000-0000-0000-0000-000000000000}"/>
          </ac:cxnSpMkLst>
        </pc:cxnChg>
      </pc:sldChg>
      <pc:sldChg chg="del">
        <pc:chgData name="עומרי כהן" userId="77756f0f-3ffc-4194-b9fc-3ac6ec966401" providerId="ADAL" clId="{696ACD6A-4E20-40B6-9D06-6DBA8AD0B3A5}" dt="2024-04-04T12:14:42.225" v="27" actId="47"/>
        <pc:sldMkLst>
          <pc:docMk/>
          <pc:sldMk cId="0" sldId="257"/>
        </pc:sldMkLst>
      </pc:sldChg>
      <pc:sldChg chg="addSp delSp modSp mod">
        <pc:chgData name="עומרי כהן" userId="77756f0f-3ffc-4194-b9fc-3ac6ec966401" providerId="ADAL" clId="{696ACD6A-4E20-40B6-9D06-6DBA8AD0B3A5}" dt="2024-04-18T14:16:14.521" v="2272" actId="1076"/>
        <pc:sldMkLst>
          <pc:docMk/>
          <pc:sldMk cId="0" sldId="258"/>
        </pc:sldMkLst>
        <pc:spChg chg="add mod">
          <ac:chgData name="עומרי כהן" userId="77756f0f-3ffc-4194-b9fc-3ac6ec966401" providerId="ADAL" clId="{696ACD6A-4E20-40B6-9D06-6DBA8AD0B3A5}" dt="2024-04-14T17:07:43.224" v="1848" actId="1076"/>
          <ac:spMkLst>
            <pc:docMk/>
            <pc:sldMk cId="0" sldId="258"/>
            <ac:spMk id="2" creationId="{C5CCD45B-A65E-9007-D0DB-16D1E366A179}"/>
          </ac:spMkLst>
        </pc:spChg>
        <pc:spChg chg="add del mod">
          <ac:chgData name="עומרי כהן" userId="77756f0f-3ffc-4194-b9fc-3ac6ec966401" providerId="ADAL" clId="{696ACD6A-4E20-40B6-9D06-6DBA8AD0B3A5}" dt="2024-04-04T12:16:36.892" v="82" actId="478"/>
          <ac:spMkLst>
            <pc:docMk/>
            <pc:sldMk cId="0" sldId="258"/>
            <ac:spMk id="4" creationId="{A006CBC0-5F4F-F695-9BF5-49685479E086}"/>
          </ac:spMkLst>
        </pc:spChg>
        <pc:spChg chg="mod">
          <ac:chgData name="עומרי כהן" userId="77756f0f-3ffc-4194-b9fc-3ac6ec966401" providerId="ADAL" clId="{696ACD6A-4E20-40B6-9D06-6DBA8AD0B3A5}" dt="2024-04-04T12:17:43.695" v="119" actId="1076"/>
          <ac:spMkLst>
            <pc:docMk/>
            <pc:sldMk cId="0" sldId="258"/>
            <ac:spMk id="289" creationId="{00000000-0000-0000-0000-000000000000}"/>
          </ac:spMkLst>
        </pc:spChg>
        <pc:spChg chg="mod">
          <ac:chgData name="עומרי כהן" userId="77756f0f-3ffc-4194-b9fc-3ac6ec966401" providerId="ADAL" clId="{696ACD6A-4E20-40B6-9D06-6DBA8AD0B3A5}" dt="2024-04-04T12:17:52.847" v="133" actId="1076"/>
          <ac:spMkLst>
            <pc:docMk/>
            <pc:sldMk cId="0" sldId="258"/>
            <ac:spMk id="290" creationId="{00000000-0000-0000-0000-000000000000}"/>
          </ac:spMkLst>
        </pc:spChg>
        <pc:spChg chg="del">
          <ac:chgData name="עומרי כהן" userId="77756f0f-3ffc-4194-b9fc-3ac6ec966401" providerId="ADAL" clId="{696ACD6A-4E20-40B6-9D06-6DBA8AD0B3A5}" dt="2024-04-04T12:16:33.886" v="81" actId="478"/>
          <ac:spMkLst>
            <pc:docMk/>
            <pc:sldMk cId="0" sldId="258"/>
            <ac:spMk id="291" creationId="{00000000-0000-0000-0000-000000000000}"/>
          </ac:spMkLst>
        </pc:spChg>
        <pc:spChg chg="mod">
          <ac:chgData name="עומרי כהן" userId="77756f0f-3ffc-4194-b9fc-3ac6ec966401" providerId="ADAL" clId="{696ACD6A-4E20-40B6-9D06-6DBA8AD0B3A5}" dt="2024-04-14T17:07:39.974" v="1847" actId="1076"/>
          <ac:spMkLst>
            <pc:docMk/>
            <pc:sldMk cId="0" sldId="258"/>
            <ac:spMk id="292" creationId="{00000000-0000-0000-0000-000000000000}"/>
          </ac:spMkLst>
        </pc:spChg>
        <pc:spChg chg="mod">
          <ac:chgData name="עומרי כהן" userId="77756f0f-3ffc-4194-b9fc-3ac6ec966401" providerId="ADAL" clId="{696ACD6A-4E20-40B6-9D06-6DBA8AD0B3A5}" dt="2024-04-14T17:07:36.506" v="1846" actId="1076"/>
          <ac:spMkLst>
            <pc:docMk/>
            <pc:sldMk cId="0" sldId="258"/>
            <ac:spMk id="293" creationId="{00000000-0000-0000-0000-000000000000}"/>
          </ac:spMkLst>
        </pc:spChg>
        <pc:spChg chg="mod">
          <ac:chgData name="עומרי כהן" userId="77756f0f-3ffc-4194-b9fc-3ac6ec966401" providerId="ADAL" clId="{696ACD6A-4E20-40B6-9D06-6DBA8AD0B3A5}" dt="2024-04-18T14:16:14.521" v="2272" actId="1076"/>
          <ac:spMkLst>
            <pc:docMk/>
            <pc:sldMk cId="0" sldId="258"/>
            <ac:spMk id="294" creationId="{00000000-0000-0000-0000-000000000000}"/>
          </ac:spMkLst>
        </pc:spChg>
      </pc:sldChg>
      <pc:sldChg chg="addSp delSp modSp mod modNotesTx">
        <pc:chgData name="עומרי כהן" userId="77756f0f-3ffc-4194-b9fc-3ac6ec966401" providerId="ADAL" clId="{696ACD6A-4E20-40B6-9D06-6DBA8AD0B3A5}" dt="2024-04-14T17:11:22.095" v="1947" actId="20577"/>
        <pc:sldMkLst>
          <pc:docMk/>
          <pc:sldMk cId="0" sldId="259"/>
        </pc:sldMkLst>
        <pc:spChg chg="add del mod">
          <ac:chgData name="עומרי כהן" userId="77756f0f-3ffc-4194-b9fc-3ac6ec966401" providerId="ADAL" clId="{696ACD6A-4E20-40B6-9D06-6DBA8AD0B3A5}" dt="2024-04-04T12:43:08.331" v="532"/>
          <ac:spMkLst>
            <pc:docMk/>
            <pc:sldMk cId="0" sldId="259"/>
            <ac:spMk id="3" creationId="{92EE41F4-243A-454A-95A2-29E90F7247FD}"/>
          </ac:spMkLst>
        </pc:spChg>
        <pc:spChg chg="mod">
          <ac:chgData name="עומרי כהן" userId="77756f0f-3ffc-4194-b9fc-3ac6ec966401" providerId="ADAL" clId="{696ACD6A-4E20-40B6-9D06-6DBA8AD0B3A5}" dt="2024-04-09T10:32:24.177" v="729" actId="14100"/>
          <ac:spMkLst>
            <pc:docMk/>
            <pc:sldMk cId="0" sldId="259"/>
            <ac:spMk id="306" creationId="{00000000-0000-0000-0000-000000000000}"/>
          </ac:spMkLst>
        </pc:spChg>
        <pc:spChg chg="mod">
          <ac:chgData name="עומרי כהן" userId="77756f0f-3ffc-4194-b9fc-3ac6ec966401" providerId="ADAL" clId="{696ACD6A-4E20-40B6-9D06-6DBA8AD0B3A5}" dt="2024-04-14T17:11:22.095" v="1947" actId="20577"/>
          <ac:spMkLst>
            <pc:docMk/>
            <pc:sldMk cId="0" sldId="259"/>
            <ac:spMk id="307" creationId="{00000000-0000-0000-0000-000000000000}"/>
          </ac:spMkLst>
        </pc:spChg>
        <pc:picChg chg="add mod">
          <ac:chgData name="עומרי כהן" userId="77756f0f-3ffc-4194-b9fc-3ac6ec966401" providerId="ADAL" clId="{696ACD6A-4E20-40B6-9D06-6DBA8AD0B3A5}" dt="2024-04-04T12:43:16.231" v="537" actId="1076"/>
          <ac:picMkLst>
            <pc:docMk/>
            <pc:sldMk cId="0" sldId="259"/>
            <ac:picMk id="5" creationId="{3FBFFBCF-5715-326C-937A-64AE3798EC85}"/>
          </ac:picMkLst>
        </pc:picChg>
        <pc:picChg chg="del">
          <ac:chgData name="עומרי כהן" userId="77756f0f-3ffc-4194-b9fc-3ac6ec966401" providerId="ADAL" clId="{696ACD6A-4E20-40B6-9D06-6DBA8AD0B3A5}" dt="2024-04-04T12:43:08.016" v="531" actId="478"/>
          <ac:picMkLst>
            <pc:docMk/>
            <pc:sldMk cId="0" sldId="259"/>
            <ac:picMk id="308" creationId="{00000000-0000-0000-0000-000000000000}"/>
          </ac:picMkLst>
        </pc:picChg>
      </pc:sldChg>
      <pc:sldChg chg="modSp mod ord">
        <pc:chgData name="עומרי כהן" userId="77756f0f-3ffc-4194-b9fc-3ac6ec966401" providerId="ADAL" clId="{696ACD6A-4E20-40B6-9D06-6DBA8AD0B3A5}" dt="2024-04-14T17:07:54.561" v="1855" actId="20577"/>
        <pc:sldMkLst>
          <pc:docMk/>
          <pc:sldMk cId="0" sldId="260"/>
        </pc:sldMkLst>
        <pc:spChg chg="mod">
          <ac:chgData name="עומרי כהן" userId="77756f0f-3ffc-4194-b9fc-3ac6ec966401" providerId="ADAL" clId="{696ACD6A-4E20-40B6-9D06-6DBA8AD0B3A5}" dt="2024-04-04T12:24:47.548" v="340" actId="20577"/>
          <ac:spMkLst>
            <pc:docMk/>
            <pc:sldMk cId="0" sldId="260"/>
            <ac:spMk id="317" creationId="{00000000-0000-0000-0000-000000000000}"/>
          </ac:spMkLst>
        </pc:spChg>
        <pc:spChg chg="mod">
          <ac:chgData name="עומרי כהן" userId="77756f0f-3ffc-4194-b9fc-3ac6ec966401" providerId="ADAL" clId="{696ACD6A-4E20-40B6-9D06-6DBA8AD0B3A5}" dt="2024-04-14T17:07:54.561" v="1855" actId="20577"/>
          <ac:spMkLst>
            <pc:docMk/>
            <pc:sldMk cId="0" sldId="260"/>
            <ac:spMk id="318" creationId="{00000000-0000-0000-0000-000000000000}"/>
          </ac:spMkLst>
        </pc:spChg>
      </pc:sldChg>
      <pc:sldChg chg="del mod modShow">
        <pc:chgData name="עומרי כהן" userId="77756f0f-3ffc-4194-b9fc-3ac6ec966401" providerId="ADAL" clId="{696ACD6A-4E20-40B6-9D06-6DBA8AD0B3A5}" dt="2024-04-18T12:07:38.454" v="2144" actId="47"/>
        <pc:sldMkLst>
          <pc:docMk/>
          <pc:sldMk cId="0" sldId="261"/>
        </pc:sldMkLst>
      </pc:sldChg>
      <pc:sldChg chg="addSp delSp modSp mod ord modShow">
        <pc:chgData name="עומרי כהן" userId="77756f0f-3ffc-4194-b9fc-3ac6ec966401" providerId="ADAL" clId="{696ACD6A-4E20-40B6-9D06-6DBA8AD0B3A5}" dt="2024-05-07T17:10:01.161" v="3565"/>
        <pc:sldMkLst>
          <pc:docMk/>
          <pc:sldMk cId="0" sldId="262"/>
        </pc:sldMkLst>
        <pc:spChg chg="add del">
          <ac:chgData name="עומרי כהן" userId="77756f0f-3ffc-4194-b9fc-3ac6ec966401" providerId="ADAL" clId="{696ACD6A-4E20-40B6-9D06-6DBA8AD0B3A5}" dt="2024-04-04T12:26:59.122" v="381" actId="22"/>
          <ac:spMkLst>
            <pc:docMk/>
            <pc:sldMk cId="0" sldId="262"/>
            <ac:spMk id="3" creationId="{C481D409-99A7-F6B7-2EEF-86C19FD3EE05}"/>
          </ac:spMkLst>
        </pc:spChg>
        <pc:spChg chg="mod">
          <ac:chgData name="עומרי כהן" userId="77756f0f-3ffc-4194-b9fc-3ac6ec966401" providerId="ADAL" clId="{696ACD6A-4E20-40B6-9D06-6DBA8AD0B3A5}" dt="2024-04-04T12:26:34.291" v="364" actId="20577"/>
          <ac:spMkLst>
            <pc:docMk/>
            <pc:sldMk cId="0" sldId="262"/>
            <ac:spMk id="357" creationId="{00000000-0000-0000-0000-000000000000}"/>
          </ac:spMkLst>
        </pc:spChg>
        <pc:spChg chg="mod">
          <ac:chgData name="עומרי כהן" userId="77756f0f-3ffc-4194-b9fc-3ac6ec966401" providerId="ADAL" clId="{696ACD6A-4E20-40B6-9D06-6DBA8AD0B3A5}" dt="2024-04-04T12:26:40.842" v="371" actId="20577"/>
          <ac:spMkLst>
            <pc:docMk/>
            <pc:sldMk cId="0" sldId="262"/>
            <ac:spMk id="358" creationId="{00000000-0000-0000-0000-000000000000}"/>
          </ac:spMkLst>
        </pc:spChg>
        <pc:spChg chg="mod">
          <ac:chgData name="עומרי כהן" userId="77756f0f-3ffc-4194-b9fc-3ac6ec966401" providerId="ADAL" clId="{696ACD6A-4E20-40B6-9D06-6DBA8AD0B3A5}" dt="2024-04-04T12:26:43.035" v="372"/>
          <ac:spMkLst>
            <pc:docMk/>
            <pc:sldMk cId="0" sldId="262"/>
            <ac:spMk id="359" creationId="{00000000-0000-0000-0000-000000000000}"/>
          </ac:spMkLst>
        </pc:spChg>
        <pc:spChg chg="mod">
          <ac:chgData name="עומרי כהן" userId="77756f0f-3ffc-4194-b9fc-3ac6ec966401" providerId="ADAL" clId="{696ACD6A-4E20-40B6-9D06-6DBA8AD0B3A5}" dt="2024-04-04T12:26:46.640" v="376" actId="20577"/>
          <ac:spMkLst>
            <pc:docMk/>
            <pc:sldMk cId="0" sldId="262"/>
            <ac:spMk id="360" creationId="{00000000-0000-0000-0000-000000000000}"/>
          </ac:spMkLst>
        </pc:spChg>
        <pc:spChg chg="mod">
          <ac:chgData name="עומרי כהן" userId="77756f0f-3ffc-4194-b9fc-3ac6ec966401" providerId="ADAL" clId="{696ACD6A-4E20-40B6-9D06-6DBA8AD0B3A5}" dt="2024-04-04T12:26:49.337" v="377"/>
          <ac:spMkLst>
            <pc:docMk/>
            <pc:sldMk cId="0" sldId="262"/>
            <ac:spMk id="361" creationId="{00000000-0000-0000-0000-000000000000}"/>
          </ac:spMkLst>
        </pc:spChg>
        <pc:spChg chg="mod">
          <ac:chgData name="עומרי כהן" userId="77756f0f-3ffc-4194-b9fc-3ac6ec966401" providerId="ADAL" clId="{696ACD6A-4E20-40B6-9D06-6DBA8AD0B3A5}" dt="2024-04-04T12:26:50.482" v="378"/>
          <ac:spMkLst>
            <pc:docMk/>
            <pc:sldMk cId="0" sldId="262"/>
            <ac:spMk id="362" creationId="{00000000-0000-0000-0000-000000000000}"/>
          </ac:spMkLst>
        </pc:spChg>
        <pc:spChg chg="mod">
          <ac:chgData name="עומרי כהן" userId="77756f0f-3ffc-4194-b9fc-3ac6ec966401" providerId="ADAL" clId="{696ACD6A-4E20-40B6-9D06-6DBA8AD0B3A5}" dt="2024-04-04T12:26:44.191" v="373"/>
          <ac:spMkLst>
            <pc:docMk/>
            <pc:sldMk cId="0" sldId="262"/>
            <ac:spMk id="363" creationId="{00000000-0000-0000-0000-000000000000}"/>
          </ac:spMkLst>
        </pc:spChg>
      </pc:sldChg>
      <pc:sldChg chg="addSp delSp modSp mod ord modShow">
        <pc:chgData name="עומרי כהן" userId="77756f0f-3ffc-4194-b9fc-3ac6ec966401" providerId="ADAL" clId="{696ACD6A-4E20-40B6-9D06-6DBA8AD0B3A5}" dt="2024-04-09T11:09:12.447" v="1123" actId="1076"/>
        <pc:sldMkLst>
          <pc:docMk/>
          <pc:sldMk cId="0" sldId="263"/>
        </pc:sldMkLst>
        <pc:spChg chg="add del mod">
          <ac:chgData name="עומרי כהן" userId="77756f0f-3ffc-4194-b9fc-3ac6ec966401" providerId="ADAL" clId="{696ACD6A-4E20-40B6-9D06-6DBA8AD0B3A5}" dt="2024-04-09T10:55:46.050" v="965" actId="478"/>
          <ac:spMkLst>
            <pc:docMk/>
            <pc:sldMk cId="0" sldId="263"/>
            <ac:spMk id="3" creationId="{F353796F-6E27-DF08-CF6C-C1A0DE34B945}"/>
          </ac:spMkLst>
        </pc:spChg>
        <pc:spChg chg="add del mod">
          <ac:chgData name="עומרי כהן" userId="77756f0f-3ffc-4194-b9fc-3ac6ec966401" providerId="ADAL" clId="{696ACD6A-4E20-40B6-9D06-6DBA8AD0B3A5}" dt="2024-04-09T10:55:46.050" v="965" actId="478"/>
          <ac:spMkLst>
            <pc:docMk/>
            <pc:sldMk cId="0" sldId="263"/>
            <ac:spMk id="5" creationId="{4DD6D749-31DB-F270-8D8D-C2B998F7040F}"/>
          </ac:spMkLst>
        </pc:spChg>
        <pc:spChg chg="add del mod">
          <ac:chgData name="עומרי כהן" userId="77756f0f-3ffc-4194-b9fc-3ac6ec966401" providerId="ADAL" clId="{696ACD6A-4E20-40B6-9D06-6DBA8AD0B3A5}" dt="2024-04-09T10:55:46.050" v="965" actId="478"/>
          <ac:spMkLst>
            <pc:docMk/>
            <pc:sldMk cId="0" sldId="263"/>
            <ac:spMk id="7" creationId="{604445FD-0B74-53C1-15A6-6127AE587DE4}"/>
          </ac:spMkLst>
        </pc:spChg>
        <pc:spChg chg="add del mod">
          <ac:chgData name="עומרי כהן" userId="77756f0f-3ffc-4194-b9fc-3ac6ec966401" providerId="ADAL" clId="{696ACD6A-4E20-40B6-9D06-6DBA8AD0B3A5}" dt="2024-04-09T10:55:46.050" v="965" actId="478"/>
          <ac:spMkLst>
            <pc:docMk/>
            <pc:sldMk cId="0" sldId="263"/>
            <ac:spMk id="9" creationId="{9739DB94-8EA3-E77E-9E3A-B4B2D86B8088}"/>
          </ac:spMkLst>
        </pc:spChg>
        <pc:spChg chg="mod">
          <ac:chgData name="עומרי כהן" userId="77756f0f-3ffc-4194-b9fc-3ac6ec966401" providerId="ADAL" clId="{696ACD6A-4E20-40B6-9D06-6DBA8AD0B3A5}" dt="2024-04-09T11:04:36.400" v="1091"/>
          <ac:spMkLst>
            <pc:docMk/>
            <pc:sldMk cId="0" sldId="263"/>
            <ac:spMk id="376" creationId="{00000000-0000-0000-0000-000000000000}"/>
          </ac:spMkLst>
        </pc:spChg>
        <pc:spChg chg="mod">
          <ac:chgData name="עומרי כהן" userId="77756f0f-3ffc-4194-b9fc-3ac6ec966401" providerId="ADAL" clId="{696ACD6A-4E20-40B6-9D06-6DBA8AD0B3A5}" dt="2024-04-09T10:55:40.943" v="963" actId="1076"/>
          <ac:spMkLst>
            <pc:docMk/>
            <pc:sldMk cId="0" sldId="263"/>
            <ac:spMk id="377" creationId="{00000000-0000-0000-0000-000000000000}"/>
          </ac:spMkLst>
        </pc:spChg>
        <pc:spChg chg="mod">
          <ac:chgData name="עומרי כהן" userId="77756f0f-3ffc-4194-b9fc-3ac6ec966401" providerId="ADAL" clId="{696ACD6A-4E20-40B6-9D06-6DBA8AD0B3A5}" dt="2024-04-09T11:03:29.319" v="1087" actId="255"/>
          <ac:spMkLst>
            <pc:docMk/>
            <pc:sldMk cId="0" sldId="263"/>
            <ac:spMk id="378" creationId="{00000000-0000-0000-0000-000000000000}"/>
          </ac:spMkLst>
        </pc:spChg>
        <pc:spChg chg="del mod">
          <ac:chgData name="עומרי כהן" userId="77756f0f-3ffc-4194-b9fc-3ac6ec966401" providerId="ADAL" clId="{696ACD6A-4E20-40B6-9D06-6DBA8AD0B3A5}" dt="2024-04-09T10:55:43.204" v="964" actId="478"/>
          <ac:spMkLst>
            <pc:docMk/>
            <pc:sldMk cId="0" sldId="263"/>
            <ac:spMk id="379" creationId="{00000000-0000-0000-0000-000000000000}"/>
          </ac:spMkLst>
        </pc:spChg>
        <pc:spChg chg="mod">
          <ac:chgData name="עומרי כהן" userId="77756f0f-3ffc-4194-b9fc-3ac6ec966401" providerId="ADAL" clId="{696ACD6A-4E20-40B6-9D06-6DBA8AD0B3A5}" dt="2024-04-09T11:05:42.928" v="1099" actId="20577"/>
          <ac:spMkLst>
            <pc:docMk/>
            <pc:sldMk cId="0" sldId="263"/>
            <ac:spMk id="380" creationId="{00000000-0000-0000-0000-000000000000}"/>
          </ac:spMkLst>
        </pc:spChg>
        <pc:spChg chg="del mod">
          <ac:chgData name="עומרי כהן" userId="77756f0f-3ffc-4194-b9fc-3ac6ec966401" providerId="ADAL" clId="{696ACD6A-4E20-40B6-9D06-6DBA8AD0B3A5}" dt="2024-04-09T10:55:43.204" v="964" actId="478"/>
          <ac:spMkLst>
            <pc:docMk/>
            <pc:sldMk cId="0" sldId="263"/>
            <ac:spMk id="381" creationId="{00000000-0000-0000-0000-000000000000}"/>
          </ac:spMkLst>
        </pc:spChg>
        <pc:spChg chg="mod">
          <ac:chgData name="עומרי כהן" userId="77756f0f-3ffc-4194-b9fc-3ac6ec966401" providerId="ADAL" clId="{696ACD6A-4E20-40B6-9D06-6DBA8AD0B3A5}" dt="2024-04-09T11:03:17.667" v="1081"/>
          <ac:spMkLst>
            <pc:docMk/>
            <pc:sldMk cId="0" sldId="263"/>
            <ac:spMk id="382" creationId="{00000000-0000-0000-0000-000000000000}"/>
          </ac:spMkLst>
        </pc:spChg>
        <pc:spChg chg="del mod">
          <ac:chgData name="עומרי כהן" userId="77756f0f-3ffc-4194-b9fc-3ac6ec966401" providerId="ADAL" clId="{696ACD6A-4E20-40B6-9D06-6DBA8AD0B3A5}" dt="2024-04-09T10:55:43.204" v="964" actId="478"/>
          <ac:spMkLst>
            <pc:docMk/>
            <pc:sldMk cId="0" sldId="263"/>
            <ac:spMk id="383" creationId="{00000000-0000-0000-0000-000000000000}"/>
          </ac:spMkLst>
        </pc:spChg>
        <pc:spChg chg="del mod">
          <ac:chgData name="עומרי כהן" userId="77756f0f-3ffc-4194-b9fc-3ac6ec966401" providerId="ADAL" clId="{696ACD6A-4E20-40B6-9D06-6DBA8AD0B3A5}" dt="2024-04-09T10:55:43.204" v="964" actId="478"/>
          <ac:spMkLst>
            <pc:docMk/>
            <pc:sldMk cId="0" sldId="263"/>
            <ac:spMk id="384" creationId="{00000000-0000-0000-0000-000000000000}"/>
          </ac:spMkLst>
        </pc:spChg>
        <pc:grpChg chg="del">
          <ac:chgData name="עומרי כהן" userId="77756f0f-3ffc-4194-b9fc-3ac6ec966401" providerId="ADAL" clId="{696ACD6A-4E20-40B6-9D06-6DBA8AD0B3A5}" dt="2024-04-09T10:55:43.204" v="964" actId="478"/>
          <ac:grpSpMkLst>
            <pc:docMk/>
            <pc:sldMk cId="0" sldId="263"/>
            <ac:grpSpMk id="389" creationId="{00000000-0000-0000-0000-000000000000}"/>
          </ac:grpSpMkLst>
        </pc:grpChg>
        <pc:grpChg chg="del">
          <ac:chgData name="עומרי כהן" userId="77756f0f-3ffc-4194-b9fc-3ac6ec966401" providerId="ADAL" clId="{696ACD6A-4E20-40B6-9D06-6DBA8AD0B3A5}" dt="2024-04-09T10:55:43.204" v="964" actId="478"/>
          <ac:grpSpMkLst>
            <pc:docMk/>
            <pc:sldMk cId="0" sldId="263"/>
            <ac:grpSpMk id="394" creationId="{00000000-0000-0000-0000-000000000000}"/>
          </ac:grpSpMkLst>
        </pc:grpChg>
        <pc:grpChg chg="del">
          <ac:chgData name="עומרי כהן" userId="77756f0f-3ffc-4194-b9fc-3ac6ec966401" providerId="ADAL" clId="{696ACD6A-4E20-40B6-9D06-6DBA8AD0B3A5}" dt="2024-04-09T11:09:06.050" v="1122" actId="478"/>
          <ac:grpSpMkLst>
            <pc:docMk/>
            <pc:sldMk cId="0" sldId="263"/>
            <ac:grpSpMk id="397" creationId="{00000000-0000-0000-0000-000000000000}"/>
          </ac:grpSpMkLst>
        </pc:grpChg>
        <pc:grpChg chg="del">
          <ac:chgData name="עומרי כהן" userId="77756f0f-3ffc-4194-b9fc-3ac6ec966401" providerId="ADAL" clId="{696ACD6A-4E20-40B6-9D06-6DBA8AD0B3A5}" dt="2024-04-09T11:08:38.928" v="1117" actId="478"/>
          <ac:grpSpMkLst>
            <pc:docMk/>
            <pc:sldMk cId="0" sldId="263"/>
            <ac:grpSpMk id="401" creationId="{00000000-0000-0000-0000-000000000000}"/>
          </ac:grpSpMkLst>
        </pc:grpChg>
        <pc:picChg chg="add mod">
          <ac:chgData name="עומרי כהן" userId="77756f0f-3ffc-4194-b9fc-3ac6ec966401" providerId="ADAL" clId="{696ACD6A-4E20-40B6-9D06-6DBA8AD0B3A5}" dt="2024-04-09T11:08:45.643" v="1119" actId="1076"/>
          <ac:picMkLst>
            <pc:docMk/>
            <pc:sldMk cId="0" sldId="263"/>
            <ac:picMk id="2050" creationId="{99E5F58C-C129-72B1-14EB-5DF7270E5B54}"/>
          </ac:picMkLst>
        </pc:picChg>
        <pc:picChg chg="add mod">
          <ac:chgData name="עומרי כהן" userId="77756f0f-3ffc-4194-b9fc-3ac6ec966401" providerId="ADAL" clId="{696ACD6A-4E20-40B6-9D06-6DBA8AD0B3A5}" dt="2024-04-09T11:09:12.447" v="1123" actId="1076"/>
          <ac:picMkLst>
            <pc:docMk/>
            <pc:sldMk cId="0" sldId="263"/>
            <ac:picMk id="2052" creationId="{400FFC25-01AF-4D62-9F79-070F23885596}"/>
          </ac:picMkLst>
        </pc:picChg>
        <pc:cxnChg chg="del">
          <ac:chgData name="עומרי כהן" userId="77756f0f-3ffc-4194-b9fc-3ac6ec966401" providerId="ADAL" clId="{696ACD6A-4E20-40B6-9D06-6DBA8AD0B3A5}" dt="2024-04-09T10:55:43.204" v="964" actId="478"/>
          <ac:cxnSpMkLst>
            <pc:docMk/>
            <pc:sldMk cId="0" sldId="263"/>
            <ac:cxnSpMk id="387" creationId="{00000000-0000-0000-0000-000000000000}"/>
          </ac:cxnSpMkLst>
        </pc:cxnChg>
        <pc:cxnChg chg="del">
          <ac:chgData name="עומרי כהן" userId="77756f0f-3ffc-4194-b9fc-3ac6ec966401" providerId="ADAL" clId="{696ACD6A-4E20-40B6-9D06-6DBA8AD0B3A5}" dt="2024-04-09T10:55:43.204" v="964" actId="478"/>
          <ac:cxnSpMkLst>
            <pc:docMk/>
            <pc:sldMk cId="0" sldId="263"/>
            <ac:cxnSpMk id="388" creationId="{00000000-0000-0000-0000-000000000000}"/>
          </ac:cxnSpMkLst>
        </pc:cxnChg>
      </pc:sldChg>
      <pc:sldChg chg="modSp mod ord modNotesTx">
        <pc:chgData name="עומרי כהן" userId="77756f0f-3ffc-4194-b9fc-3ac6ec966401" providerId="ADAL" clId="{696ACD6A-4E20-40B6-9D06-6DBA8AD0B3A5}" dt="2024-05-07T16:30:37.540" v="3563" actId="1076"/>
        <pc:sldMkLst>
          <pc:docMk/>
          <pc:sldMk cId="0" sldId="264"/>
        </pc:sldMkLst>
        <pc:spChg chg="mod">
          <ac:chgData name="עומרי כהן" userId="77756f0f-3ffc-4194-b9fc-3ac6ec966401" providerId="ADAL" clId="{696ACD6A-4E20-40B6-9D06-6DBA8AD0B3A5}" dt="2024-04-04T12:24:07.115" v="311" actId="20577"/>
          <ac:spMkLst>
            <pc:docMk/>
            <pc:sldMk cId="0" sldId="264"/>
            <ac:spMk id="410" creationId="{00000000-0000-0000-0000-000000000000}"/>
          </ac:spMkLst>
        </pc:spChg>
        <pc:spChg chg="mod">
          <ac:chgData name="עומרי כהן" userId="77756f0f-3ffc-4194-b9fc-3ac6ec966401" providerId="ADAL" clId="{696ACD6A-4E20-40B6-9D06-6DBA8AD0B3A5}" dt="2024-04-09T10:40:32.847" v="740" actId="20577"/>
          <ac:spMkLst>
            <pc:docMk/>
            <pc:sldMk cId="0" sldId="264"/>
            <ac:spMk id="411" creationId="{00000000-0000-0000-0000-000000000000}"/>
          </ac:spMkLst>
        </pc:spChg>
        <pc:spChg chg="mod">
          <ac:chgData name="עומרי כהן" userId="77756f0f-3ffc-4194-b9fc-3ac6ec966401" providerId="ADAL" clId="{696ACD6A-4E20-40B6-9D06-6DBA8AD0B3A5}" dt="2024-04-09T10:41:07.592" v="747" actId="20577"/>
          <ac:spMkLst>
            <pc:docMk/>
            <pc:sldMk cId="0" sldId="264"/>
            <ac:spMk id="412" creationId="{00000000-0000-0000-0000-000000000000}"/>
          </ac:spMkLst>
        </pc:spChg>
        <pc:spChg chg="mod">
          <ac:chgData name="עומרי כהן" userId="77756f0f-3ffc-4194-b9fc-3ac6ec966401" providerId="ADAL" clId="{696ACD6A-4E20-40B6-9D06-6DBA8AD0B3A5}" dt="2024-04-09T10:43:32.739" v="766" actId="20577"/>
          <ac:spMkLst>
            <pc:docMk/>
            <pc:sldMk cId="0" sldId="264"/>
            <ac:spMk id="413" creationId="{00000000-0000-0000-0000-000000000000}"/>
          </ac:spMkLst>
        </pc:spChg>
        <pc:spChg chg="mod">
          <ac:chgData name="עומרי כהן" userId="77756f0f-3ffc-4194-b9fc-3ac6ec966401" providerId="ADAL" clId="{696ACD6A-4E20-40B6-9D06-6DBA8AD0B3A5}" dt="2024-05-06T17:00:58.375" v="2357" actId="207"/>
          <ac:spMkLst>
            <pc:docMk/>
            <pc:sldMk cId="0" sldId="264"/>
            <ac:spMk id="414" creationId="{00000000-0000-0000-0000-000000000000}"/>
          </ac:spMkLst>
        </pc:spChg>
        <pc:spChg chg="mod">
          <ac:chgData name="עומרי כהן" userId="77756f0f-3ffc-4194-b9fc-3ac6ec966401" providerId="ADAL" clId="{696ACD6A-4E20-40B6-9D06-6DBA8AD0B3A5}" dt="2024-04-09T10:44:32.948" v="784" actId="20577"/>
          <ac:spMkLst>
            <pc:docMk/>
            <pc:sldMk cId="0" sldId="264"/>
            <ac:spMk id="415" creationId="{00000000-0000-0000-0000-000000000000}"/>
          </ac:spMkLst>
        </pc:spChg>
        <pc:spChg chg="mod">
          <ac:chgData name="עומרי כהן" userId="77756f0f-3ffc-4194-b9fc-3ac6ec966401" providerId="ADAL" clId="{696ACD6A-4E20-40B6-9D06-6DBA8AD0B3A5}" dt="2024-04-09T10:44:30.381" v="782" actId="20577"/>
          <ac:spMkLst>
            <pc:docMk/>
            <pc:sldMk cId="0" sldId="264"/>
            <ac:spMk id="416" creationId="{00000000-0000-0000-0000-000000000000}"/>
          </ac:spMkLst>
        </pc:spChg>
        <pc:spChg chg="mod">
          <ac:chgData name="עומרי כהן" userId="77756f0f-3ffc-4194-b9fc-3ac6ec966401" providerId="ADAL" clId="{696ACD6A-4E20-40B6-9D06-6DBA8AD0B3A5}" dt="2024-04-09T10:41:29.951" v="749"/>
          <ac:spMkLst>
            <pc:docMk/>
            <pc:sldMk cId="0" sldId="264"/>
            <ac:spMk id="417" creationId="{00000000-0000-0000-0000-000000000000}"/>
          </ac:spMkLst>
        </pc:spChg>
        <pc:spChg chg="mod">
          <ac:chgData name="עומרי כהן" userId="77756f0f-3ffc-4194-b9fc-3ac6ec966401" providerId="ADAL" clId="{696ACD6A-4E20-40B6-9D06-6DBA8AD0B3A5}" dt="2024-04-09T10:42:05.409" v="761" actId="20577"/>
          <ac:spMkLst>
            <pc:docMk/>
            <pc:sldMk cId="0" sldId="264"/>
            <ac:spMk id="418" creationId="{00000000-0000-0000-0000-000000000000}"/>
          </ac:spMkLst>
        </pc:spChg>
        <pc:spChg chg="mod">
          <ac:chgData name="עומרי כהן" userId="77756f0f-3ffc-4194-b9fc-3ac6ec966401" providerId="ADAL" clId="{696ACD6A-4E20-40B6-9D06-6DBA8AD0B3A5}" dt="2024-05-06T17:01:19.023" v="2358" actId="207"/>
          <ac:spMkLst>
            <pc:docMk/>
            <pc:sldMk cId="0" sldId="264"/>
            <ac:spMk id="419" creationId="{00000000-0000-0000-0000-000000000000}"/>
          </ac:spMkLst>
        </pc:spChg>
        <pc:spChg chg="mod">
          <ac:chgData name="עומרי כהן" userId="77756f0f-3ffc-4194-b9fc-3ac6ec966401" providerId="ADAL" clId="{696ACD6A-4E20-40B6-9D06-6DBA8AD0B3A5}" dt="2024-04-09T10:43:01.835" v="763" actId="20577"/>
          <ac:spMkLst>
            <pc:docMk/>
            <pc:sldMk cId="0" sldId="264"/>
            <ac:spMk id="420" creationId="{00000000-0000-0000-0000-000000000000}"/>
          </ac:spMkLst>
        </pc:spChg>
        <pc:spChg chg="mod">
          <ac:chgData name="עומרי כהן" userId="77756f0f-3ffc-4194-b9fc-3ac6ec966401" providerId="ADAL" clId="{696ACD6A-4E20-40B6-9D06-6DBA8AD0B3A5}" dt="2024-05-07T16:30:37.540" v="3563" actId="1076"/>
          <ac:spMkLst>
            <pc:docMk/>
            <pc:sldMk cId="0" sldId="264"/>
            <ac:spMk id="421" creationId="{00000000-0000-0000-0000-000000000000}"/>
          </ac:spMkLst>
        </pc:spChg>
        <pc:spChg chg="mod">
          <ac:chgData name="עומרי כהן" userId="77756f0f-3ffc-4194-b9fc-3ac6ec966401" providerId="ADAL" clId="{696ACD6A-4E20-40B6-9D06-6DBA8AD0B3A5}" dt="2024-05-06T17:01:56.728" v="2362" actId="20577"/>
          <ac:spMkLst>
            <pc:docMk/>
            <pc:sldMk cId="0" sldId="264"/>
            <ac:spMk id="422" creationId="{00000000-0000-0000-0000-000000000000}"/>
          </ac:spMkLst>
        </pc:spChg>
      </pc:sldChg>
      <pc:sldChg chg="del mod modShow">
        <pc:chgData name="עומרי כהן" userId="77756f0f-3ffc-4194-b9fc-3ac6ec966401" providerId="ADAL" clId="{696ACD6A-4E20-40B6-9D06-6DBA8AD0B3A5}" dt="2024-04-18T12:07:38.454" v="2144" actId="47"/>
        <pc:sldMkLst>
          <pc:docMk/>
          <pc:sldMk cId="0" sldId="265"/>
        </pc:sldMkLst>
      </pc:sldChg>
      <pc:sldChg chg="del mod modShow">
        <pc:chgData name="עומרי כהן" userId="77756f0f-3ffc-4194-b9fc-3ac6ec966401" providerId="ADAL" clId="{696ACD6A-4E20-40B6-9D06-6DBA8AD0B3A5}" dt="2024-04-18T12:07:38.454" v="2144" actId="47"/>
        <pc:sldMkLst>
          <pc:docMk/>
          <pc:sldMk cId="0" sldId="266"/>
        </pc:sldMkLst>
      </pc:sldChg>
      <pc:sldChg chg="del mod modShow">
        <pc:chgData name="עומרי כהן" userId="77756f0f-3ffc-4194-b9fc-3ac6ec966401" providerId="ADAL" clId="{696ACD6A-4E20-40B6-9D06-6DBA8AD0B3A5}" dt="2024-04-18T12:07:38.454" v="2144" actId="47"/>
        <pc:sldMkLst>
          <pc:docMk/>
          <pc:sldMk cId="0" sldId="267"/>
        </pc:sldMkLst>
      </pc:sldChg>
      <pc:sldChg chg="del mod modShow">
        <pc:chgData name="עומרי כהן" userId="77756f0f-3ffc-4194-b9fc-3ac6ec966401" providerId="ADAL" clId="{696ACD6A-4E20-40B6-9D06-6DBA8AD0B3A5}" dt="2024-04-18T12:07:38.454" v="2144" actId="47"/>
        <pc:sldMkLst>
          <pc:docMk/>
          <pc:sldMk cId="0" sldId="268"/>
        </pc:sldMkLst>
      </pc:sldChg>
      <pc:sldChg chg="del mod modShow">
        <pc:chgData name="עומרי כהן" userId="77756f0f-3ffc-4194-b9fc-3ac6ec966401" providerId="ADAL" clId="{696ACD6A-4E20-40B6-9D06-6DBA8AD0B3A5}" dt="2024-04-18T12:07:38.454" v="2144" actId="47"/>
        <pc:sldMkLst>
          <pc:docMk/>
          <pc:sldMk cId="0" sldId="269"/>
        </pc:sldMkLst>
      </pc:sldChg>
      <pc:sldChg chg="del mod modShow">
        <pc:chgData name="עומרי כהן" userId="77756f0f-3ffc-4194-b9fc-3ac6ec966401" providerId="ADAL" clId="{696ACD6A-4E20-40B6-9D06-6DBA8AD0B3A5}" dt="2024-04-18T12:07:38.454" v="2144" actId="47"/>
        <pc:sldMkLst>
          <pc:docMk/>
          <pc:sldMk cId="0" sldId="270"/>
        </pc:sldMkLst>
      </pc:sldChg>
      <pc:sldChg chg="del mod modShow">
        <pc:chgData name="עומרי כהן" userId="77756f0f-3ffc-4194-b9fc-3ac6ec966401" providerId="ADAL" clId="{696ACD6A-4E20-40B6-9D06-6DBA8AD0B3A5}" dt="2024-04-18T12:07:38.454" v="2144" actId="47"/>
        <pc:sldMkLst>
          <pc:docMk/>
          <pc:sldMk cId="0" sldId="271"/>
        </pc:sldMkLst>
      </pc:sldChg>
      <pc:sldChg chg="del mod modShow">
        <pc:chgData name="עומרי כהן" userId="77756f0f-3ffc-4194-b9fc-3ac6ec966401" providerId="ADAL" clId="{696ACD6A-4E20-40B6-9D06-6DBA8AD0B3A5}" dt="2024-04-18T12:07:38.454" v="2144" actId="47"/>
        <pc:sldMkLst>
          <pc:docMk/>
          <pc:sldMk cId="0" sldId="272"/>
        </pc:sldMkLst>
      </pc:sldChg>
      <pc:sldChg chg="del mod modShow">
        <pc:chgData name="עומרי כהן" userId="77756f0f-3ffc-4194-b9fc-3ac6ec966401" providerId="ADAL" clId="{696ACD6A-4E20-40B6-9D06-6DBA8AD0B3A5}" dt="2024-04-18T12:07:38.454" v="2144" actId="47"/>
        <pc:sldMkLst>
          <pc:docMk/>
          <pc:sldMk cId="0" sldId="273"/>
        </pc:sldMkLst>
      </pc:sldChg>
      <pc:sldChg chg="del mod modShow">
        <pc:chgData name="עומרי כהן" userId="77756f0f-3ffc-4194-b9fc-3ac6ec966401" providerId="ADAL" clId="{696ACD6A-4E20-40B6-9D06-6DBA8AD0B3A5}" dt="2024-04-18T12:07:38.454" v="2144" actId="47"/>
        <pc:sldMkLst>
          <pc:docMk/>
          <pc:sldMk cId="0" sldId="274"/>
        </pc:sldMkLst>
      </pc:sldChg>
      <pc:sldChg chg="del mod modShow">
        <pc:chgData name="עומרי כהן" userId="77756f0f-3ffc-4194-b9fc-3ac6ec966401" providerId="ADAL" clId="{696ACD6A-4E20-40B6-9D06-6DBA8AD0B3A5}" dt="2024-04-18T12:07:38.454" v="2144" actId="47"/>
        <pc:sldMkLst>
          <pc:docMk/>
          <pc:sldMk cId="0" sldId="275"/>
        </pc:sldMkLst>
      </pc:sldChg>
      <pc:sldChg chg="del mod modShow">
        <pc:chgData name="עומרי כהן" userId="77756f0f-3ffc-4194-b9fc-3ac6ec966401" providerId="ADAL" clId="{696ACD6A-4E20-40B6-9D06-6DBA8AD0B3A5}" dt="2024-04-18T12:07:38.454" v="2144" actId="47"/>
        <pc:sldMkLst>
          <pc:docMk/>
          <pc:sldMk cId="0" sldId="276"/>
        </pc:sldMkLst>
      </pc:sldChg>
      <pc:sldChg chg="del mod modShow">
        <pc:chgData name="עומרי כהן" userId="77756f0f-3ffc-4194-b9fc-3ac6ec966401" providerId="ADAL" clId="{696ACD6A-4E20-40B6-9D06-6DBA8AD0B3A5}" dt="2024-04-18T12:07:38.454" v="2144" actId="47"/>
        <pc:sldMkLst>
          <pc:docMk/>
          <pc:sldMk cId="0" sldId="277"/>
        </pc:sldMkLst>
      </pc:sldChg>
      <pc:sldChg chg="del mod modShow">
        <pc:chgData name="עומרי כהן" userId="77756f0f-3ffc-4194-b9fc-3ac6ec966401" providerId="ADAL" clId="{696ACD6A-4E20-40B6-9D06-6DBA8AD0B3A5}" dt="2024-04-18T12:07:38.454" v="2144" actId="47"/>
        <pc:sldMkLst>
          <pc:docMk/>
          <pc:sldMk cId="0" sldId="278"/>
        </pc:sldMkLst>
      </pc:sldChg>
      <pc:sldChg chg="del mod modShow">
        <pc:chgData name="עומרי כהן" userId="77756f0f-3ffc-4194-b9fc-3ac6ec966401" providerId="ADAL" clId="{696ACD6A-4E20-40B6-9D06-6DBA8AD0B3A5}" dt="2024-04-18T12:07:38.454" v="2144" actId="47"/>
        <pc:sldMkLst>
          <pc:docMk/>
          <pc:sldMk cId="0" sldId="279"/>
        </pc:sldMkLst>
      </pc:sldChg>
      <pc:sldChg chg="del mod modShow">
        <pc:chgData name="עומרי כהן" userId="77756f0f-3ffc-4194-b9fc-3ac6ec966401" providerId="ADAL" clId="{696ACD6A-4E20-40B6-9D06-6DBA8AD0B3A5}" dt="2024-04-18T12:07:38.454" v="2144" actId="47"/>
        <pc:sldMkLst>
          <pc:docMk/>
          <pc:sldMk cId="0" sldId="280"/>
        </pc:sldMkLst>
      </pc:sldChg>
      <pc:sldChg chg="del mod modShow">
        <pc:chgData name="עומרי כהן" userId="77756f0f-3ffc-4194-b9fc-3ac6ec966401" providerId="ADAL" clId="{696ACD6A-4E20-40B6-9D06-6DBA8AD0B3A5}" dt="2024-04-18T12:07:38.454" v="2144" actId="47"/>
        <pc:sldMkLst>
          <pc:docMk/>
          <pc:sldMk cId="0" sldId="281"/>
        </pc:sldMkLst>
      </pc:sldChg>
      <pc:sldChg chg="del mod modShow">
        <pc:chgData name="עומרי כהן" userId="77756f0f-3ffc-4194-b9fc-3ac6ec966401" providerId="ADAL" clId="{696ACD6A-4E20-40B6-9D06-6DBA8AD0B3A5}" dt="2024-04-18T12:07:38.454" v="2144" actId="47"/>
        <pc:sldMkLst>
          <pc:docMk/>
          <pc:sldMk cId="0" sldId="282"/>
        </pc:sldMkLst>
      </pc:sldChg>
      <pc:sldChg chg="del mod modShow">
        <pc:chgData name="עומרי כהן" userId="77756f0f-3ffc-4194-b9fc-3ac6ec966401" providerId="ADAL" clId="{696ACD6A-4E20-40B6-9D06-6DBA8AD0B3A5}" dt="2024-04-18T12:07:38.454" v="2144" actId="47"/>
        <pc:sldMkLst>
          <pc:docMk/>
          <pc:sldMk cId="0" sldId="283"/>
        </pc:sldMkLst>
      </pc:sldChg>
      <pc:sldChg chg="del mod modShow">
        <pc:chgData name="עומרי כהן" userId="77756f0f-3ffc-4194-b9fc-3ac6ec966401" providerId="ADAL" clId="{696ACD6A-4E20-40B6-9D06-6DBA8AD0B3A5}" dt="2024-04-18T12:07:38.454" v="2144" actId="47"/>
        <pc:sldMkLst>
          <pc:docMk/>
          <pc:sldMk cId="0" sldId="284"/>
        </pc:sldMkLst>
      </pc:sldChg>
      <pc:sldChg chg="del mod modShow">
        <pc:chgData name="עומרי כהן" userId="77756f0f-3ffc-4194-b9fc-3ac6ec966401" providerId="ADAL" clId="{696ACD6A-4E20-40B6-9D06-6DBA8AD0B3A5}" dt="2024-04-18T12:07:38.454" v="2144" actId="47"/>
        <pc:sldMkLst>
          <pc:docMk/>
          <pc:sldMk cId="0" sldId="285"/>
        </pc:sldMkLst>
      </pc:sldChg>
      <pc:sldChg chg="del mod modShow">
        <pc:chgData name="עומרי כהן" userId="77756f0f-3ffc-4194-b9fc-3ac6ec966401" providerId="ADAL" clId="{696ACD6A-4E20-40B6-9D06-6DBA8AD0B3A5}" dt="2024-04-18T12:07:40.899" v="2145" actId="47"/>
        <pc:sldMkLst>
          <pc:docMk/>
          <pc:sldMk cId="0" sldId="286"/>
        </pc:sldMkLst>
      </pc:sldChg>
      <pc:sldChg chg="del mod modShow">
        <pc:chgData name="עומרי כהן" userId="77756f0f-3ffc-4194-b9fc-3ac6ec966401" providerId="ADAL" clId="{696ACD6A-4E20-40B6-9D06-6DBA8AD0B3A5}" dt="2024-04-18T12:07:38.454" v="2144" actId="47"/>
        <pc:sldMkLst>
          <pc:docMk/>
          <pc:sldMk cId="0" sldId="287"/>
        </pc:sldMkLst>
      </pc:sldChg>
      <pc:sldChg chg="del mod modShow">
        <pc:chgData name="עומרי כהן" userId="77756f0f-3ffc-4194-b9fc-3ac6ec966401" providerId="ADAL" clId="{696ACD6A-4E20-40B6-9D06-6DBA8AD0B3A5}" dt="2024-04-18T12:07:38.454" v="2144" actId="47"/>
        <pc:sldMkLst>
          <pc:docMk/>
          <pc:sldMk cId="0" sldId="288"/>
        </pc:sldMkLst>
      </pc:sldChg>
      <pc:sldChg chg="del mod modShow">
        <pc:chgData name="עומרי כהן" userId="77756f0f-3ffc-4194-b9fc-3ac6ec966401" providerId="ADAL" clId="{696ACD6A-4E20-40B6-9D06-6DBA8AD0B3A5}" dt="2024-04-18T12:07:38.454" v="2144" actId="47"/>
        <pc:sldMkLst>
          <pc:docMk/>
          <pc:sldMk cId="0" sldId="289"/>
        </pc:sldMkLst>
      </pc:sldChg>
      <pc:sldChg chg="del mod modShow">
        <pc:chgData name="עומרי כהן" userId="77756f0f-3ffc-4194-b9fc-3ac6ec966401" providerId="ADAL" clId="{696ACD6A-4E20-40B6-9D06-6DBA8AD0B3A5}" dt="2024-04-18T12:07:38.454" v="2144" actId="47"/>
        <pc:sldMkLst>
          <pc:docMk/>
          <pc:sldMk cId="0" sldId="290"/>
        </pc:sldMkLst>
      </pc:sldChg>
      <pc:sldChg chg="del mod modShow">
        <pc:chgData name="עומרי כהן" userId="77756f0f-3ffc-4194-b9fc-3ac6ec966401" providerId="ADAL" clId="{696ACD6A-4E20-40B6-9D06-6DBA8AD0B3A5}" dt="2024-04-18T12:07:38.454" v="2144" actId="47"/>
        <pc:sldMkLst>
          <pc:docMk/>
          <pc:sldMk cId="0" sldId="291"/>
        </pc:sldMkLst>
      </pc:sldChg>
      <pc:sldChg chg="del mod modShow">
        <pc:chgData name="עומרי כהן" userId="77756f0f-3ffc-4194-b9fc-3ac6ec966401" providerId="ADAL" clId="{696ACD6A-4E20-40B6-9D06-6DBA8AD0B3A5}" dt="2024-04-18T12:07:38.454" v="2144" actId="47"/>
        <pc:sldMkLst>
          <pc:docMk/>
          <pc:sldMk cId="0" sldId="292"/>
        </pc:sldMkLst>
      </pc:sldChg>
      <pc:sldChg chg="del mod modShow">
        <pc:chgData name="עומרי כהן" userId="77756f0f-3ffc-4194-b9fc-3ac6ec966401" providerId="ADAL" clId="{696ACD6A-4E20-40B6-9D06-6DBA8AD0B3A5}" dt="2024-04-18T12:07:38.454" v="2144" actId="47"/>
        <pc:sldMkLst>
          <pc:docMk/>
          <pc:sldMk cId="0" sldId="293"/>
        </pc:sldMkLst>
      </pc:sldChg>
      <pc:sldChg chg="del mod modShow">
        <pc:chgData name="עומרי כהן" userId="77756f0f-3ffc-4194-b9fc-3ac6ec966401" providerId="ADAL" clId="{696ACD6A-4E20-40B6-9D06-6DBA8AD0B3A5}" dt="2024-04-18T12:07:38.454" v="2144" actId="47"/>
        <pc:sldMkLst>
          <pc:docMk/>
          <pc:sldMk cId="0" sldId="294"/>
        </pc:sldMkLst>
      </pc:sldChg>
      <pc:sldChg chg="del mod modShow">
        <pc:chgData name="עומרי כהן" userId="77756f0f-3ffc-4194-b9fc-3ac6ec966401" providerId="ADAL" clId="{696ACD6A-4E20-40B6-9D06-6DBA8AD0B3A5}" dt="2024-04-18T12:07:38.454" v="2144" actId="47"/>
        <pc:sldMkLst>
          <pc:docMk/>
          <pc:sldMk cId="0" sldId="295"/>
        </pc:sldMkLst>
      </pc:sldChg>
      <pc:sldChg chg="addSp delSp modSp add mod ord modNotesTx">
        <pc:chgData name="עומרי כהן" userId="77756f0f-3ffc-4194-b9fc-3ac6ec966401" providerId="ADAL" clId="{696ACD6A-4E20-40B6-9D06-6DBA8AD0B3A5}" dt="2024-05-07T16:21:06.434" v="3128" actId="20577"/>
        <pc:sldMkLst>
          <pc:docMk/>
          <pc:sldMk cId="4141768474" sldId="296"/>
        </pc:sldMkLst>
        <pc:spChg chg="add del mod">
          <ac:chgData name="עומרי כהן" userId="77756f0f-3ffc-4194-b9fc-3ac6ec966401" providerId="ADAL" clId="{696ACD6A-4E20-40B6-9D06-6DBA8AD0B3A5}" dt="2024-04-04T12:43:02.713" v="530"/>
          <ac:spMkLst>
            <pc:docMk/>
            <pc:sldMk cId="4141768474" sldId="296"/>
            <ac:spMk id="3" creationId="{117CDC3D-CF2B-F707-2DF3-C36143DEDD32}"/>
          </ac:spMkLst>
        </pc:spChg>
        <pc:spChg chg="mod">
          <ac:chgData name="עומרי כהן" userId="77756f0f-3ffc-4194-b9fc-3ac6ec966401" providerId="ADAL" clId="{696ACD6A-4E20-40B6-9D06-6DBA8AD0B3A5}" dt="2024-05-07T15:40:41.954" v="2482" actId="115"/>
          <ac:spMkLst>
            <pc:docMk/>
            <pc:sldMk cId="4141768474" sldId="296"/>
            <ac:spMk id="306" creationId="{02ED0ECB-DBC1-2713-BF6C-143788E56A05}"/>
          </ac:spMkLst>
        </pc:spChg>
        <pc:picChg chg="add mod">
          <ac:chgData name="עומרי כהן" userId="77756f0f-3ffc-4194-b9fc-3ac6ec966401" providerId="ADAL" clId="{696ACD6A-4E20-40B6-9D06-6DBA8AD0B3A5}" dt="2024-04-04T12:43:12.967" v="536" actId="1076"/>
          <ac:picMkLst>
            <pc:docMk/>
            <pc:sldMk cId="4141768474" sldId="296"/>
            <ac:picMk id="5" creationId="{24244366-C151-A138-4B50-155BE1E040BF}"/>
          </ac:picMkLst>
        </pc:picChg>
        <pc:picChg chg="del mod">
          <ac:chgData name="עומרי כהן" userId="77756f0f-3ffc-4194-b9fc-3ac6ec966401" providerId="ADAL" clId="{696ACD6A-4E20-40B6-9D06-6DBA8AD0B3A5}" dt="2024-04-04T12:43:02.212" v="529" actId="478"/>
          <ac:picMkLst>
            <pc:docMk/>
            <pc:sldMk cId="4141768474" sldId="296"/>
            <ac:picMk id="308" creationId="{2D903E78-D881-C94F-249A-02BA8350894B}"/>
          </ac:picMkLst>
        </pc:picChg>
      </pc:sldChg>
      <pc:sldChg chg="modSp add mod">
        <pc:chgData name="עומרי כהן" userId="77756f0f-3ffc-4194-b9fc-3ac6ec966401" providerId="ADAL" clId="{696ACD6A-4E20-40B6-9D06-6DBA8AD0B3A5}" dt="2024-04-04T12:22:17.735" v="258" actId="20577"/>
        <pc:sldMkLst>
          <pc:docMk/>
          <pc:sldMk cId="4039243979" sldId="297"/>
        </pc:sldMkLst>
        <pc:spChg chg="mod">
          <ac:chgData name="עומרי כהן" userId="77756f0f-3ffc-4194-b9fc-3ac6ec966401" providerId="ADAL" clId="{696ACD6A-4E20-40B6-9D06-6DBA8AD0B3A5}" dt="2024-04-04T12:22:17.735" v="258" actId="20577"/>
          <ac:spMkLst>
            <pc:docMk/>
            <pc:sldMk cId="4039243979" sldId="297"/>
            <ac:spMk id="317" creationId="{C4A854D3-DD81-14CF-7FED-D88D83F69A5F}"/>
          </ac:spMkLst>
        </pc:spChg>
      </pc:sldChg>
      <pc:sldChg chg="modSp add mod ord">
        <pc:chgData name="עומרי כהן" userId="77756f0f-3ffc-4194-b9fc-3ac6ec966401" providerId="ADAL" clId="{696ACD6A-4E20-40B6-9D06-6DBA8AD0B3A5}" dt="2024-04-04T12:25:10.573" v="345" actId="20577"/>
        <pc:sldMkLst>
          <pc:docMk/>
          <pc:sldMk cId="2180686261" sldId="298"/>
        </pc:sldMkLst>
        <pc:spChg chg="mod">
          <ac:chgData name="עומרי כהן" userId="77756f0f-3ffc-4194-b9fc-3ac6ec966401" providerId="ADAL" clId="{696ACD6A-4E20-40B6-9D06-6DBA8AD0B3A5}" dt="2024-04-04T12:25:08.703" v="344"/>
          <ac:spMkLst>
            <pc:docMk/>
            <pc:sldMk cId="2180686261" sldId="298"/>
            <ac:spMk id="317" creationId="{1705EFBC-6EC8-7237-D934-9D05BC57143D}"/>
          </ac:spMkLst>
        </pc:spChg>
        <pc:spChg chg="mod">
          <ac:chgData name="עומרי כהן" userId="77756f0f-3ffc-4194-b9fc-3ac6ec966401" providerId="ADAL" clId="{696ACD6A-4E20-40B6-9D06-6DBA8AD0B3A5}" dt="2024-04-04T12:25:10.573" v="345" actId="20577"/>
          <ac:spMkLst>
            <pc:docMk/>
            <pc:sldMk cId="2180686261" sldId="298"/>
            <ac:spMk id="318" creationId="{468BF95C-0CF2-9737-601A-940CB5E6EB1B}"/>
          </ac:spMkLst>
        </pc:spChg>
      </pc:sldChg>
      <pc:sldChg chg="addSp delSp modSp add mod ord">
        <pc:chgData name="עומרי כהן" userId="77756f0f-3ffc-4194-b9fc-3ac6ec966401" providerId="ADAL" clId="{696ACD6A-4E20-40B6-9D06-6DBA8AD0B3A5}" dt="2024-04-14T07:39:20.120" v="1827"/>
        <pc:sldMkLst>
          <pc:docMk/>
          <pc:sldMk cId="2317491427" sldId="299"/>
        </pc:sldMkLst>
        <pc:spChg chg="add del mod">
          <ac:chgData name="עומרי כהן" userId="77756f0f-3ffc-4194-b9fc-3ac6ec966401" providerId="ADAL" clId="{696ACD6A-4E20-40B6-9D06-6DBA8AD0B3A5}" dt="2024-04-04T12:27:26.275" v="396" actId="478"/>
          <ac:spMkLst>
            <pc:docMk/>
            <pc:sldMk cId="2317491427" sldId="299"/>
            <ac:spMk id="3" creationId="{AB47956C-18C5-32FF-8F77-ED41CF62D2E4}"/>
          </ac:spMkLst>
        </pc:spChg>
        <pc:spChg chg="add del mod">
          <ac:chgData name="עומרי כהן" userId="77756f0f-3ffc-4194-b9fc-3ac6ec966401" providerId="ADAL" clId="{696ACD6A-4E20-40B6-9D06-6DBA8AD0B3A5}" dt="2024-04-04T12:27:26.275" v="396" actId="478"/>
          <ac:spMkLst>
            <pc:docMk/>
            <pc:sldMk cId="2317491427" sldId="299"/>
            <ac:spMk id="5" creationId="{19DC4A0B-BE91-714B-C354-16234AED1A01}"/>
          </ac:spMkLst>
        </pc:spChg>
        <pc:spChg chg="add del mod">
          <ac:chgData name="עומרי כהן" userId="77756f0f-3ffc-4194-b9fc-3ac6ec966401" providerId="ADAL" clId="{696ACD6A-4E20-40B6-9D06-6DBA8AD0B3A5}" dt="2024-04-04T12:27:31.370" v="398" actId="478"/>
          <ac:spMkLst>
            <pc:docMk/>
            <pc:sldMk cId="2317491427" sldId="299"/>
            <ac:spMk id="7" creationId="{717F8642-498C-C167-AD8A-2C7F88A6F062}"/>
          </ac:spMkLst>
        </pc:spChg>
        <pc:spChg chg="add del mod">
          <ac:chgData name="עומרי כהן" userId="77756f0f-3ffc-4194-b9fc-3ac6ec966401" providerId="ADAL" clId="{696ACD6A-4E20-40B6-9D06-6DBA8AD0B3A5}" dt="2024-04-04T12:27:31.370" v="398" actId="478"/>
          <ac:spMkLst>
            <pc:docMk/>
            <pc:sldMk cId="2317491427" sldId="299"/>
            <ac:spMk id="9" creationId="{279DF1B5-D8A0-1DE4-760D-618AD40559A0}"/>
          </ac:spMkLst>
        </pc:spChg>
        <pc:spChg chg="add del mod">
          <ac:chgData name="עומרי כהן" userId="77756f0f-3ffc-4194-b9fc-3ac6ec966401" providerId="ADAL" clId="{696ACD6A-4E20-40B6-9D06-6DBA8AD0B3A5}" dt="2024-04-04T12:27:34.450" v="400" actId="478"/>
          <ac:spMkLst>
            <pc:docMk/>
            <pc:sldMk cId="2317491427" sldId="299"/>
            <ac:spMk id="11" creationId="{D56249C6-584F-2636-15E0-FB593B2AFA8D}"/>
          </ac:spMkLst>
        </pc:spChg>
        <pc:spChg chg="add del mod">
          <ac:chgData name="עומרי כהן" userId="77756f0f-3ffc-4194-b9fc-3ac6ec966401" providerId="ADAL" clId="{696ACD6A-4E20-40B6-9D06-6DBA8AD0B3A5}" dt="2024-04-04T12:27:33.452" v="399" actId="478"/>
          <ac:spMkLst>
            <pc:docMk/>
            <pc:sldMk cId="2317491427" sldId="299"/>
            <ac:spMk id="13" creationId="{3B1B31B2-6332-E8F3-4CFD-00FBB180F38B}"/>
          </ac:spMkLst>
        </pc:spChg>
        <pc:spChg chg="mod">
          <ac:chgData name="עומרי כהן" userId="77756f0f-3ffc-4194-b9fc-3ac6ec966401" providerId="ADAL" clId="{696ACD6A-4E20-40B6-9D06-6DBA8AD0B3A5}" dt="2024-04-04T12:27:08.478" v="394" actId="20577"/>
          <ac:spMkLst>
            <pc:docMk/>
            <pc:sldMk cId="2317491427" sldId="299"/>
            <ac:spMk id="357" creationId="{548C92AA-0FCE-50E4-7360-080CC74457A6}"/>
          </ac:spMkLst>
        </pc:spChg>
        <pc:spChg chg="del">
          <ac:chgData name="עומרי כהן" userId="77756f0f-3ffc-4194-b9fc-3ac6ec966401" providerId="ADAL" clId="{696ACD6A-4E20-40B6-9D06-6DBA8AD0B3A5}" dt="2024-04-04T12:27:31.370" v="398" actId="478"/>
          <ac:spMkLst>
            <pc:docMk/>
            <pc:sldMk cId="2317491427" sldId="299"/>
            <ac:spMk id="358" creationId="{D01CD33C-86EB-C25E-CBD4-38F38971285F}"/>
          </ac:spMkLst>
        </pc:spChg>
        <pc:spChg chg="del">
          <ac:chgData name="עומרי כהן" userId="77756f0f-3ffc-4194-b9fc-3ac6ec966401" providerId="ADAL" clId="{696ACD6A-4E20-40B6-9D06-6DBA8AD0B3A5}" dt="2024-04-04T12:27:23.252" v="395" actId="478"/>
          <ac:spMkLst>
            <pc:docMk/>
            <pc:sldMk cId="2317491427" sldId="299"/>
            <ac:spMk id="359" creationId="{499FF570-0F25-69C5-785C-1A6C0A0453FD}"/>
          </ac:spMkLst>
        </pc:spChg>
        <pc:spChg chg="del">
          <ac:chgData name="עומרי כהן" userId="77756f0f-3ffc-4194-b9fc-3ac6ec966401" providerId="ADAL" clId="{696ACD6A-4E20-40B6-9D06-6DBA8AD0B3A5}" dt="2024-04-04T12:27:28.607" v="397" actId="478"/>
          <ac:spMkLst>
            <pc:docMk/>
            <pc:sldMk cId="2317491427" sldId="299"/>
            <ac:spMk id="360" creationId="{ABF68974-ABCE-B7E2-EA0A-86C41A496D63}"/>
          </ac:spMkLst>
        </pc:spChg>
        <pc:spChg chg="del">
          <ac:chgData name="עומרי כהן" userId="77756f0f-3ffc-4194-b9fc-3ac6ec966401" providerId="ADAL" clId="{696ACD6A-4E20-40B6-9D06-6DBA8AD0B3A5}" dt="2024-04-04T12:27:28.607" v="397" actId="478"/>
          <ac:spMkLst>
            <pc:docMk/>
            <pc:sldMk cId="2317491427" sldId="299"/>
            <ac:spMk id="361" creationId="{39B46A99-87E9-2383-7464-C932569F619F}"/>
          </ac:spMkLst>
        </pc:spChg>
        <pc:spChg chg="del">
          <ac:chgData name="עומרי כהן" userId="77756f0f-3ffc-4194-b9fc-3ac6ec966401" providerId="ADAL" clId="{696ACD6A-4E20-40B6-9D06-6DBA8AD0B3A5}" dt="2024-04-04T12:27:31.370" v="398" actId="478"/>
          <ac:spMkLst>
            <pc:docMk/>
            <pc:sldMk cId="2317491427" sldId="299"/>
            <ac:spMk id="362" creationId="{FF88A839-E656-D7DF-5816-6DCC151E982B}"/>
          </ac:spMkLst>
        </pc:spChg>
        <pc:spChg chg="del">
          <ac:chgData name="עומרי כהן" userId="77756f0f-3ffc-4194-b9fc-3ac6ec966401" providerId="ADAL" clId="{696ACD6A-4E20-40B6-9D06-6DBA8AD0B3A5}" dt="2024-04-04T12:27:23.252" v="395" actId="478"/>
          <ac:spMkLst>
            <pc:docMk/>
            <pc:sldMk cId="2317491427" sldId="299"/>
            <ac:spMk id="363" creationId="{6484B5E6-4CDF-4E36-831E-6C11AC20451A}"/>
          </ac:spMkLst>
        </pc:spChg>
        <pc:spChg chg="del">
          <ac:chgData name="עומרי כהן" userId="77756f0f-3ffc-4194-b9fc-3ac6ec966401" providerId="ADAL" clId="{696ACD6A-4E20-40B6-9D06-6DBA8AD0B3A5}" dt="2024-04-04T12:27:23.252" v="395" actId="478"/>
          <ac:spMkLst>
            <pc:docMk/>
            <pc:sldMk cId="2317491427" sldId="299"/>
            <ac:spMk id="367" creationId="{EB154C6A-990B-8753-5212-85A03E18BC9A}"/>
          </ac:spMkLst>
        </pc:spChg>
        <pc:spChg chg="del">
          <ac:chgData name="עומרי כהן" userId="77756f0f-3ffc-4194-b9fc-3ac6ec966401" providerId="ADAL" clId="{696ACD6A-4E20-40B6-9D06-6DBA8AD0B3A5}" dt="2024-04-04T12:27:23.252" v="395" actId="478"/>
          <ac:spMkLst>
            <pc:docMk/>
            <pc:sldMk cId="2317491427" sldId="299"/>
            <ac:spMk id="368" creationId="{0BBC614A-FB76-4B8F-33F7-CE7A78D24BC4}"/>
          </ac:spMkLst>
        </pc:spChg>
        <pc:grpChg chg="del">
          <ac:chgData name="עומרי כהן" userId="77756f0f-3ffc-4194-b9fc-3ac6ec966401" providerId="ADAL" clId="{696ACD6A-4E20-40B6-9D06-6DBA8AD0B3A5}" dt="2024-04-04T12:27:23.252" v="395" actId="478"/>
          <ac:grpSpMkLst>
            <pc:docMk/>
            <pc:sldMk cId="2317491427" sldId="299"/>
            <ac:grpSpMk id="369" creationId="{15E3BC66-2654-9EF1-8F57-3703A8E77CDF}"/>
          </ac:grpSpMkLst>
        </pc:grpChg>
        <pc:cxnChg chg="del">
          <ac:chgData name="עומרי כהן" userId="77756f0f-3ffc-4194-b9fc-3ac6ec966401" providerId="ADAL" clId="{696ACD6A-4E20-40B6-9D06-6DBA8AD0B3A5}" dt="2024-04-04T12:27:23.252" v="395" actId="478"/>
          <ac:cxnSpMkLst>
            <pc:docMk/>
            <pc:sldMk cId="2317491427" sldId="299"/>
            <ac:cxnSpMk id="364" creationId="{0BC0A2C5-4DCE-2029-9D96-2144AA841626}"/>
          </ac:cxnSpMkLst>
        </pc:cxnChg>
        <pc:cxnChg chg="del">
          <ac:chgData name="עומרי כהן" userId="77756f0f-3ffc-4194-b9fc-3ac6ec966401" providerId="ADAL" clId="{696ACD6A-4E20-40B6-9D06-6DBA8AD0B3A5}" dt="2024-04-04T12:27:23.252" v="395" actId="478"/>
          <ac:cxnSpMkLst>
            <pc:docMk/>
            <pc:sldMk cId="2317491427" sldId="299"/>
            <ac:cxnSpMk id="365" creationId="{551943D3-3417-D942-E59C-ED714644DA44}"/>
          </ac:cxnSpMkLst>
        </pc:cxnChg>
        <pc:cxnChg chg="del">
          <ac:chgData name="עומרי כהן" userId="77756f0f-3ffc-4194-b9fc-3ac6ec966401" providerId="ADAL" clId="{696ACD6A-4E20-40B6-9D06-6DBA8AD0B3A5}" dt="2024-04-04T12:27:23.252" v="395" actId="478"/>
          <ac:cxnSpMkLst>
            <pc:docMk/>
            <pc:sldMk cId="2317491427" sldId="299"/>
            <ac:cxnSpMk id="366" creationId="{DC4A0A8C-69B5-008E-F822-DA45ED181859}"/>
          </ac:cxnSpMkLst>
        </pc:cxnChg>
      </pc:sldChg>
      <pc:sldChg chg="addSp delSp modSp add mod modNotesTx">
        <pc:chgData name="עומרי כהן" userId="77756f0f-3ffc-4194-b9fc-3ac6ec966401" providerId="ADAL" clId="{696ACD6A-4E20-40B6-9D06-6DBA8AD0B3A5}" dt="2024-05-07T17:15:18.975" v="3976" actId="20577"/>
        <pc:sldMkLst>
          <pc:docMk/>
          <pc:sldMk cId="2155747405" sldId="300"/>
        </pc:sldMkLst>
        <pc:spChg chg="add mod">
          <ac:chgData name="עומרי כהן" userId="77756f0f-3ffc-4194-b9fc-3ac6ec966401" providerId="ADAL" clId="{696ACD6A-4E20-40B6-9D06-6DBA8AD0B3A5}" dt="2024-05-07T17:10:18.314" v="3567" actId="5793"/>
          <ac:spMkLst>
            <pc:docMk/>
            <pc:sldMk cId="2155747405" sldId="300"/>
            <ac:spMk id="2" creationId="{96A46EA8-4A44-1955-8FD5-F73B7DB2FE01}"/>
          </ac:spMkLst>
        </pc:spChg>
        <pc:spChg chg="del mod">
          <ac:chgData name="עומרי כהן" userId="77756f0f-3ffc-4194-b9fc-3ac6ec966401" providerId="ADAL" clId="{696ACD6A-4E20-40B6-9D06-6DBA8AD0B3A5}" dt="2024-05-07T16:08:24.101" v="2591" actId="478"/>
          <ac:spMkLst>
            <pc:docMk/>
            <pc:sldMk cId="2155747405" sldId="300"/>
            <ac:spMk id="3" creationId="{712B1EB5-0C7B-D5F4-7ECE-65B054A5837B}"/>
          </ac:spMkLst>
        </pc:spChg>
        <pc:spChg chg="add del mod">
          <ac:chgData name="עומרי כהן" userId="77756f0f-3ffc-4194-b9fc-3ac6ec966401" providerId="ADAL" clId="{696ACD6A-4E20-40B6-9D06-6DBA8AD0B3A5}" dt="2024-05-07T16:08:27.045" v="2592" actId="478"/>
          <ac:spMkLst>
            <pc:docMk/>
            <pc:sldMk cId="2155747405" sldId="300"/>
            <ac:spMk id="5" creationId="{0403380E-7694-988D-5634-BC134D857983}"/>
          </ac:spMkLst>
        </pc:spChg>
        <pc:spChg chg="mod">
          <ac:chgData name="עומרי כהן" userId="77756f0f-3ffc-4194-b9fc-3ac6ec966401" providerId="ADAL" clId="{696ACD6A-4E20-40B6-9D06-6DBA8AD0B3A5}" dt="2024-05-06T17:11:07.191" v="2398" actId="20577"/>
          <ac:spMkLst>
            <pc:docMk/>
            <pc:sldMk cId="2155747405" sldId="300"/>
            <ac:spMk id="357" creationId="{D92BB1D5-9E75-E313-3E55-FEC2474EA23D}"/>
          </ac:spMkLst>
        </pc:spChg>
        <pc:picChg chg="del">
          <ac:chgData name="עומרי כהן" userId="77756f0f-3ffc-4194-b9fc-3ac6ec966401" providerId="ADAL" clId="{696ACD6A-4E20-40B6-9D06-6DBA8AD0B3A5}" dt="2024-04-14T07:42:14.652" v="1828" actId="478"/>
          <ac:picMkLst>
            <pc:docMk/>
            <pc:sldMk cId="2155747405" sldId="300"/>
            <ac:picMk id="2" creationId="{4A710D52-6647-0681-5113-7704BADCAC78}"/>
          </ac:picMkLst>
        </pc:picChg>
      </pc:sldChg>
      <pc:sldChg chg="modSp add mod ord">
        <pc:chgData name="עומרי כהן" userId="77756f0f-3ffc-4194-b9fc-3ac6ec966401" providerId="ADAL" clId="{696ACD6A-4E20-40B6-9D06-6DBA8AD0B3A5}" dt="2024-04-14T17:07:57.854" v="1857" actId="20577"/>
        <pc:sldMkLst>
          <pc:docMk/>
          <pc:sldMk cId="4236534083" sldId="301"/>
        </pc:sldMkLst>
        <pc:spChg chg="mod">
          <ac:chgData name="עומרי כהן" userId="77756f0f-3ffc-4194-b9fc-3ac6ec966401" providerId="ADAL" clId="{696ACD6A-4E20-40B6-9D06-6DBA8AD0B3A5}" dt="2024-04-04T12:28:39.876" v="422" actId="20577"/>
          <ac:spMkLst>
            <pc:docMk/>
            <pc:sldMk cId="4236534083" sldId="301"/>
            <ac:spMk id="317" creationId="{C409ED20-5AFD-03CF-B5F0-1659A53FAC98}"/>
          </ac:spMkLst>
        </pc:spChg>
        <pc:spChg chg="mod">
          <ac:chgData name="עומרי כהן" userId="77756f0f-3ffc-4194-b9fc-3ac6ec966401" providerId="ADAL" clId="{696ACD6A-4E20-40B6-9D06-6DBA8AD0B3A5}" dt="2024-04-14T17:07:57.854" v="1857" actId="20577"/>
          <ac:spMkLst>
            <pc:docMk/>
            <pc:sldMk cId="4236534083" sldId="301"/>
            <ac:spMk id="318" creationId="{B4DCF92F-4C36-A510-4D9B-C18309E7EDCF}"/>
          </ac:spMkLst>
        </pc:spChg>
      </pc:sldChg>
      <pc:sldChg chg="modSp add mod modShow modNotesTx">
        <pc:chgData name="עומרי כהן" userId="77756f0f-3ffc-4194-b9fc-3ac6ec966401" providerId="ADAL" clId="{696ACD6A-4E20-40B6-9D06-6DBA8AD0B3A5}" dt="2024-05-06T16:46:16.326" v="2356" actId="20577"/>
        <pc:sldMkLst>
          <pc:docMk/>
          <pc:sldMk cId="3442461431" sldId="302"/>
        </pc:sldMkLst>
        <pc:spChg chg="mod">
          <ac:chgData name="עומרי כהן" userId="77756f0f-3ffc-4194-b9fc-3ac6ec966401" providerId="ADAL" clId="{696ACD6A-4E20-40B6-9D06-6DBA8AD0B3A5}" dt="2024-04-04T12:30:44.561" v="506"/>
          <ac:spMkLst>
            <pc:docMk/>
            <pc:sldMk cId="3442461431" sldId="302"/>
            <ac:spMk id="376" creationId="{AAE74093-07DA-5CA9-D973-E9E342E487D1}"/>
          </ac:spMkLst>
        </pc:spChg>
        <pc:spChg chg="mod">
          <ac:chgData name="עומרי כהן" userId="77756f0f-3ffc-4194-b9fc-3ac6ec966401" providerId="ADAL" clId="{696ACD6A-4E20-40B6-9D06-6DBA8AD0B3A5}" dt="2024-04-04T12:30:33.781" v="494"/>
          <ac:spMkLst>
            <pc:docMk/>
            <pc:sldMk cId="3442461431" sldId="302"/>
            <ac:spMk id="377" creationId="{C28BE395-373D-7F42-5178-3E636EE95203}"/>
          </ac:spMkLst>
        </pc:spChg>
        <pc:spChg chg="mod">
          <ac:chgData name="עומרי כהן" userId="77756f0f-3ffc-4194-b9fc-3ac6ec966401" providerId="ADAL" clId="{696ACD6A-4E20-40B6-9D06-6DBA8AD0B3A5}" dt="2024-04-04T12:30:37.913" v="501" actId="20577"/>
          <ac:spMkLst>
            <pc:docMk/>
            <pc:sldMk cId="3442461431" sldId="302"/>
            <ac:spMk id="382" creationId="{BB58EA5C-1B0B-D7DF-77F2-4814B1DF5ED8}"/>
          </ac:spMkLst>
        </pc:spChg>
        <pc:spChg chg="mod">
          <ac:chgData name="עומרי כהן" userId="77756f0f-3ffc-4194-b9fc-3ac6ec966401" providerId="ADAL" clId="{696ACD6A-4E20-40B6-9D06-6DBA8AD0B3A5}" dt="2024-04-04T12:30:40.251" v="502"/>
          <ac:spMkLst>
            <pc:docMk/>
            <pc:sldMk cId="3442461431" sldId="302"/>
            <ac:spMk id="383" creationId="{64D8E084-62EF-9E8E-63B8-7F8A06E96908}"/>
          </ac:spMkLst>
        </pc:spChg>
        <pc:spChg chg="mod">
          <ac:chgData name="עומרי כהן" userId="77756f0f-3ffc-4194-b9fc-3ac6ec966401" providerId="ADAL" clId="{696ACD6A-4E20-40B6-9D06-6DBA8AD0B3A5}" dt="2024-04-04T12:30:41.131" v="503"/>
          <ac:spMkLst>
            <pc:docMk/>
            <pc:sldMk cId="3442461431" sldId="302"/>
            <ac:spMk id="384" creationId="{65FD5AFC-E7EC-1399-5078-3010FA347B28}"/>
          </ac:spMkLst>
        </pc:spChg>
      </pc:sldChg>
      <pc:sldChg chg="addSp delSp modSp add mod modAnim modShow modNotesTx">
        <pc:chgData name="עומרי כהן" userId="77756f0f-3ffc-4194-b9fc-3ac6ec966401" providerId="ADAL" clId="{696ACD6A-4E20-40B6-9D06-6DBA8AD0B3A5}" dt="2024-05-07T17:16:40.723" v="4190" actId="20577"/>
        <pc:sldMkLst>
          <pc:docMk/>
          <pc:sldMk cId="8357542" sldId="303"/>
        </pc:sldMkLst>
        <pc:spChg chg="add mod">
          <ac:chgData name="עומרי כהן" userId="77756f0f-3ffc-4194-b9fc-3ac6ec966401" providerId="ADAL" clId="{696ACD6A-4E20-40B6-9D06-6DBA8AD0B3A5}" dt="2024-04-11T12:01:36.922" v="1733" actId="1076"/>
          <ac:spMkLst>
            <pc:docMk/>
            <pc:sldMk cId="8357542" sldId="303"/>
            <ac:spMk id="2" creationId="{935BA1AA-40AE-078B-8D24-6B5BCF988F44}"/>
          </ac:spMkLst>
        </pc:spChg>
        <pc:spChg chg="add mod">
          <ac:chgData name="עומרי כהן" userId="77756f0f-3ffc-4194-b9fc-3ac6ec966401" providerId="ADAL" clId="{696ACD6A-4E20-40B6-9D06-6DBA8AD0B3A5}" dt="2024-04-18T11:03:26" v="2031" actId="1076"/>
          <ac:spMkLst>
            <pc:docMk/>
            <pc:sldMk cId="8357542" sldId="303"/>
            <ac:spMk id="5" creationId="{3D970B03-AB39-FC23-67EB-B5DEEAD05546}"/>
          </ac:spMkLst>
        </pc:spChg>
        <pc:spChg chg="add mod">
          <ac:chgData name="עומרי כהן" userId="77756f0f-3ffc-4194-b9fc-3ac6ec966401" providerId="ADAL" clId="{696ACD6A-4E20-40B6-9D06-6DBA8AD0B3A5}" dt="2024-04-18T11:03:26" v="2031" actId="1076"/>
          <ac:spMkLst>
            <pc:docMk/>
            <pc:sldMk cId="8357542" sldId="303"/>
            <ac:spMk id="6" creationId="{E483E079-A82C-3367-40DA-8512677B2B37}"/>
          </ac:spMkLst>
        </pc:spChg>
        <pc:spChg chg="add del mod">
          <ac:chgData name="עומרי כהן" userId="77756f0f-3ffc-4194-b9fc-3ac6ec966401" providerId="ADAL" clId="{696ACD6A-4E20-40B6-9D06-6DBA8AD0B3A5}" dt="2024-04-11T12:24:11.313" v="1824" actId="478"/>
          <ac:spMkLst>
            <pc:docMk/>
            <pc:sldMk cId="8357542" sldId="303"/>
            <ac:spMk id="12" creationId="{50A95DAB-3D8D-486C-0BE2-19F46E6E961B}"/>
          </ac:spMkLst>
        </pc:spChg>
        <pc:spChg chg="mod">
          <ac:chgData name="עומרי כהן" userId="77756f0f-3ffc-4194-b9fc-3ac6ec966401" providerId="ADAL" clId="{696ACD6A-4E20-40B6-9D06-6DBA8AD0B3A5}" dt="2024-04-04T12:29:50.334" v="474"/>
          <ac:spMkLst>
            <pc:docMk/>
            <pc:sldMk cId="8357542" sldId="303"/>
            <ac:spMk id="469" creationId="{D14F0ECC-D4E8-A9CC-D539-0F28E519DA8B}"/>
          </ac:spMkLst>
        </pc:spChg>
        <pc:graphicFrameChg chg="add del mod">
          <ac:chgData name="עומרי כהן" userId="77756f0f-3ffc-4194-b9fc-3ac6ec966401" providerId="ADAL" clId="{696ACD6A-4E20-40B6-9D06-6DBA8AD0B3A5}" dt="2024-04-11T12:18:56.883" v="1816" actId="478"/>
          <ac:graphicFrameMkLst>
            <pc:docMk/>
            <pc:sldMk cId="8357542" sldId="303"/>
            <ac:graphicFrameMk id="7" creationId="{A6F7836D-B88B-C502-3E76-9F1C4E4B8CB4}"/>
          </ac:graphicFrameMkLst>
        </pc:graphicFrameChg>
        <pc:graphicFrameChg chg="add del mod">
          <ac:chgData name="עומרי כהן" userId="77756f0f-3ffc-4194-b9fc-3ac6ec966401" providerId="ADAL" clId="{696ACD6A-4E20-40B6-9D06-6DBA8AD0B3A5}" dt="2024-04-11T12:24:11.833" v="1825" actId="478"/>
          <ac:graphicFrameMkLst>
            <pc:docMk/>
            <pc:sldMk cId="8357542" sldId="303"/>
            <ac:graphicFrameMk id="10" creationId="{EFD705FB-8C8E-7249-03F4-30A7F5D20888}"/>
          </ac:graphicFrameMkLst>
        </pc:graphicFrameChg>
        <pc:graphicFrameChg chg="mod modGraphic">
          <ac:chgData name="עומרי כהן" userId="77756f0f-3ffc-4194-b9fc-3ac6ec966401" providerId="ADAL" clId="{696ACD6A-4E20-40B6-9D06-6DBA8AD0B3A5}" dt="2024-04-18T10:57:42.959" v="1953" actId="14100"/>
          <ac:graphicFrameMkLst>
            <pc:docMk/>
            <pc:sldMk cId="8357542" sldId="303"/>
            <ac:graphicFrameMk id="470" creationId="{74CDAC8A-D6B9-EC2E-344E-81192E8E5BDB}"/>
          </ac:graphicFrameMkLst>
        </pc:graphicFrameChg>
        <pc:picChg chg="add mod">
          <ac:chgData name="עומרי כהן" userId="77756f0f-3ffc-4194-b9fc-3ac6ec966401" providerId="ADAL" clId="{696ACD6A-4E20-40B6-9D06-6DBA8AD0B3A5}" dt="2024-04-18T11:56:19.423" v="2141" actId="1076"/>
          <ac:picMkLst>
            <pc:docMk/>
            <pc:sldMk cId="8357542" sldId="303"/>
            <ac:picMk id="3" creationId="{889AE5E7-D590-E650-B479-E071A0B02B3F}"/>
          </ac:picMkLst>
        </pc:picChg>
        <pc:picChg chg="add mod">
          <ac:chgData name="עומרי כהן" userId="77756f0f-3ffc-4194-b9fc-3ac6ec966401" providerId="ADAL" clId="{696ACD6A-4E20-40B6-9D06-6DBA8AD0B3A5}" dt="2024-04-18T11:56:17.268" v="2140" actId="1076"/>
          <ac:picMkLst>
            <pc:docMk/>
            <pc:sldMk cId="8357542" sldId="303"/>
            <ac:picMk id="4" creationId="{A1B70411-E471-BCB7-0CD1-EB639BE781EB}"/>
          </ac:picMkLst>
        </pc:picChg>
      </pc:sldChg>
      <pc:sldChg chg="modSp add mod">
        <pc:chgData name="עומרי כהן" userId="77756f0f-3ffc-4194-b9fc-3ac6ec966401" providerId="ADAL" clId="{696ACD6A-4E20-40B6-9D06-6DBA8AD0B3A5}" dt="2024-04-14T17:08:00.791" v="1859" actId="20577"/>
        <pc:sldMkLst>
          <pc:docMk/>
          <pc:sldMk cId="1597435801" sldId="304"/>
        </pc:sldMkLst>
        <pc:spChg chg="mod">
          <ac:chgData name="עומרי כהן" userId="77756f0f-3ffc-4194-b9fc-3ac6ec966401" providerId="ADAL" clId="{696ACD6A-4E20-40B6-9D06-6DBA8AD0B3A5}" dt="2024-04-04T12:30:15.419" v="493" actId="20577"/>
          <ac:spMkLst>
            <pc:docMk/>
            <pc:sldMk cId="1597435801" sldId="304"/>
            <ac:spMk id="317" creationId="{26ADAF8B-732E-3CB9-CE2E-12DDE8E0542D}"/>
          </ac:spMkLst>
        </pc:spChg>
        <pc:spChg chg="mod">
          <ac:chgData name="עומרי כהן" userId="77756f0f-3ffc-4194-b9fc-3ac6ec966401" providerId="ADAL" clId="{696ACD6A-4E20-40B6-9D06-6DBA8AD0B3A5}" dt="2024-04-14T17:08:00.791" v="1859" actId="20577"/>
          <ac:spMkLst>
            <pc:docMk/>
            <pc:sldMk cId="1597435801" sldId="304"/>
            <ac:spMk id="318" creationId="{647CD2F1-5F38-DB1F-7640-A9380CC4331E}"/>
          </ac:spMkLst>
        </pc:spChg>
      </pc:sldChg>
      <pc:sldChg chg="modSp add mod ord modNotesTx">
        <pc:chgData name="עומרי כהן" userId="77756f0f-3ffc-4194-b9fc-3ac6ec966401" providerId="ADAL" clId="{696ACD6A-4E20-40B6-9D06-6DBA8AD0B3A5}" dt="2024-04-18T14:18:38.777" v="2275" actId="1076"/>
        <pc:sldMkLst>
          <pc:docMk/>
          <pc:sldMk cId="297358731" sldId="305"/>
        </pc:sldMkLst>
        <pc:spChg chg="mod">
          <ac:chgData name="עומרי כהן" userId="77756f0f-3ffc-4194-b9fc-3ac6ec966401" providerId="ADAL" clId="{696ACD6A-4E20-40B6-9D06-6DBA8AD0B3A5}" dt="2024-04-18T14:18:38.777" v="2275" actId="1076"/>
          <ac:spMkLst>
            <pc:docMk/>
            <pc:sldMk cId="297358731" sldId="305"/>
            <ac:spMk id="317" creationId="{B2264F12-71C6-1FD6-8FED-962D3A43434E}"/>
          </ac:spMkLst>
        </pc:spChg>
        <pc:spChg chg="mod">
          <ac:chgData name="עומרי כהן" userId="77756f0f-3ffc-4194-b9fc-3ac6ec966401" providerId="ADAL" clId="{696ACD6A-4E20-40B6-9D06-6DBA8AD0B3A5}" dt="2024-04-14T17:07:51.380" v="1853" actId="20577"/>
          <ac:spMkLst>
            <pc:docMk/>
            <pc:sldMk cId="297358731" sldId="305"/>
            <ac:spMk id="318" creationId="{9FB05123-231C-5071-8AAB-ED9EAB6943EC}"/>
          </ac:spMkLst>
        </pc:spChg>
      </pc:sldChg>
      <pc:sldChg chg="addSp delSp modSp add mod">
        <pc:chgData name="עומרי כהן" userId="77756f0f-3ffc-4194-b9fc-3ac6ec966401" providerId="ADAL" clId="{696ACD6A-4E20-40B6-9D06-6DBA8AD0B3A5}" dt="2024-04-18T12:07:55.678" v="2167" actId="1076"/>
        <pc:sldMkLst>
          <pc:docMk/>
          <pc:sldMk cId="1936255647" sldId="306"/>
        </pc:sldMkLst>
        <pc:spChg chg="add del mod">
          <ac:chgData name="עומרי כהן" userId="77756f0f-3ffc-4194-b9fc-3ac6ec966401" providerId="ADAL" clId="{696ACD6A-4E20-40B6-9D06-6DBA8AD0B3A5}" dt="2024-04-04T12:31:17.355" v="520" actId="478"/>
          <ac:spMkLst>
            <pc:docMk/>
            <pc:sldMk cId="1936255647" sldId="306"/>
            <ac:spMk id="3" creationId="{CB33A40D-0FED-86FF-177E-1A023937E07B}"/>
          </ac:spMkLst>
        </pc:spChg>
        <pc:spChg chg="mod">
          <ac:chgData name="עומרי כהן" userId="77756f0f-3ffc-4194-b9fc-3ac6ec966401" providerId="ADAL" clId="{696ACD6A-4E20-40B6-9D06-6DBA8AD0B3A5}" dt="2024-04-18T12:07:55.678" v="2167" actId="1076"/>
          <ac:spMkLst>
            <pc:docMk/>
            <pc:sldMk cId="1936255647" sldId="306"/>
            <ac:spMk id="317" creationId="{C8783D5B-774A-DD41-DE8F-176BD7478CAC}"/>
          </ac:spMkLst>
        </pc:spChg>
        <pc:spChg chg="del">
          <ac:chgData name="עומרי כהן" userId="77756f0f-3ffc-4194-b9fc-3ac6ec966401" providerId="ADAL" clId="{696ACD6A-4E20-40B6-9D06-6DBA8AD0B3A5}" dt="2024-04-04T12:31:15.345" v="519" actId="478"/>
          <ac:spMkLst>
            <pc:docMk/>
            <pc:sldMk cId="1936255647" sldId="306"/>
            <ac:spMk id="318" creationId="{8A8B44B4-1FE8-9BF6-3842-4655B8E3EE28}"/>
          </ac:spMkLst>
        </pc:spChg>
        <pc:cxnChg chg="del">
          <ac:chgData name="עומרי כהן" userId="77756f0f-3ffc-4194-b9fc-3ac6ec966401" providerId="ADAL" clId="{696ACD6A-4E20-40B6-9D06-6DBA8AD0B3A5}" dt="2024-04-04T12:31:18.084" v="521" actId="478"/>
          <ac:cxnSpMkLst>
            <pc:docMk/>
            <pc:sldMk cId="1936255647" sldId="306"/>
            <ac:cxnSpMk id="329" creationId="{B6BE0878-D7EB-7F08-7C4E-52A75E020A4C}"/>
          </ac:cxnSpMkLst>
        </pc:cxnChg>
      </pc:sldChg>
      <pc:sldChg chg="addSp delSp modSp add mod ord modNotesTx">
        <pc:chgData name="עומרי כהן" userId="77756f0f-3ffc-4194-b9fc-3ac6ec966401" providerId="ADAL" clId="{696ACD6A-4E20-40B6-9D06-6DBA8AD0B3A5}" dt="2024-04-09T11:27:44.494" v="1449" actId="33524"/>
        <pc:sldMkLst>
          <pc:docMk/>
          <pc:sldMk cId="2915905338" sldId="307"/>
        </pc:sldMkLst>
        <pc:spChg chg="add del mod">
          <ac:chgData name="עומרי כהן" userId="77756f0f-3ffc-4194-b9fc-3ac6ec966401" providerId="ADAL" clId="{696ACD6A-4E20-40B6-9D06-6DBA8AD0B3A5}" dt="2024-04-09T10:55:54.680" v="968" actId="478"/>
          <ac:spMkLst>
            <pc:docMk/>
            <pc:sldMk cId="2915905338" sldId="307"/>
            <ac:spMk id="3" creationId="{21D4C71A-9EF3-67FC-96FD-802C9CB7A056}"/>
          </ac:spMkLst>
        </pc:spChg>
        <pc:spChg chg="add del mod">
          <ac:chgData name="עומרי כהן" userId="77756f0f-3ffc-4194-b9fc-3ac6ec966401" providerId="ADAL" clId="{696ACD6A-4E20-40B6-9D06-6DBA8AD0B3A5}" dt="2024-04-09T10:55:54.680" v="968" actId="478"/>
          <ac:spMkLst>
            <pc:docMk/>
            <pc:sldMk cId="2915905338" sldId="307"/>
            <ac:spMk id="5" creationId="{04BAC405-74BE-F001-ABAE-09BF6E773AAF}"/>
          </ac:spMkLst>
        </pc:spChg>
        <pc:spChg chg="add del mod">
          <ac:chgData name="עומרי כהן" userId="77756f0f-3ffc-4194-b9fc-3ac6ec966401" providerId="ADAL" clId="{696ACD6A-4E20-40B6-9D06-6DBA8AD0B3A5}" dt="2024-04-09T10:55:54.680" v="968" actId="478"/>
          <ac:spMkLst>
            <pc:docMk/>
            <pc:sldMk cId="2915905338" sldId="307"/>
            <ac:spMk id="7" creationId="{12164DF2-B44F-7BA1-366C-7D6AA0CBB427}"/>
          </ac:spMkLst>
        </pc:spChg>
        <pc:spChg chg="add del mod">
          <ac:chgData name="עומרי כהן" userId="77756f0f-3ffc-4194-b9fc-3ac6ec966401" providerId="ADAL" clId="{696ACD6A-4E20-40B6-9D06-6DBA8AD0B3A5}" dt="2024-04-09T10:55:54.680" v="968" actId="478"/>
          <ac:spMkLst>
            <pc:docMk/>
            <pc:sldMk cId="2915905338" sldId="307"/>
            <ac:spMk id="9" creationId="{364014A1-EED6-E388-BF33-26BD54A09D05}"/>
          </ac:spMkLst>
        </pc:spChg>
        <pc:spChg chg="mod">
          <ac:chgData name="עומרי כהן" userId="77756f0f-3ffc-4194-b9fc-3ac6ec966401" providerId="ADAL" clId="{696ACD6A-4E20-40B6-9D06-6DBA8AD0B3A5}" dt="2024-04-09T10:58:31.815" v="1018"/>
          <ac:spMkLst>
            <pc:docMk/>
            <pc:sldMk cId="2915905338" sldId="307"/>
            <ac:spMk id="376" creationId="{D194BC38-8BE7-EFC3-9A8C-FFCE37137BD5}"/>
          </ac:spMkLst>
        </pc:spChg>
        <pc:spChg chg="mod">
          <ac:chgData name="עומרי כהן" userId="77756f0f-3ffc-4194-b9fc-3ac6ec966401" providerId="ADAL" clId="{696ACD6A-4E20-40B6-9D06-6DBA8AD0B3A5}" dt="2024-04-09T11:27:44.494" v="1449" actId="33524"/>
          <ac:spMkLst>
            <pc:docMk/>
            <pc:sldMk cId="2915905338" sldId="307"/>
            <ac:spMk id="378" creationId="{F3EE2A7E-B532-1FB9-58F5-8B6F35536FC4}"/>
          </ac:spMkLst>
        </pc:spChg>
        <pc:spChg chg="del">
          <ac:chgData name="עומרי כהן" userId="77756f0f-3ffc-4194-b9fc-3ac6ec966401" providerId="ADAL" clId="{696ACD6A-4E20-40B6-9D06-6DBA8AD0B3A5}" dt="2024-04-09T10:55:52.141" v="967" actId="478"/>
          <ac:spMkLst>
            <pc:docMk/>
            <pc:sldMk cId="2915905338" sldId="307"/>
            <ac:spMk id="379" creationId="{BB82013D-5CC1-4D3A-C6C1-E907219E166B}"/>
          </ac:spMkLst>
        </pc:spChg>
        <pc:spChg chg="mod">
          <ac:chgData name="עומרי כהן" userId="77756f0f-3ffc-4194-b9fc-3ac6ec966401" providerId="ADAL" clId="{696ACD6A-4E20-40B6-9D06-6DBA8AD0B3A5}" dt="2024-04-09T11:03:09.698" v="1080" actId="255"/>
          <ac:spMkLst>
            <pc:docMk/>
            <pc:sldMk cId="2915905338" sldId="307"/>
            <ac:spMk id="380" creationId="{50B45C78-4F95-133D-C3F1-6DE943D34587}"/>
          </ac:spMkLst>
        </pc:spChg>
        <pc:spChg chg="del">
          <ac:chgData name="עומרי כהן" userId="77756f0f-3ffc-4194-b9fc-3ac6ec966401" providerId="ADAL" clId="{696ACD6A-4E20-40B6-9D06-6DBA8AD0B3A5}" dt="2024-04-09T10:55:52.141" v="967" actId="478"/>
          <ac:spMkLst>
            <pc:docMk/>
            <pc:sldMk cId="2915905338" sldId="307"/>
            <ac:spMk id="381" creationId="{505B1CA1-79BA-8FB5-5C64-453507CBB9A9}"/>
          </ac:spMkLst>
        </pc:spChg>
        <pc:spChg chg="mod">
          <ac:chgData name="עומרי כהן" userId="77756f0f-3ffc-4194-b9fc-3ac6ec966401" providerId="ADAL" clId="{696ACD6A-4E20-40B6-9D06-6DBA8AD0B3A5}" dt="2024-04-09T11:11:03.477" v="1171" actId="20577"/>
          <ac:spMkLst>
            <pc:docMk/>
            <pc:sldMk cId="2915905338" sldId="307"/>
            <ac:spMk id="382" creationId="{6D0B8434-2B13-335D-D46A-B436CDC555D6}"/>
          </ac:spMkLst>
        </pc:spChg>
        <pc:spChg chg="del">
          <ac:chgData name="עומרי כהן" userId="77756f0f-3ffc-4194-b9fc-3ac6ec966401" providerId="ADAL" clId="{696ACD6A-4E20-40B6-9D06-6DBA8AD0B3A5}" dt="2024-04-09T10:55:52.141" v="967" actId="478"/>
          <ac:spMkLst>
            <pc:docMk/>
            <pc:sldMk cId="2915905338" sldId="307"/>
            <ac:spMk id="383" creationId="{E6E22235-2FF8-A375-6EA9-66E0F013EE45}"/>
          </ac:spMkLst>
        </pc:spChg>
        <pc:spChg chg="del">
          <ac:chgData name="עומרי כהן" userId="77756f0f-3ffc-4194-b9fc-3ac6ec966401" providerId="ADAL" clId="{696ACD6A-4E20-40B6-9D06-6DBA8AD0B3A5}" dt="2024-04-09T10:55:52.141" v="967" actId="478"/>
          <ac:spMkLst>
            <pc:docMk/>
            <pc:sldMk cId="2915905338" sldId="307"/>
            <ac:spMk id="384" creationId="{FAEDBB21-37B4-B0A7-D023-2F255B744AF3}"/>
          </ac:spMkLst>
        </pc:spChg>
        <pc:spChg chg="mod">
          <ac:chgData name="עומרי כהן" userId="77756f0f-3ffc-4194-b9fc-3ac6ec966401" providerId="ADAL" clId="{696ACD6A-4E20-40B6-9D06-6DBA8AD0B3A5}" dt="2024-04-09T11:04:09.274" v="1089" actId="1076"/>
          <ac:spMkLst>
            <pc:docMk/>
            <pc:sldMk cId="2915905338" sldId="307"/>
            <ac:spMk id="402" creationId="{67375569-4252-68B0-97C4-0B48708A8B29}"/>
          </ac:spMkLst>
        </pc:spChg>
        <pc:grpChg chg="del">
          <ac:chgData name="עומרי כהן" userId="77756f0f-3ffc-4194-b9fc-3ac6ec966401" providerId="ADAL" clId="{696ACD6A-4E20-40B6-9D06-6DBA8AD0B3A5}" dt="2024-04-09T10:55:50.704" v="966" actId="478"/>
          <ac:grpSpMkLst>
            <pc:docMk/>
            <pc:sldMk cId="2915905338" sldId="307"/>
            <ac:grpSpMk id="389" creationId="{9B9D773F-6E69-7E0F-CCB6-0896851675CF}"/>
          </ac:grpSpMkLst>
        </pc:grpChg>
        <pc:grpChg chg="del">
          <ac:chgData name="עומרי כהן" userId="77756f0f-3ffc-4194-b9fc-3ac6ec966401" providerId="ADAL" clId="{696ACD6A-4E20-40B6-9D06-6DBA8AD0B3A5}" dt="2024-04-09T10:55:50.704" v="966" actId="478"/>
          <ac:grpSpMkLst>
            <pc:docMk/>
            <pc:sldMk cId="2915905338" sldId="307"/>
            <ac:grpSpMk id="394" creationId="{93E86564-6140-35D8-3DDB-910B57BDA96B}"/>
          </ac:grpSpMkLst>
        </pc:grpChg>
        <pc:grpChg chg="del">
          <ac:chgData name="עומרי כהן" userId="77756f0f-3ffc-4194-b9fc-3ac6ec966401" providerId="ADAL" clId="{696ACD6A-4E20-40B6-9D06-6DBA8AD0B3A5}" dt="2024-04-09T11:07:24.252" v="1110" actId="478"/>
          <ac:grpSpMkLst>
            <pc:docMk/>
            <pc:sldMk cId="2915905338" sldId="307"/>
            <ac:grpSpMk id="397" creationId="{32C35E86-48F2-0B6B-E34A-BFBD291B49E7}"/>
          </ac:grpSpMkLst>
        </pc:grpChg>
        <pc:grpChg chg="del">
          <ac:chgData name="עומרי כהן" userId="77756f0f-3ffc-4194-b9fc-3ac6ec966401" providerId="ADAL" clId="{696ACD6A-4E20-40B6-9D06-6DBA8AD0B3A5}" dt="2024-04-09T11:06:17.721" v="1101" actId="478"/>
          <ac:grpSpMkLst>
            <pc:docMk/>
            <pc:sldMk cId="2915905338" sldId="307"/>
            <ac:grpSpMk id="401" creationId="{3864C951-806A-B7BB-EA8E-E50929F86D60}"/>
          </ac:grpSpMkLst>
        </pc:grpChg>
        <pc:picChg chg="add mod">
          <ac:chgData name="עומרי כהן" userId="77756f0f-3ffc-4194-b9fc-3ac6ec966401" providerId="ADAL" clId="{696ACD6A-4E20-40B6-9D06-6DBA8AD0B3A5}" dt="2024-04-09T11:06:24.106" v="1105" actId="1076"/>
          <ac:picMkLst>
            <pc:docMk/>
            <pc:sldMk cId="2915905338" sldId="307"/>
            <ac:picMk id="11" creationId="{BF23F3A1-8165-3171-F424-D89E2B0E2618}"/>
          </ac:picMkLst>
        </pc:picChg>
        <pc:picChg chg="add mod">
          <ac:chgData name="עומרי כהן" userId="77756f0f-3ffc-4194-b9fc-3ac6ec966401" providerId="ADAL" clId="{696ACD6A-4E20-40B6-9D06-6DBA8AD0B3A5}" dt="2024-04-09T11:07:36.204" v="1115" actId="1076"/>
          <ac:picMkLst>
            <pc:docMk/>
            <pc:sldMk cId="2915905338" sldId="307"/>
            <ac:picMk id="1026" creationId="{C0EE861E-360D-6B34-7B08-D32125464A3D}"/>
          </ac:picMkLst>
        </pc:picChg>
        <pc:cxnChg chg="del">
          <ac:chgData name="עומרי כהן" userId="77756f0f-3ffc-4194-b9fc-3ac6ec966401" providerId="ADAL" clId="{696ACD6A-4E20-40B6-9D06-6DBA8AD0B3A5}" dt="2024-04-09T10:55:50.704" v="966" actId="478"/>
          <ac:cxnSpMkLst>
            <pc:docMk/>
            <pc:sldMk cId="2915905338" sldId="307"/>
            <ac:cxnSpMk id="387" creationId="{FBB2C735-3699-69A8-803B-17ACBF6F9ECE}"/>
          </ac:cxnSpMkLst>
        </pc:cxnChg>
        <pc:cxnChg chg="del">
          <ac:chgData name="עומרי כהן" userId="77756f0f-3ffc-4194-b9fc-3ac6ec966401" providerId="ADAL" clId="{696ACD6A-4E20-40B6-9D06-6DBA8AD0B3A5}" dt="2024-04-09T10:55:50.704" v="966" actId="478"/>
          <ac:cxnSpMkLst>
            <pc:docMk/>
            <pc:sldMk cId="2915905338" sldId="307"/>
            <ac:cxnSpMk id="388" creationId="{E863782A-3048-660E-7919-9777F828045A}"/>
          </ac:cxnSpMkLst>
        </pc:cxnChg>
      </pc:sldChg>
      <pc:sldChg chg="addSp delSp modSp new mod modNotesTx">
        <pc:chgData name="עומרי כהן" userId="77756f0f-3ffc-4194-b9fc-3ac6ec966401" providerId="ADAL" clId="{696ACD6A-4E20-40B6-9D06-6DBA8AD0B3A5}" dt="2024-05-07T17:18:59.105" v="4414" actId="20577"/>
        <pc:sldMkLst>
          <pc:docMk/>
          <pc:sldMk cId="1278698423" sldId="308"/>
        </pc:sldMkLst>
        <pc:spChg chg="mod">
          <ac:chgData name="עומרי כהן" userId="77756f0f-3ffc-4194-b9fc-3ac6ec966401" providerId="ADAL" clId="{696ACD6A-4E20-40B6-9D06-6DBA8AD0B3A5}" dt="2024-04-18T11:47:05.358" v="2132" actId="1076"/>
          <ac:spMkLst>
            <pc:docMk/>
            <pc:sldMk cId="1278698423" sldId="308"/>
            <ac:spMk id="2" creationId="{C95588EC-4712-BFCA-1DDA-AFC4E2C269D9}"/>
          </ac:spMkLst>
        </pc:spChg>
        <pc:spChg chg="add del mod">
          <ac:chgData name="עומרי כהן" userId="77756f0f-3ffc-4194-b9fc-3ac6ec966401" providerId="ADAL" clId="{696ACD6A-4E20-40B6-9D06-6DBA8AD0B3A5}" dt="2024-04-09T11:28:45.853" v="1462"/>
          <ac:spMkLst>
            <pc:docMk/>
            <pc:sldMk cId="1278698423" sldId="308"/>
            <ac:spMk id="5" creationId="{01B8CEFA-1A24-8608-B992-DB51145E7A2F}"/>
          </ac:spMkLst>
        </pc:spChg>
        <pc:spChg chg="add del mod">
          <ac:chgData name="עומרי כהן" userId="77756f0f-3ffc-4194-b9fc-3ac6ec966401" providerId="ADAL" clId="{696ACD6A-4E20-40B6-9D06-6DBA8AD0B3A5}" dt="2024-04-18T10:58:31.917" v="1954" actId="478"/>
          <ac:spMkLst>
            <pc:docMk/>
            <pc:sldMk cId="1278698423" sldId="308"/>
            <ac:spMk id="6" creationId="{2FABEE2F-C45D-DDEF-D5EC-D3053CF9B009}"/>
          </ac:spMkLst>
        </pc:spChg>
        <pc:spChg chg="add del mod topLvl">
          <ac:chgData name="עומרי כהן" userId="77756f0f-3ffc-4194-b9fc-3ac6ec966401" providerId="ADAL" clId="{696ACD6A-4E20-40B6-9D06-6DBA8AD0B3A5}" dt="2024-04-18T11:45:24.326" v="2106" actId="478"/>
          <ac:spMkLst>
            <pc:docMk/>
            <pc:sldMk cId="1278698423" sldId="308"/>
            <ac:spMk id="7" creationId="{EFC59B0C-5477-2077-0C8F-2C9523D648D9}"/>
          </ac:spMkLst>
        </pc:spChg>
        <pc:spChg chg="add del mod">
          <ac:chgData name="עומרי כהן" userId="77756f0f-3ffc-4194-b9fc-3ac6ec966401" providerId="ADAL" clId="{696ACD6A-4E20-40B6-9D06-6DBA8AD0B3A5}" dt="2024-04-18T10:58:31.917" v="1954" actId="478"/>
          <ac:spMkLst>
            <pc:docMk/>
            <pc:sldMk cId="1278698423" sldId="308"/>
            <ac:spMk id="9" creationId="{BC53CC8D-CBC1-10D5-48DB-F703F48FF2DA}"/>
          </ac:spMkLst>
        </pc:spChg>
        <pc:spChg chg="add mod">
          <ac:chgData name="עומרי כהן" userId="77756f0f-3ffc-4194-b9fc-3ac6ec966401" providerId="ADAL" clId="{696ACD6A-4E20-40B6-9D06-6DBA8AD0B3A5}" dt="2024-04-18T11:45:53.818" v="2108"/>
          <ac:spMkLst>
            <pc:docMk/>
            <pc:sldMk cId="1278698423" sldId="308"/>
            <ac:spMk id="16" creationId="{488F8EE5-17BE-53B9-EE5D-4334BD613DA8}"/>
          </ac:spMkLst>
        </pc:spChg>
        <pc:spChg chg="add mod">
          <ac:chgData name="עומרי כהן" userId="77756f0f-3ffc-4194-b9fc-3ac6ec966401" providerId="ADAL" clId="{696ACD6A-4E20-40B6-9D06-6DBA8AD0B3A5}" dt="2024-04-18T11:45:53.818" v="2108"/>
          <ac:spMkLst>
            <pc:docMk/>
            <pc:sldMk cId="1278698423" sldId="308"/>
            <ac:spMk id="18" creationId="{BB0BEDEB-8397-E897-6694-40B2973C5A4E}"/>
          </ac:spMkLst>
        </pc:spChg>
        <pc:spChg chg="add mod">
          <ac:chgData name="עומרי כהן" userId="77756f0f-3ffc-4194-b9fc-3ac6ec966401" providerId="ADAL" clId="{696ACD6A-4E20-40B6-9D06-6DBA8AD0B3A5}" dt="2024-04-18T11:45:53.818" v="2108"/>
          <ac:spMkLst>
            <pc:docMk/>
            <pc:sldMk cId="1278698423" sldId="308"/>
            <ac:spMk id="19" creationId="{B4C1F104-A073-6D12-2069-187CFA7BFE58}"/>
          </ac:spMkLst>
        </pc:spChg>
        <pc:spChg chg="add mod">
          <ac:chgData name="עומרי כהן" userId="77756f0f-3ffc-4194-b9fc-3ac6ec966401" providerId="ADAL" clId="{696ACD6A-4E20-40B6-9D06-6DBA8AD0B3A5}" dt="2024-04-18T11:45:53.818" v="2108"/>
          <ac:spMkLst>
            <pc:docMk/>
            <pc:sldMk cId="1278698423" sldId="308"/>
            <ac:spMk id="22" creationId="{16EFD4BB-A6F4-ED93-E852-FE01A2A9A31D}"/>
          </ac:spMkLst>
        </pc:spChg>
        <pc:grpChg chg="add del mod">
          <ac:chgData name="עומרי כהן" userId="77756f0f-3ffc-4194-b9fc-3ac6ec966401" providerId="ADAL" clId="{696ACD6A-4E20-40B6-9D06-6DBA8AD0B3A5}" dt="2024-04-18T11:45:22.266" v="2105" actId="478"/>
          <ac:grpSpMkLst>
            <pc:docMk/>
            <pc:sldMk cId="1278698423" sldId="308"/>
            <ac:grpSpMk id="3" creationId="{A94A73CD-2A31-8572-1B11-E1D94D1BC1A1}"/>
          </ac:grpSpMkLst>
        </pc:grpChg>
        <pc:grpChg chg="add mod">
          <ac:chgData name="עומרי כהן" userId="77756f0f-3ffc-4194-b9fc-3ac6ec966401" providerId="ADAL" clId="{696ACD6A-4E20-40B6-9D06-6DBA8AD0B3A5}" dt="2024-04-18T11:47:02.552" v="2131" actId="1076"/>
          <ac:grpSpMkLst>
            <pc:docMk/>
            <pc:sldMk cId="1278698423" sldId="308"/>
            <ac:grpSpMk id="11" creationId="{F6E8CCF6-061B-C3A9-BFDD-5AFABDDE9C39}"/>
          </ac:grpSpMkLst>
        </pc:grpChg>
        <pc:grpChg chg="add mod">
          <ac:chgData name="עומרי כהן" userId="77756f0f-3ffc-4194-b9fc-3ac6ec966401" providerId="ADAL" clId="{696ACD6A-4E20-40B6-9D06-6DBA8AD0B3A5}" dt="2024-04-18T11:46:58.232" v="2130" actId="1076"/>
          <ac:grpSpMkLst>
            <pc:docMk/>
            <pc:sldMk cId="1278698423" sldId="308"/>
            <ac:grpSpMk id="12" creationId="{12A07E61-313B-91D4-5581-7E5318BE30E4}"/>
          </ac:grpSpMkLst>
        </pc:grpChg>
        <pc:grpChg chg="add mod">
          <ac:chgData name="עומרי כהן" userId="77756f0f-3ffc-4194-b9fc-3ac6ec966401" providerId="ADAL" clId="{696ACD6A-4E20-40B6-9D06-6DBA8AD0B3A5}" dt="2024-04-18T11:46:55.341" v="2129" actId="1076"/>
          <ac:grpSpMkLst>
            <pc:docMk/>
            <pc:sldMk cId="1278698423" sldId="308"/>
            <ac:grpSpMk id="13" creationId="{FE43310E-DBB4-5F3B-D0B5-543D0158F63A}"/>
          </ac:grpSpMkLst>
        </pc:grpChg>
        <pc:grpChg chg="add mod">
          <ac:chgData name="עומרי כהן" userId="77756f0f-3ffc-4194-b9fc-3ac6ec966401" providerId="ADAL" clId="{696ACD6A-4E20-40B6-9D06-6DBA8AD0B3A5}" dt="2024-04-18T11:47:24.686" v="2136" actId="1076"/>
          <ac:grpSpMkLst>
            <pc:docMk/>
            <pc:sldMk cId="1278698423" sldId="308"/>
            <ac:grpSpMk id="14" creationId="{E0043416-20F5-403A-E5CF-74C0742D421F}"/>
          </ac:grpSpMkLst>
        </pc:grpChg>
        <pc:picChg chg="add del mod">
          <ac:chgData name="עומרי כהן" userId="77756f0f-3ffc-4194-b9fc-3ac6ec966401" providerId="ADAL" clId="{696ACD6A-4E20-40B6-9D06-6DBA8AD0B3A5}" dt="2024-04-18T10:58:31.917" v="1954" actId="478"/>
          <ac:picMkLst>
            <pc:docMk/>
            <pc:sldMk cId="1278698423" sldId="308"/>
            <ac:picMk id="4" creationId="{8F2A6F4D-D478-C720-2AAA-20F4F655FA84}"/>
          </ac:picMkLst>
        </pc:picChg>
        <pc:picChg chg="add del mod topLvl">
          <ac:chgData name="עומרי כהן" userId="77756f0f-3ffc-4194-b9fc-3ac6ec966401" providerId="ADAL" clId="{696ACD6A-4E20-40B6-9D06-6DBA8AD0B3A5}" dt="2024-04-18T11:45:22.266" v="2105" actId="478"/>
          <ac:picMkLst>
            <pc:docMk/>
            <pc:sldMk cId="1278698423" sldId="308"/>
            <ac:picMk id="5" creationId="{CA257D94-DA39-089C-96CB-8E96DD483FEA}"/>
          </ac:picMkLst>
        </pc:picChg>
        <pc:picChg chg="add del mod">
          <ac:chgData name="עומרי כהן" userId="77756f0f-3ffc-4194-b9fc-3ac6ec966401" providerId="ADAL" clId="{696ACD6A-4E20-40B6-9D06-6DBA8AD0B3A5}" dt="2024-04-18T10:58:31.917" v="1954" actId="478"/>
          <ac:picMkLst>
            <pc:docMk/>
            <pc:sldMk cId="1278698423" sldId="308"/>
            <ac:picMk id="8" creationId="{FD4706BD-85F0-B959-520C-4DBDCB8ECD13}"/>
          </ac:picMkLst>
        </pc:picChg>
        <pc:picChg chg="add">
          <ac:chgData name="עומרי כהן" userId="77756f0f-3ffc-4194-b9fc-3ac6ec966401" providerId="ADAL" clId="{696ACD6A-4E20-40B6-9D06-6DBA8AD0B3A5}" dt="2024-04-18T11:45:40.749" v="2107"/>
          <ac:picMkLst>
            <pc:docMk/>
            <pc:sldMk cId="1278698423" sldId="308"/>
            <ac:picMk id="10" creationId="{001A7F91-8546-427E-1FC7-9D23874084EE}"/>
          </ac:picMkLst>
        </pc:picChg>
        <pc:picChg chg="add mod">
          <ac:chgData name="עומרי כהן" userId="77756f0f-3ffc-4194-b9fc-3ac6ec966401" providerId="ADAL" clId="{696ACD6A-4E20-40B6-9D06-6DBA8AD0B3A5}" dt="2024-04-18T11:45:53.818" v="2108"/>
          <ac:picMkLst>
            <pc:docMk/>
            <pc:sldMk cId="1278698423" sldId="308"/>
            <ac:picMk id="15" creationId="{1AF46A4E-4E3C-4C9B-C75B-1D5F4734848E}"/>
          </ac:picMkLst>
        </pc:picChg>
        <pc:picChg chg="add mod">
          <ac:chgData name="עומרי כהן" userId="77756f0f-3ffc-4194-b9fc-3ac6ec966401" providerId="ADAL" clId="{696ACD6A-4E20-40B6-9D06-6DBA8AD0B3A5}" dt="2024-04-18T11:45:53.818" v="2108"/>
          <ac:picMkLst>
            <pc:docMk/>
            <pc:sldMk cId="1278698423" sldId="308"/>
            <ac:picMk id="17" creationId="{8CC15D04-479F-CEC0-A66E-6DC76230E7F0}"/>
          </ac:picMkLst>
        </pc:picChg>
        <pc:picChg chg="add mod">
          <ac:chgData name="עומרי כהן" userId="77756f0f-3ffc-4194-b9fc-3ac6ec966401" providerId="ADAL" clId="{696ACD6A-4E20-40B6-9D06-6DBA8AD0B3A5}" dt="2024-04-18T11:45:53.818" v="2108"/>
          <ac:picMkLst>
            <pc:docMk/>
            <pc:sldMk cId="1278698423" sldId="308"/>
            <ac:picMk id="20" creationId="{4FC6D82B-6E61-0046-E761-5D1B10150C6C}"/>
          </ac:picMkLst>
        </pc:picChg>
        <pc:picChg chg="add mod">
          <ac:chgData name="עומרי כהן" userId="77756f0f-3ffc-4194-b9fc-3ac6ec966401" providerId="ADAL" clId="{696ACD6A-4E20-40B6-9D06-6DBA8AD0B3A5}" dt="2024-04-18T11:45:53.818" v="2108"/>
          <ac:picMkLst>
            <pc:docMk/>
            <pc:sldMk cId="1278698423" sldId="308"/>
            <ac:picMk id="21" creationId="{9EA1BC90-282E-B753-9871-0A9240B80BA5}"/>
          </ac:picMkLst>
        </pc:picChg>
      </pc:sldChg>
      <pc:sldChg chg="add del">
        <pc:chgData name="עומרי כהן" userId="77756f0f-3ffc-4194-b9fc-3ac6ec966401" providerId="ADAL" clId="{696ACD6A-4E20-40B6-9D06-6DBA8AD0B3A5}" dt="2024-04-09T11:26:50.383" v="1445"/>
        <pc:sldMkLst>
          <pc:docMk/>
          <pc:sldMk cId="1383758225" sldId="308"/>
        </pc:sldMkLst>
      </pc:sldChg>
      <pc:sldChg chg="add del">
        <pc:chgData name="עומרי כהן" userId="77756f0f-3ffc-4194-b9fc-3ac6ec966401" providerId="ADAL" clId="{696ACD6A-4E20-40B6-9D06-6DBA8AD0B3A5}" dt="2024-04-09T10:55:59.576" v="970"/>
        <pc:sldMkLst>
          <pc:docMk/>
          <pc:sldMk cId="3791927916" sldId="308"/>
        </pc:sldMkLst>
      </pc:sldChg>
      <pc:sldChg chg="addSp delSp modSp add mod ord modNotesTx">
        <pc:chgData name="עומרי כהן" userId="77756f0f-3ffc-4194-b9fc-3ac6ec966401" providerId="ADAL" clId="{696ACD6A-4E20-40B6-9D06-6DBA8AD0B3A5}" dt="2024-05-06T17:04:33.555" v="2367" actId="20577"/>
        <pc:sldMkLst>
          <pc:docMk/>
          <pc:sldMk cId="211993878" sldId="309"/>
        </pc:sldMkLst>
        <pc:spChg chg="mod">
          <ac:chgData name="עומרי כהן" userId="77756f0f-3ffc-4194-b9fc-3ac6ec966401" providerId="ADAL" clId="{696ACD6A-4E20-40B6-9D06-6DBA8AD0B3A5}" dt="2024-04-11T10:58:57.265" v="1533" actId="1076"/>
          <ac:spMkLst>
            <pc:docMk/>
            <pc:sldMk cId="211993878" sldId="309"/>
            <ac:spMk id="376" creationId="{98886BA6-4A17-C2CF-8817-8F4D31ED9F43}"/>
          </ac:spMkLst>
        </pc:spChg>
        <pc:spChg chg="mod">
          <ac:chgData name="עומרי כהן" userId="77756f0f-3ffc-4194-b9fc-3ac6ec966401" providerId="ADAL" clId="{696ACD6A-4E20-40B6-9D06-6DBA8AD0B3A5}" dt="2024-04-18T14:15:36.702" v="2267" actId="20577"/>
          <ac:spMkLst>
            <pc:docMk/>
            <pc:sldMk cId="211993878" sldId="309"/>
            <ac:spMk id="377" creationId="{95DD6C20-345E-0A10-B226-D78F85595F72}"/>
          </ac:spMkLst>
        </pc:spChg>
        <pc:spChg chg="mod">
          <ac:chgData name="עומרי כהן" userId="77756f0f-3ffc-4194-b9fc-3ac6ec966401" providerId="ADAL" clId="{696ACD6A-4E20-40B6-9D06-6DBA8AD0B3A5}" dt="2024-04-11T12:03:29.430" v="1737" actId="14100"/>
          <ac:spMkLst>
            <pc:docMk/>
            <pc:sldMk cId="211993878" sldId="309"/>
            <ac:spMk id="378" creationId="{D839C811-F51D-FB87-C624-674F987C8C26}"/>
          </ac:spMkLst>
        </pc:spChg>
        <pc:spChg chg="mod">
          <ac:chgData name="עומרי כהן" userId="77756f0f-3ffc-4194-b9fc-3ac6ec966401" providerId="ADAL" clId="{696ACD6A-4E20-40B6-9D06-6DBA8AD0B3A5}" dt="2024-05-06T17:03:25.363" v="2363" actId="207"/>
          <ac:spMkLst>
            <pc:docMk/>
            <pc:sldMk cId="211993878" sldId="309"/>
            <ac:spMk id="379" creationId="{83965C17-6CF5-4D78-1C29-24E7A4554398}"/>
          </ac:spMkLst>
        </pc:spChg>
        <pc:spChg chg="mod">
          <ac:chgData name="עומרי כהן" userId="77756f0f-3ffc-4194-b9fc-3ac6ec966401" providerId="ADAL" clId="{696ACD6A-4E20-40B6-9D06-6DBA8AD0B3A5}" dt="2024-04-11T12:09:21.680" v="1811" actId="14100"/>
          <ac:spMkLst>
            <pc:docMk/>
            <pc:sldMk cId="211993878" sldId="309"/>
            <ac:spMk id="380" creationId="{9253EE7C-9946-4706-2184-05C5070C336B}"/>
          </ac:spMkLst>
        </pc:spChg>
        <pc:spChg chg="mod">
          <ac:chgData name="עומרי כהן" userId="77756f0f-3ffc-4194-b9fc-3ac6ec966401" providerId="ADAL" clId="{696ACD6A-4E20-40B6-9D06-6DBA8AD0B3A5}" dt="2024-05-06T17:04:33.555" v="2367" actId="20577"/>
          <ac:spMkLst>
            <pc:docMk/>
            <pc:sldMk cId="211993878" sldId="309"/>
            <ac:spMk id="381" creationId="{02FCCCC0-CFE1-982D-18B1-AB03DFCEB0E6}"/>
          </ac:spMkLst>
        </pc:spChg>
        <pc:spChg chg="mod">
          <ac:chgData name="עומרי כהן" userId="77756f0f-3ffc-4194-b9fc-3ac6ec966401" providerId="ADAL" clId="{696ACD6A-4E20-40B6-9D06-6DBA8AD0B3A5}" dt="2024-04-11T10:58:03.595" v="1526"/>
          <ac:spMkLst>
            <pc:docMk/>
            <pc:sldMk cId="211993878" sldId="309"/>
            <ac:spMk id="382" creationId="{C9198AFE-5E98-DD87-113B-6F5E45550ADC}"/>
          </ac:spMkLst>
        </pc:spChg>
        <pc:spChg chg="mod">
          <ac:chgData name="עומרי כהן" userId="77756f0f-3ffc-4194-b9fc-3ac6ec966401" providerId="ADAL" clId="{696ACD6A-4E20-40B6-9D06-6DBA8AD0B3A5}" dt="2024-04-11T10:58:34.300" v="1529" actId="1076"/>
          <ac:spMkLst>
            <pc:docMk/>
            <pc:sldMk cId="211993878" sldId="309"/>
            <ac:spMk id="383" creationId="{45E842F9-D97D-F293-5109-C068A1CC5711}"/>
          </ac:spMkLst>
        </pc:spChg>
        <pc:spChg chg="mod">
          <ac:chgData name="עומרי כהן" userId="77756f0f-3ffc-4194-b9fc-3ac6ec966401" providerId="ADAL" clId="{696ACD6A-4E20-40B6-9D06-6DBA8AD0B3A5}" dt="2024-04-11T10:59:05.052" v="1535" actId="1076"/>
          <ac:spMkLst>
            <pc:docMk/>
            <pc:sldMk cId="211993878" sldId="309"/>
            <ac:spMk id="384" creationId="{921BFA20-BF97-007A-4A42-142FB8F1F87D}"/>
          </ac:spMkLst>
        </pc:spChg>
        <pc:grpChg chg="del">
          <ac:chgData name="עומרי כהן" userId="77756f0f-3ffc-4194-b9fc-3ac6ec966401" providerId="ADAL" clId="{696ACD6A-4E20-40B6-9D06-6DBA8AD0B3A5}" dt="2024-04-11T11:02:25.982" v="1558" actId="478"/>
          <ac:grpSpMkLst>
            <pc:docMk/>
            <pc:sldMk cId="211993878" sldId="309"/>
            <ac:grpSpMk id="389" creationId="{C14A43A7-1B0A-AA6C-5AA2-951AA87C5A1B}"/>
          </ac:grpSpMkLst>
        </pc:grpChg>
        <pc:grpChg chg="del">
          <ac:chgData name="עומרי כהן" userId="77756f0f-3ffc-4194-b9fc-3ac6ec966401" providerId="ADAL" clId="{696ACD6A-4E20-40B6-9D06-6DBA8AD0B3A5}" dt="2024-04-11T11:00:20.492" v="1545" actId="478"/>
          <ac:grpSpMkLst>
            <pc:docMk/>
            <pc:sldMk cId="211993878" sldId="309"/>
            <ac:grpSpMk id="394" creationId="{CF414EB1-611F-C42E-20B9-78DF65E2D60B}"/>
          </ac:grpSpMkLst>
        </pc:grpChg>
        <pc:grpChg chg="del">
          <ac:chgData name="עומרי כהן" userId="77756f0f-3ffc-4194-b9fc-3ac6ec966401" providerId="ADAL" clId="{696ACD6A-4E20-40B6-9D06-6DBA8AD0B3A5}" dt="2024-04-11T11:01:13.212" v="1549" actId="478"/>
          <ac:grpSpMkLst>
            <pc:docMk/>
            <pc:sldMk cId="211993878" sldId="309"/>
            <ac:grpSpMk id="397" creationId="{DD70860B-A3CC-CC9B-5723-E3EF97B47859}"/>
          </ac:grpSpMkLst>
        </pc:grpChg>
        <pc:grpChg chg="del">
          <ac:chgData name="עומרי כהן" userId="77756f0f-3ffc-4194-b9fc-3ac6ec966401" providerId="ADAL" clId="{696ACD6A-4E20-40B6-9D06-6DBA8AD0B3A5}" dt="2024-04-11T10:59:48.547" v="1539" actId="478"/>
          <ac:grpSpMkLst>
            <pc:docMk/>
            <pc:sldMk cId="211993878" sldId="309"/>
            <ac:grpSpMk id="401" creationId="{B755D47C-A2AA-A6BD-F80E-1AB7BF8FACDC}"/>
          </ac:grpSpMkLst>
        </pc:grpChg>
        <pc:picChg chg="add mod">
          <ac:chgData name="עומרי כהן" userId="77756f0f-3ffc-4194-b9fc-3ac6ec966401" providerId="ADAL" clId="{696ACD6A-4E20-40B6-9D06-6DBA8AD0B3A5}" dt="2024-04-11T10:59:57.448" v="1544" actId="1076"/>
          <ac:picMkLst>
            <pc:docMk/>
            <pc:sldMk cId="211993878" sldId="309"/>
            <ac:picMk id="1026" creationId="{BDE19880-46AF-06F4-9793-DBE30C413AF2}"/>
          </ac:picMkLst>
        </pc:picChg>
        <pc:picChg chg="add mod">
          <ac:chgData name="עומרי כהן" userId="77756f0f-3ffc-4194-b9fc-3ac6ec966401" providerId="ADAL" clId="{696ACD6A-4E20-40B6-9D06-6DBA8AD0B3A5}" dt="2024-04-11T11:02:40.971" v="1565" actId="1076"/>
          <ac:picMkLst>
            <pc:docMk/>
            <pc:sldMk cId="211993878" sldId="309"/>
            <ac:picMk id="1028" creationId="{72E88986-A9DB-C758-D389-418829374BC3}"/>
          </ac:picMkLst>
        </pc:picChg>
        <pc:picChg chg="add mod">
          <ac:chgData name="עומרי כהן" userId="77756f0f-3ffc-4194-b9fc-3ac6ec966401" providerId="ADAL" clId="{696ACD6A-4E20-40B6-9D06-6DBA8AD0B3A5}" dt="2024-04-11T11:01:16.257" v="1552" actId="14100"/>
          <ac:picMkLst>
            <pc:docMk/>
            <pc:sldMk cId="211993878" sldId="309"/>
            <ac:picMk id="1030" creationId="{63080394-53CB-3A52-A777-1908B21040C5}"/>
          </ac:picMkLst>
        </pc:picChg>
        <pc:picChg chg="add mod">
          <ac:chgData name="עומרי כהן" userId="77756f0f-3ffc-4194-b9fc-3ac6ec966401" providerId="ADAL" clId="{696ACD6A-4E20-40B6-9D06-6DBA8AD0B3A5}" dt="2024-04-11T11:01:57.988" v="1557" actId="1076"/>
          <ac:picMkLst>
            <pc:docMk/>
            <pc:sldMk cId="211993878" sldId="309"/>
            <ac:picMk id="1032" creationId="{1ABD504C-5C24-93D8-C963-6D6EAEA6B003}"/>
          </ac:picMkLst>
        </pc:picChg>
        <pc:picChg chg="add mod">
          <ac:chgData name="עומרי כהן" userId="77756f0f-3ffc-4194-b9fc-3ac6ec966401" providerId="ADAL" clId="{696ACD6A-4E20-40B6-9D06-6DBA8AD0B3A5}" dt="2024-04-11T11:02:35.594" v="1563" actId="1076"/>
          <ac:picMkLst>
            <pc:docMk/>
            <pc:sldMk cId="211993878" sldId="309"/>
            <ac:picMk id="1034" creationId="{6711725B-96D7-6DA6-2EE9-1AEC1DAFB300}"/>
          </ac:picMkLst>
        </pc:picChg>
      </pc:sldChg>
      <pc:sldChg chg="modSp mod ord modNotesTx">
        <pc:chgData name="עומרי כהן" userId="77756f0f-3ffc-4194-b9fc-3ac6ec966401" providerId="ADAL" clId="{696ACD6A-4E20-40B6-9D06-6DBA8AD0B3A5}" dt="2024-05-07T17:13:20.885" v="3695" actId="20577"/>
        <pc:sldMkLst>
          <pc:docMk/>
          <pc:sldMk cId="1131173839" sldId="310"/>
        </pc:sldMkLst>
        <pc:spChg chg="mod">
          <ac:chgData name="עומרי כהן" userId="77756f0f-3ffc-4194-b9fc-3ac6ec966401" providerId="ADAL" clId="{696ACD6A-4E20-40B6-9D06-6DBA8AD0B3A5}" dt="2024-05-06T17:10:33.912" v="2375" actId="20577"/>
          <ac:spMkLst>
            <pc:docMk/>
            <pc:sldMk cId="1131173839" sldId="310"/>
            <ac:spMk id="357" creationId="{8CB494EA-EA66-E25D-2FED-23F16ECF88C9}"/>
          </ac:spMkLst>
        </pc:spChg>
        <pc:picChg chg="mod">
          <ac:chgData name="עומרי כהן" userId="77756f0f-3ffc-4194-b9fc-3ac6ec966401" providerId="ADAL" clId="{696ACD6A-4E20-40B6-9D06-6DBA8AD0B3A5}" dt="2024-04-14T07:42:39.699" v="1833" actId="1076"/>
          <ac:picMkLst>
            <pc:docMk/>
            <pc:sldMk cId="1131173839" sldId="310"/>
            <ac:picMk id="2" creationId="{6847490A-7A1E-6892-A824-6BCD2673FF5C}"/>
          </ac:picMkLst>
        </pc:picChg>
      </pc:sldChg>
      <pc:sldChg chg="ord">
        <pc:chgData name="עומרי כהן" userId="77756f0f-3ffc-4194-b9fc-3ac6ec966401" providerId="ADAL" clId="{696ACD6A-4E20-40B6-9D06-6DBA8AD0B3A5}" dt="2024-05-06T17:08:20.083" v="2369"/>
        <pc:sldMkLst>
          <pc:docMk/>
          <pc:sldMk cId="1072788909" sldId="311"/>
        </pc:sldMkLst>
      </pc:sldChg>
      <pc:sldChg chg="addSp modSp add mod ord modNotesTx">
        <pc:chgData name="עומרי כהן" userId="77756f0f-3ffc-4194-b9fc-3ac6ec966401" providerId="ADAL" clId="{696ACD6A-4E20-40B6-9D06-6DBA8AD0B3A5}" dt="2024-05-07T17:18:16.004" v="4304" actId="20577"/>
        <pc:sldMkLst>
          <pc:docMk/>
          <pc:sldMk cId="3358714160" sldId="312"/>
        </pc:sldMkLst>
        <pc:spChg chg="mod">
          <ac:chgData name="עומרי כהן" userId="77756f0f-3ffc-4194-b9fc-3ac6ec966401" providerId="ADAL" clId="{696ACD6A-4E20-40B6-9D06-6DBA8AD0B3A5}" dt="2024-04-18T11:48:04.169" v="2139" actId="20577"/>
          <ac:spMkLst>
            <pc:docMk/>
            <pc:sldMk cId="3358714160" sldId="312"/>
            <ac:spMk id="2" creationId="{C95588EC-4712-BFCA-1DDA-AFC4E2C269D9}"/>
          </ac:spMkLst>
        </pc:spChg>
        <pc:spChg chg="add mod">
          <ac:chgData name="עומרי כהן" userId="77756f0f-3ffc-4194-b9fc-3ac6ec966401" providerId="ADAL" clId="{696ACD6A-4E20-40B6-9D06-6DBA8AD0B3A5}" dt="2024-04-18T11:43:55.745" v="2088"/>
          <ac:spMkLst>
            <pc:docMk/>
            <pc:sldMk cId="3358714160" sldId="312"/>
            <ac:spMk id="5" creationId="{28D8E463-23EC-0129-2087-AC1C6F0D3306}"/>
          </ac:spMkLst>
        </pc:spChg>
        <pc:spChg chg="add mod">
          <ac:chgData name="עומרי כהן" userId="77756f0f-3ffc-4194-b9fc-3ac6ec966401" providerId="ADAL" clId="{696ACD6A-4E20-40B6-9D06-6DBA8AD0B3A5}" dt="2024-04-18T11:44:07.849" v="2091"/>
          <ac:spMkLst>
            <pc:docMk/>
            <pc:sldMk cId="3358714160" sldId="312"/>
            <ac:spMk id="8" creationId="{955B2B5F-4191-CE84-F930-22403D510075}"/>
          </ac:spMkLst>
        </pc:spChg>
        <pc:grpChg chg="add mod">
          <ac:chgData name="עומרי כהן" userId="77756f0f-3ffc-4194-b9fc-3ac6ec966401" providerId="ADAL" clId="{696ACD6A-4E20-40B6-9D06-6DBA8AD0B3A5}" dt="2024-04-18T11:45:00.577" v="2102" actId="1076"/>
          <ac:grpSpMkLst>
            <pc:docMk/>
            <pc:sldMk cId="3358714160" sldId="312"/>
            <ac:grpSpMk id="3" creationId="{32D20F9C-F20C-0F69-9FAF-E6F461F0E739}"/>
          </ac:grpSpMkLst>
        </pc:grpChg>
        <pc:grpChg chg="add mod">
          <ac:chgData name="עומרי כהן" userId="77756f0f-3ffc-4194-b9fc-3ac6ec966401" providerId="ADAL" clId="{696ACD6A-4E20-40B6-9D06-6DBA8AD0B3A5}" dt="2024-04-18T11:45:02.588" v="2103" actId="1076"/>
          <ac:grpSpMkLst>
            <pc:docMk/>
            <pc:sldMk cId="3358714160" sldId="312"/>
            <ac:grpSpMk id="6" creationId="{8BA9AD99-FCD1-C071-039A-5F172714410E}"/>
          </ac:grpSpMkLst>
        </pc:grpChg>
        <pc:picChg chg="add mod">
          <ac:chgData name="עומרי כהן" userId="77756f0f-3ffc-4194-b9fc-3ac6ec966401" providerId="ADAL" clId="{696ACD6A-4E20-40B6-9D06-6DBA8AD0B3A5}" dt="2024-04-18T11:43:55.745" v="2088"/>
          <ac:picMkLst>
            <pc:docMk/>
            <pc:sldMk cId="3358714160" sldId="312"/>
            <ac:picMk id="4" creationId="{711B0812-0F2F-968A-9AED-6D883A1E8FD7}"/>
          </ac:picMkLst>
        </pc:picChg>
        <pc:picChg chg="add mod">
          <ac:chgData name="עומרי כהן" userId="77756f0f-3ffc-4194-b9fc-3ac6ec966401" providerId="ADAL" clId="{696ACD6A-4E20-40B6-9D06-6DBA8AD0B3A5}" dt="2024-04-18T11:44:07.849" v="2091"/>
          <ac:picMkLst>
            <pc:docMk/>
            <pc:sldMk cId="3358714160" sldId="312"/>
            <ac:picMk id="7" creationId="{C022F2E0-7D8D-A590-7F75-BD744FD6AD3C}"/>
          </ac:picMkLst>
        </pc:picChg>
      </pc:sldChg>
      <pc:sldChg chg="addSp modSp add mod modAnim">
        <pc:chgData name="עומרי כהן" userId="77756f0f-3ffc-4194-b9fc-3ac6ec966401" providerId="ADAL" clId="{696ACD6A-4E20-40B6-9D06-6DBA8AD0B3A5}" dt="2024-05-07T15:59:11.409" v="2490" actId="20577"/>
        <pc:sldMkLst>
          <pc:docMk/>
          <pc:sldMk cId="2267240752" sldId="313"/>
        </pc:sldMkLst>
        <pc:spChg chg="mod">
          <ac:chgData name="עומרי כהן" userId="77756f0f-3ffc-4194-b9fc-3ac6ec966401" providerId="ADAL" clId="{696ACD6A-4E20-40B6-9D06-6DBA8AD0B3A5}" dt="2024-04-18T11:03:13.239" v="2030" actId="20577"/>
          <ac:spMkLst>
            <pc:docMk/>
            <pc:sldMk cId="2267240752" sldId="313"/>
            <ac:spMk id="2" creationId="{C95588EC-4712-BFCA-1DDA-AFC4E2C269D9}"/>
          </ac:spMkLst>
        </pc:spChg>
        <pc:spChg chg="add mod">
          <ac:chgData name="עומרי כהן" userId="77756f0f-3ffc-4194-b9fc-3ac6ec966401" providerId="ADAL" clId="{696ACD6A-4E20-40B6-9D06-6DBA8AD0B3A5}" dt="2024-05-07T15:59:11.409" v="2490" actId="20577"/>
          <ac:spMkLst>
            <pc:docMk/>
            <pc:sldMk cId="2267240752" sldId="313"/>
            <ac:spMk id="3" creationId="{250E86DC-D084-4774-28E5-4AC8EEFD17A2}"/>
          </ac:spMkLst>
        </pc:spChg>
        <pc:spChg chg="add mod">
          <ac:chgData name="עומרי כהן" userId="77756f0f-3ffc-4194-b9fc-3ac6ec966401" providerId="ADAL" clId="{696ACD6A-4E20-40B6-9D06-6DBA8AD0B3A5}" dt="2024-04-18T11:56:49.931" v="2142" actId="1076"/>
          <ac:spMkLst>
            <pc:docMk/>
            <pc:sldMk cId="2267240752" sldId="313"/>
            <ac:spMk id="6" creationId="{9F46F060-2109-998A-C19F-5ADFD637A8CD}"/>
          </ac:spMkLst>
        </pc:spChg>
        <pc:spChg chg="add mod">
          <ac:chgData name="עומרי כהן" userId="77756f0f-3ffc-4194-b9fc-3ac6ec966401" providerId="ADAL" clId="{696ACD6A-4E20-40B6-9D06-6DBA8AD0B3A5}" dt="2024-04-18T11:43:39.321" v="2087" actId="1076"/>
          <ac:spMkLst>
            <pc:docMk/>
            <pc:sldMk cId="2267240752" sldId="313"/>
            <ac:spMk id="7" creationId="{B767912A-C558-354D-B52E-844E3323B7AC}"/>
          </ac:spMkLst>
        </pc:spChg>
        <pc:spChg chg="add mod">
          <ac:chgData name="עומרי כהן" userId="77756f0f-3ffc-4194-b9fc-3ac6ec966401" providerId="ADAL" clId="{696ACD6A-4E20-40B6-9D06-6DBA8AD0B3A5}" dt="2024-04-18T11:43:33.374" v="2086" actId="1076"/>
          <ac:spMkLst>
            <pc:docMk/>
            <pc:sldMk cId="2267240752" sldId="313"/>
            <ac:spMk id="8" creationId="{85C5F6E3-DA03-91D8-6605-BC75761EFF86}"/>
          </ac:spMkLst>
        </pc:spChg>
        <pc:picChg chg="add mod">
          <ac:chgData name="עומרי כהן" userId="77756f0f-3ffc-4194-b9fc-3ac6ec966401" providerId="ADAL" clId="{696ACD6A-4E20-40B6-9D06-6DBA8AD0B3A5}" dt="2024-04-18T11:56:54.035" v="2143" actId="1076"/>
          <ac:picMkLst>
            <pc:docMk/>
            <pc:sldMk cId="2267240752" sldId="313"/>
            <ac:picMk id="4" creationId="{3E9F7514-558B-3549-799E-285F7B5F0E67}"/>
          </ac:picMkLst>
        </pc:picChg>
        <pc:picChg chg="add mod">
          <ac:chgData name="עומרי כהן" userId="77756f0f-3ffc-4194-b9fc-3ac6ec966401" providerId="ADAL" clId="{696ACD6A-4E20-40B6-9D06-6DBA8AD0B3A5}" dt="2024-04-18T11:43:39.321" v="2087" actId="1076"/>
          <ac:picMkLst>
            <pc:docMk/>
            <pc:sldMk cId="2267240752" sldId="313"/>
            <ac:picMk id="5" creationId="{619E84D5-163C-67F2-C686-90E12C63705A}"/>
          </ac:picMkLst>
        </pc:picChg>
      </pc:sldChg>
      <pc:sldChg chg="add del">
        <pc:chgData name="עומרי כהן" userId="77756f0f-3ffc-4194-b9fc-3ac6ec966401" providerId="ADAL" clId="{696ACD6A-4E20-40B6-9D06-6DBA8AD0B3A5}" dt="2024-04-18T10:58:48.232" v="1970"/>
        <pc:sldMkLst>
          <pc:docMk/>
          <pc:sldMk cId="3726870510" sldId="313"/>
        </pc:sldMkLst>
      </pc:sldChg>
      <pc:sldChg chg="addSp delSp modSp add mod">
        <pc:chgData name="עומרי כהן" userId="77756f0f-3ffc-4194-b9fc-3ac6ec966401" providerId="ADAL" clId="{696ACD6A-4E20-40B6-9D06-6DBA8AD0B3A5}" dt="2024-04-18T12:23:52.328" v="2224" actId="1076"/>
        <pc:sldMkLst>
          <pc:docMk/>
          <pc:sldMk cId="1882215159" sldId="314"/>
        </pc:sldMkLst>
        <pc:spChg chg="add mod">
          <ac:chgData name="עומרי כהן" userId="77756f0f-3ffc-4194-b9fc-3ac6ec966401" providerId="ADAL" clId="{696ACD6A-4E20-40B6-9D06-6DBA8AD0B3A5}" dt="2024-04-18T12:23:52.328" v="2224" actId="1076"/>
          <ac:spMkLst>
            <pc:docMk/>
            <pc:sldMk cId="1882215159" sldId="314"/>
            <ac:spMk id="2" creationId="{15B256ED-44EE-585D-9251-2DA3C9B85774}"/>
          </ac:spMkLst>
        </pc:spChg>
        <pc:spChg chg="mod">
          <ac:chgData name="עומרי כהן" userId="77756f0f-3ffc-4194-b9fc-3ac6ec966401" providerId="ADAL" clId="{696ACD6A-4E20-40B6-9D06-6DBA8AD0B3A5}" dt="2024-04-18T12:10:06.705" v="2217" actId="1076"/>
          <ac:spMkLst>
            <pc:docMk/>
            <pc:sldMk cId="1882215159" sldId="314"/>
            <ac:spMk id="317" creationId="{26ADAF8B-732E-3CB9-CE2E-12DDE8E0542D}"/>
          </ac:spMkLst>
        </pc:spChg>
        <pc:spChg chg="del mod">
          <ac:chgData name="עומרי כהן" userId="77756f0f-3ffc-4194-b9fc-3ac6ec966401" providerId="ADAL" clId="{696ACD6A-4E20-40B6-9D06-6DBA8AD0B3A5}" dt="2024-04-18T12:08:55.227" v="2170" actId="478"/>
          <ac:spMkLst>
            <pc:docMk/>
            <pc:sldMk cId="1882215159" sldId="314"/>
            <ac:spMk id="318" creationId="{647CD2F1-5F38-DB1F-7640-A9380CC4331E}"/>
          </ac:spMkLst>
        </pc:spChg>
        <pc:cxnChg chg="del">
          <ac:chgData name="עומרי כהן" userId="77756f0f-3ffc-4194-b9fc-3ac6ec966401" providerId="ADAL" clId="{696ACD6A-4E20-40B6-9D06-6DBA8AD0B3A5}" dt="2024-04-18T12:08:55.851" v="2171" actId="478"/>
          <ac:cxnSpMkLst>
            <pc:docMk/>
            <pc:sldMk cId="1882215159" sldId="314"/>
            <ac:cxnSpMk id="329" creationId="{C7A09C27-5A53-B062-3734-4FE9BAC557D9}"/>
          </ac:cxnSpMkLst>
        </pc:cxnChg>
      </pc:sldChg>
      <pc:sldMasterChg chg="delSldLayout">
        <pc:chgData name="עומרי כהן" userId="77756f0f-3ffc-4194-b9fc-3ac6ec966401" providerId="ADAL" clId="{696ACD6A-4E20-40B6-9D06-6DBA8AD0B3A5}" dt="2024-04-18T12:07:38.454" v="2144" actId="47"/>
        <pc:sldMasterMkLst>
          <pc:docMk/>
          <pc:sldMasterMk cId="0" sldId="2147483672"/>
        </pc:sldMasterMkLst>
        <pc:sldLayoutChg chg="del">
          <pc:chgData name="עומרי כהן" userId="77756f0f-3ffc-4194-b9fc-3ac6ec966401" providerId="ADAL" clId="{696ACD6A-4E20-40B6-9D06-6DBA8AD0B3A5}" dt="2024-04-04T12:14:42.225" v="27" actId="47"/>
          <pc:sldLayoutMkLst>
            <pc:docMk/>
            <pc:sldMasterMk cId="0" sldId="2147483672"/>
            <pc:sldLayoutMk cId="0" sldId="2147483650"/>
          </pc:sldLayoutMkLst>
        </pc:sldLayoutChg>
        <pc:sldLayoutChg chg="del">
          <pc:chgData name="עומרי כהן" userId="77756f0f-3ffc-4194-b9fc-3ac6ec966401" providerId="ADAL" clId="{696ACD6A-4E20-40B6-9D06-6DBA8AD0B3A5}" dt="2024-04-18T12:07:38.454" v="2144" actId="47"/>
          <pc:sldLayoutMkLst>
            <pc:docMk/>
            <pc:sldMasterMk cId="0" sldId="2147483672"/>
            <pc:sldLayoutMk cId="0" sldId="2147483651"/>
          </pc:sldLayoutMkLst>
        </pc:sldLayoutChg>
        <pc:sldLayoutChg chg="del">
          <pc:chgData name="עומרי כהן" userId="77756f0f-3ffc-4194-b9fc-3ac6ec966401" providerId="ADAL" clId="{696ACD6A-4E20-40B6-9D06-6DBA8AD0B3A5}" dt="2024-04-18T12:07:38.454" v="2144" actId="47"/>
          <pc:sldLayoutMkLst>
            <pc:docMk/>
            <pc:sldMasterMk cId="0" sldId="2147483672"/>
            <pc:sldLayoutMk cId="0" sldId="2147483652"/>
          </pc:sldLayoutMkLst>
        </pc:sldLayoutChg>
        <pc:sldLayoutChg chg="del">
          <pc:chgData name="עומרי כהן" userId="77756f0f-3ffc-4194-b9fc-3ac6ec966401" providerId="ADAL" clId="{696ACD6A-4E20-40B6-9D06-6DBA8AD0B3A5}" dt="2024-04-18T12:07:38.454" v="2144" actId="47"/>
          <pc:sldLayoutMkLst>
            <pc:docMk/>
            <pc:sldMasterMk cId="0" sldId="2147483672"/>
            <pc:sldLayoutMk cId="0" sldId="2147483657"/>
          </pc:sldLayoutMkLst>
        </pc:sldLayoutChg>
        <pc:sldLayoutChg chg="del">
          <pc:chgData name="עומרי כהן" userId="77756f0f-3ffc-4194-b9fc-3ac6ec966401" providerId="ADAL" clId="{696ACD6A-4E20-40B6-9D06-6DBA8AD0B3A5}" dt="2024-04-18T12:07:38.454" v="2144" actId="47"/>
          <pc:sldLayoutMkLst>
            <pc:docMk/>
            <pc:sldMasterMk cId="0" sldId="2147483672"/>
            <pc:sldLayoutMk cId="0" sldId="2147483661"/>
          </pc:sldLayoutMkLst>
        </pc:sldLayoutChg>
        <pc:sldLayoutChg chg="del">
          <pc:chgData name="עומרי כהן" userId="77756f0f-3ffc-4194-b9fc-3ac6ec966401" providerId="ADAL" clId="{696ACD6A-4E20-40B6-9D06-6DBA8AD0B3A5}" dt="2024-04-18T12:07:38.454" v="2144" actId="47"/>
          <pc:sldLayoutMkLst>
            <pc:docMk/>
            <pc:sldMasterMk cId="0" sldId="2147483672"/>
            <pc:sldLayoutMk cId="0" sldId="2147483662"/>
          </pc:sldLayoutMkLst>
        </pc:sldLayoutChg>
        <pc:sldLayoutChg chg="del">
          <pc:chgData name="עומרי כהן" userId="77756f0f-3ffc-4194-b9fc-3ac6ec966401" providerId="ADAL" clId="{696ACD6A-4E20-40B6-9D06-6DBA8AD0B3A5}" dt="2024-04-18T12:07:38.454" v="2144" actId="47"/>
          <pc:sldLayoutMkLst>
            <pc:docMk/>
            <pc:sldMasterMk cId="0" sldId="2147483672"/>
            <pc:sldLayoutMk cId="0" sldId="2147483663"/>
          </pc:sldLayoutMkLst>
        </pc:sldLayoutChg>
        <pc:sldLayoutChg chg="del">
          <pc:chgData name="עומרי כהן" userId="77756f0f-3ffc-4194-b9fc-3ac6ec966401" providerId="ADAL" clId="{696ACD6A-4E20-40B6-9D06-6DBA8AD0B3A5}" dt="2024-04-18T12:07:38.454" v="2144" actId="47"/>
          <pc:sldLayoutMkLst>
            <pc:docMk/>
            <pc:sldMasterMk cId="0" sldId="2147483672"/>
            <pc:sldLayoutMk cId="0" sldId="2147483667"/>
          </pc:sldLayoutMkLst>
        </pc:sldLayoutChg>
      </pc:sldMasterChg>
      <pc:sldMasterChg chg="del delSldLayout">
        <pc:chgData name="עומרי כהן" userId="77756f0f-3ffc-4194-b9fc-3ac6ec966401" providerId="ADAL" clId="{696ACD6A-4E20-40B6-9D06-6DBA8AD0B3A5}" dt="2024-04-18T12:07:40.899" v="2145" actId="47"/>
        <pc:sldMasterMkLst>
          <pc:docMk/>
          <pc:sldMasterMk cId="0" sldId="2147483673"/>
        </pc:sldMasterMkLst>
        <pc:sldLayoutChg chg="del">
          <pc:chgData name="עומרי כהן" userId="77756f0f-3ffc-4194-b9fc-3ac6ec966401" providerId="ADAL" clId="{696ACD6A-4E20-40B6-9D06-6DBA8AD0B3A5}" dt="2024-04-18T12:07:40.899" v="2145" actId="47"/>
          <pc:sldLayoutMkLst>
            <pc:docMk/>
            <pc:sldMasterMk cId="0" sldId="2147483673"/>
            <pc:sldLayoutMk cId="0" sldId="2147483670"/>
          </pc:sldLayoutMkLst>
        </pc:sldLayoutChg>
        <pc:sldLayoutChg chg="del">
          <pc:chgData name="עומרי כהן" userId="77756f0f-3ffc-4194-b9fc-3ac6ec966401" providerId="ADAL" clId="{696ACD6A-4E20-40B6-9D06-6DBA8AD0B3A5}" dt="2024-04-18T12:07:38.454" v="2144" actId="47"/>
          <pc:sldLayoutMkLst>
            <pc:docMk/>
            <pc:sldMasterMk cId="0" sldId="2147483673"/>
            <pc:sldLayoutMk cId="0" sldId="2147483671"/>
          </pc:sldLayoutMkLst>
        </pc:sldLayoutChg>
      </pc:sldMasterChg>
    </pc:docChg>
  </pc:docChgLst>
  <pc:docChgLst>
    <pc:chgData name="אליאב שבת" userId="4e8d091a-89f1-4851-9f79-0c71e334f188" providerId="ADAL" clId="{04874DDC-F817-40D9-BABB-9C048EC229F7}"/>
    <pc:docChg chg="undo redo custSel addSld modSld">
      <pc:chgData name="אליאב שבת" userId="4e8d091a-89f1-4851-9f79-0c71e334f188" providerId="ADAL" clId="{04874DDC-F817-40D9-BABB-9C048EC229F7}" dt="2024-05-07T17:29:46.552" v="11615" actId="20577"/>
      <pc:docMkLst>
        <pc:docMk/>
      </pc:docMkLst>
      <pc:sldChg chg="modNotesTx">
        <pc:chgData name="אליאב שבת" userId="4e8d091a-89f1-4851-9f79-0c71e334f188" providerId="ADAL" clId="{04874DDC-F817-40D9-BABB-9C048EC229F7}" dt="2024-05-05T13:02:11.911" v="896" actId="20577"/>
        <pc:sldMkLst>
          <pc:docMk/>
          <pc:sldMk cId="0" sldId="258"/>
        </pc:sldMkLst>
      </pc:sldChg>
      <pc:sldChg chg="modSp mod modNotesTx">
        <pc:chgData name="אליאב שבת" userId="4e8d091a-89f1-4851-9f79-0c71e334f188" providerId="ADAL" clId="{04874DDC-F817-40D9-BABB-9C048EC229F7}" dt="2024-05-07T16:42:52.896" v="10294" actId="20577"/>
        <pc:sldMkLst>
          <pc:docMk/>
          <pc:sldMk cId="0" sldId="259"/>
        </pc:sldMkLst>
        <pc:spChg chg="mod">
          <ac:chgData name="אליאב שבת" userId="4e8d091a-89f1-4851-9f79-0c71e334f188" providerId="ADAL" clId="{04874DDC-F817-40D9-BABB-9C048EC229F7}" dt="2024-05-07T15:09:34.638" v="4858" actId="20577"/>
          <ac:spMkLst>
            <pc:docMk/>
            <pc:sldMk cId="0" sldId="259"/>
            <ac:spMk id="306" creationId="{00000000-0000-0000-0000-000000000000}"/>
          </ac:spMkLst>
        </pc:spChg>
      </pc:sldChg>
      <pc:sldChg chg="addSp delSp modSp mod modNotesTx">
        <pc:chgData name="אליאב שבת" userId="4e8d091a-89f1-4851-9f79-0c71e334f188" providerId="ADAL" clId="{04874DDC-F817-40D9-BABB-9C048EC229F7}" dt="2024-05-07T17:29:46.552" v="11615" actId="20577"/>
        <pc:sldMkLst>
          <pc:docMk/>
          <pc:sldMk cId="0" sldId="262"/>
        </pc:sldMkLst>
        <pc:spChg chg="add del mod">
          <ac:chgData name="אליאב שבת" userId="4e8d091a-89f1-4851-9f79-0c71e334f188" providerId="ADAL" clId="{04874DDC-F817-40D9-BABB-9C048EC229F7}" dt="2024-04-12T14:36:29.721" v="225" actId="478"/>
          <ac:spMkLst>
            <pc:docMk/>
            <pc:sldMk cId="0" sldId="262"/>
            <ac:spMk id="4" creationId="{CCBC7ECA-7779-376E-5BAF-54B96B930666}"/>
          </ac:spMkLst>
        </pc:spChg>
        <pc:spChg chg="add mod">
          <ac:chgData name="אליאב שבת" userId="4e8d091a-89f1-4851-9f79-0c71e334f188" providerId="ADAL" clId="{04874DDC-F817-40D9-BABB-9C048EC229F7}" dt="2024-04-12T14:53:39.550" v="473" actId="1076"/>
          <ac:spMkLst>
            <pc:docMk/>
            <pc:sldMk cId="0" sldId="262"/>
            <ac:spMk id="5" creationId="{9E0958E8-C164-F49D-2F2C-60A2D479AB74}"/>
          </ac:spMkLst>
        </pc:spChg>
        <pc:spChg chg="add mod">
          <ac:chgData name="אליאב שבת" userId="4e8d091a-89f1-4851-9f79-0c71e334f188" providerId="ADAL" clId="{04874DDC-F817-40D9-BABB-9C048EC229F7}" dt="2024-04-12T14:53:39.550" v="473" actId="1076"/>
          <ac:spMkLst>
            <pc:docMk/>
            <pc:sldMk cId="0" sldId="262"/>
            <ac:spMk id="8" creationId="{0652A41B-984E-D347-256E-B0A79D937DF1}"/>
          </ac:spMkLst>
        </pc:spChg>
        <pc:spChg chg="mod">
          <ac:chgData name="אליאב שבת" userId="4e8d091a-89f1-4851-9f79-0c71e334f188" providerId="ADAL" clId="{04874DDC-F817-40D9-BABB-9C048EC229F7}" dt="2024-04-12T14:54:09.895" v="476" actId="1076"/>
          <ac:spMkLst>
            <pc:docMk/>
            <pc:sldMk cId="0" sldId="262"/>
            <ac:spMk id="357" creationId="{00000000-0000-0000-0000-000000000000}"/>
          </ac:spMkLst>
        </pc:spChg>
        <pc:spChg chg="mod">
          <ac:chgData name="אליאב שבת" userId="4e8d091a-89f1-4851-9f79-0c71e334f188" providerId="ADAL" clId="{04874DDC-F817-40D9-BABB-9C048EC229F7}" dt="2024-04-12T14:53:39.550" v="473" actId="1076"/>
          <ac:spMkLst>
            <pc:docMk/>
            <pc:sldMk cId="0" sldId="262"/>
            <ac:spMk id="358" creationId="{00000000-0000-0000-0000-000000000000}"/>
          </ac:spMkLst>
        </pc:spChg>
        <pc:spChg chg="mod">
          <ac:chgData name="אליאב שבת" userId="4e8d091a-89f1-4851-9f79-0c71e334f188" providerId="ADAL" clId="{04874DDC-F817-40D9-BABB-9C048EC229F7}" dt="2024-04-12T14:54:04.892" v="475" actId="1076"/>
          <ac:spMkLst>
            <pc:docMk/>
            <pc:sldMk cId="0" sldId="262"/>
            <ac:spMk id="359" creationId="{00000000-0000-0000-0000-000000000000}"/>
          </ac:spMkLst>
        </pc:spChg>
        <pc:spChg chg="mod">
          <ac:chgData name="אליאב שבת" userId="4e8d091a-89f1-4851-9f79-0c71e334f188" providerId="ADAL" clId="{04874DDC-F817-40D9-BABB-9C048EC229F7}" dt="2024-04-12T14:53:39.550" v="473" actId="1076"/>
          <ac:spMkLst>
            <pc:docMk/>
            <pc:sldMk cId="0" sldId="262"/>
            <ac:spMk id="360" creationId="{00000000-0000-0000-0000-000000000000}"/>
          </ac:spMkLst>
        </pc:spChg>
        <pc:spChg chg="mod">
          <ac:chgData name="אליאב שבת" userId="4e8d091a-89f1-4851-9f79-0c71e334f188" providerId="ADAL" clId="{04874DDC-F817-40D9-BABB-9C048EC229F7}" dt="2024-05-07T17:24:04.214" v="11200" actId="20577"/>
          <ac:spMkLst>
            <pc:docMk/>
            <pc:sldMk cId="0" sldId="262"/>
            <ac:spMk id="361" creationId="{00000000-0000-0000-0000-000000000000}"/>
          </ac:spMkLst>
        </pc:spChg>
        <pc:spChg chg="mod">
          <ac:chgData name="אליאב שבת" userId="4e8d091a-89f1-4851-9f79-0c71e334f188" providerId="ADAL" clId="{04874DDC-F817-40D9-BABB-9C048EC229F7}" dt="2024-04-12T14:53:39.550" v="473" actId="1076"/>
          <ac:spMkLst>
            <pc:docMk/>
            <pc:sldMk cId="0" sldId="262"/>
            <ac:spMk id="362" creationId="{00000000-0000-0000-0000-000000000000}"/>
          </ac:spMkLst>
        </pc:spChg>
        <pc:spChg chg="mod">
          <ac:chgData name="אליאב שבת" userId="4e8d091a-89f1-4851-9f79-0c71e334f188" providerId="ADAL" clId="{04874DDC-F817-40D9-BABB-9C048EC229F7}" dt="2024-04-12T14:53:39.550" v="473" actId="1076"/>
          <ac:spMkLst>
            <pc:docMk/>
            <pc:sldMk cId="0" sldId="262"/>
            <ac:spMk id="363" creationId="{00000000-0000-0000-0000-000000000000}"/>
          </ac:spMkLst>
        </pc:spChg>
        <pc:spChg chg="del">
          <ac:chgData name="אליאב שבת" userId="4e8d091a-89f1-4851-9f79-0c71e334f188" providerId="ADAL" clId="{04874DDC-F817-40D9-BABB-9C048EC229F7}" dt="2024-04-12T14:37:17.735" v="297" actId="478"/>
          <ac:spMkLst>
            <pc:docMk/>
            <pc:sldMk cId="0" sldId="262"/>
            <ac:spMk id="367" creationId="{00000000-0000-0000-0000-000000000000}"/>
          </ac:spMkLst>
        </pc:spChg>
        <pc:spChg chg="del mod">
          <ac:chgData name="אליאב שבת" userId="4e8d091a-89f1-4851-9f79-0c71e334f188" providerId="ADAL" clId="{04874DDC-F817-40D9-BABB-9C048EC229F7}" dt="2024-04-12T14:39:32.592" v="330" actId="478"/>
          <ac:spMkLst>
            <pc:docMk/>
            <pc:sldMk cId="0" sldId="262"/>
            <ac:spMk id="368" creationId="{00000000-0000-0000-0000-000000000000}"/>
          </ac:spMkLst>
        </pc:spChg>
        <pc:grpChg chg="del mod">
          <ac:chgData name="אליאב שבת" userId="4e8d091a-89f1-4851-9f79-0c71e334f188" providerId="ADAL" clId="{04874DDC-F817-40D9-BABB-9C048EC229F7}" dt="2024-04-12T14:35:07.700" v="108" actId="478"/>
          <ac:grpSpMkLst>
            <pc:docMk/>
            <pc:sldMk cId="0" sldId="262"/>
            <ac:grpSpMk id="369" creationId="{00000000-0000-0000-0000-000000000000}"/>
          </ac:grpSpMkLst>
        </pc:grpChg>
        <pc:picChg chg="add mod">
          <ac:chgData name="אליאב שבת" userId="4e8d091a-89f1-4851-9f79-0c71e334f188" providerId="ADAL" clId="{04874DDC-F817-40D9-BABB-9C048EC229F7}" dt="2024-04-12T14:53:39.550" v="473" actId="1076"/>
          <ac:picMkLst>
            <pc:docMk/>
            <pc:sldMk cId="0" sldId="262"/>
            <ac:picMk id="1026" creationId="{B48B4C3D-4CDB-93D3-EA5D-CE5ABCC392A1}"/>
          </ac:picMkLst>
        </pc:picChg>
        <pc:picChg chg="add mod">
          <ac:chgData name="אליאב שבת" userId="4e8d091a-89f1-4851-9f79-0c71e334f188" providerId="ADAL" clId="{04874DDC-F817-40D9-BABB-9C048EC229F7}" dt="2024-04-12T14:53:39.550" v="473" actId="1076"/>
          <ac:picMkLst>
            <pc:docMk/>
            <pc:sldMk cId="0" sldId="262"/>
            <ac:picMk id="1028" creationId="{EABAF3BC-9735-F581-CADA-ACC1D8245C0A}"/>
          </ac:picMkLst>
        </pc:picChg>
        <pc:picChg chg="add mod">
          <ac:chgData name="אליאב שבת" userId="4e8d091a-89f1-4851-9f79-0c71e334f188" providerId="ADAL" clId="{04874DDC-F817-40D9-BABB-9C048EC229F7}" dt="2024-04-12T14:54:04.892" v="475" actId="1076"/>
          <ac:picMkLst>
            <pc:docMk/>
            <pc:sldMk cId="0" sldId="262"/>
            <ac:picMk id="1030" creationId="{8289917F-333C-3B45-EDDC-0039D80482FB}"/>
          </ac:picMkLst>
        </pc:picChg>
        <pc:picChg chg="add">
          <ac:chgData name="אליאב שבת" userId="4e8d091a-89f1-4851-9f79-0c71e334f188" providerId="ADAL" clId="{04874DDC-F817-40D9-BABB-9C048EC229F7}" dt="2024-04-12T14:38:15.965" v="310"/>
          <ac:picMkLst>
            <pc:docMk/>
            <pc:sldMk cId="0" sldId="262"/>
            <ac:picMk id="1032" creationId="{ACBD7990-D1FB-78B0-F3BF-76B3FA28503F}"/>
          </ac:picMkLst>
        </pc:picChg>
        <pc:picChg chg="add del mod">
          <ac:chgData name="אליאב שבת" userId="4e8d091a-89f1-4851-9f79-0c71e334f188" providerId="ADAL" clId="{04874DDC-F817-40D9-BABB-9C048EC229F7}" dt="2024-04-12T14:38:33.471" v="313" actId="478"/>
          <ac:picMkLst>
            <pc:docMk/>
            <pc:sldMk cId="0" sldId="262"/>
            <ac:picMk id="1034" creationId="{428D6D7F-C308-0B17-EDC3-43BFD99979A4}"/>
          </ac:picMkLst>
        </pc:picChg>
        <pc:picChg chg="add del mod">
          <ac:chgData name="אליאב שבת" userId="4e8d091a-89f1-4851-9f79-0c71e334f188" providerId="ADAL" clId="{04874DDC-F817-40D9-BABB-9C048EC229F7}" dt="2024-04-12T14:42:20.139" v="382" actId="478"/>
          <ac:picMkLst>
            <pc:docMk/>
            <pc:sldMk cId="0" sldId="262"/>
            <ac:picMk id="1036" creationId="{5AAFAB78-D977-BC4F-7B7B-DD68EECF9DEC}"/>
          </ac:picMkLst>
        </pc:picChg>
        <pc:picChg chg="add mod">
          <ac:chgData name="אליאב שבת" userId="4e8d091a-89f1-4851-9f79-0c71e334f188" providerId="ADAL" clId="{04874DDC-F817-40D9-BABB-9C048EC229F7}" dt="2024-04-12T14:54:32.918" v="484" actId="1036"/>
          <ac:picMkLst>
            <pc:docMk/>
            <pc:sldMk cId="0" sldId="262"/>
            <ac:picMk id="1038" creationId="{49132CE3-E26C-A9C5-D3C0-5EABF7430C7E}"/>
          </ac:picMkLst>
        </pc:picChg>
        <pc:picChg chg="add mod">
          <ac:chgData name="אליאב שבת" userId="4e8d091a-89f1-4851-9f79-0c71e334f188" providerId="ADAL" clId="{04874DDC-F817-40D9-BABB-9C048EC229F7}" dt="2024-04-12T14:54:32.918" v="484" actId="1036"/>
          <ac:picMkLst>
            <pc:docMk/>
            <pc:sldMk cId="0" sldId="262"/>
            <ac:picMk id="1040" creationId="{D05E482F-3C6E-9C38-31E1-C6D8DE41DAAD}"/>
          </ac:picMkLst>
        </pc:picChg>
        <pc:cxnChg chg="mod">
          <ac:chgData name="אליאב שבת" userId="4e8d091a-89f1-4851-9f79-0c71e334f188" providerId="ADAL" clId="{04874DDC-F817-40D9-BABB-9C048EC229F7}" dt="2024-04-12T14:53:39.550" v="473" actId="1076"/>
          <ac:cxnSpMkLst>
            <pc:docMk/>
            <pc:sldMk cId="0" sldId="262"/>
            <ac:cxnSpMk id="364" creationId="{00000000-0000-0000-0000-000000000000}"/>
          </ac:cxnSpMkLst>
        </pc:cxnChg>
        <pc:cxnChg chg="mod">
          <ac:chgData name="אליאב שבת" userId="4e8d091a-89f1-4851-9f79-0c71e334f188" providerId="ADAL" clId="{04874DDC-F817-40D9-BABB-9C048EC229F7}" dt="2024-04-12T14:54:04.892" v="475" actId="1076"/>
          <ac:cxnSpMkLst>
            <pc:docMk/>
            <pc:sldMk cId="0" sldId="262"/>
            <ac:cxnSpMk id="365" creationId="{00000000-0000-0000-0000-000000000000}"/>
          </ac:cxnSpMkLst>
        </pc:cxnChg>
        <pc:cxnChg chg="mod">
          <ac:chgData name="אליאב שבת" userId="4e8d091a-89f1-4851-9f79-0c71e334f188" providerId="ADAL" clId="{04874DDC-F817-40D9-BABB-9C048EC229F7}" dt="2024-04-12T14:53:39.550" v="473" actId="1076"/>
          <ac:cxnSpMkLst>
            <pc:docMk/>
            <pc:sldMk cId="0" sldId="262"/>
            <ac:cxnSpMk id="366" creationId="{00000000-0000-0000-0000-000000000000}"/>
          </ac:cxnSpMkLst>
        </pc:cxnChg>
      </pc:sldChg>
      <pc:sldChg chg="modSp mod modNotesTx">
        <pc:chgData name="אליאב שבת" userId="4e8d091a-89f1-4851-9f79-0c71e334f188" providerId="ADAL" clId="{04874DDC-F817-40D9-BABB-9C048EC229F7}" dt="2024-05-07T16:56:53.386" v="10556" actId="20577"/>
        <pc:sldMkLst>
          <pc:docMk/>
          <pc:sldMk cId="0" sldId="263"/>
        </pc:sldMkLst>
        <pc:spChg chg="mod">
          <ac:chgData name="אליאב שבת" userId="4e8d091a-89f1-4851-9f79-0c71e334f188" providerId="ADAL" clId="{04874DDC-F817-40D9-BABB-9C048EC229F7}" dt="2024-05-07T07:57:02.988" v="4278" actId="20577"/>
          <ac:spMkLst>
            <pc:docMk/>
            <pc:sldMk cId="0" sldId="263"/>
            <ac:spMk id="376" creationId="{00000000-0000-0000-0000-000000000000}"/>
          </ac:spMkLst>
        </pc:spChg>
        <pc:spChg chg="mod">
          <ac:chgData name="אליאב שבת" userId="4e8d091a-89f1-4851-9f79-0c71e334f188" providerId="ADAL" clId="{04874DDC-F817-40D9-BABB-9C048EC229F7}" dt="2024-05-07T15:50:53.029" v="7316" actId="14100"/>
          <ac:spMkLst>
            <pc:docMk/>
            <pc:sldMk cId="0" sldId="263"/>
            <ac:spMk id="378" creationId="{00000000-0000-0000-0000-000000000000}"/>
          </ac:spMkLst>
        </pc:spChg>
        <pc:spChg chg="mod">
          <ac:chgData name="אליאב שבת" userId="4e8d091a-89f1-4851-9f79-0c71e334f188" providerId="ADAL" clId="{04874DDC-F817-40D9-BABB-9C048EC229F7}" dt="2024-05-07T15:51:47.229" v="7330" actId="20577"/>
          <ac:spMkLst>
            <pc:docMk/>
            <pc:sldMk cId="0" sldId="263"/>
            <ac:spMk id="380" creationId="{00000000-0000-0000-0000-000000000000}"/>
          </ac:spMkLst>
        </pc:spChg>
        <pc:spChg chg="mod">
          <ac:chgData name="אליאב שבת" userId="4e8d091a-89f1-4851-9f79-0c71e334f188" providerId="ADAL" clId="{04874DDC-F817-40D9-BABB-9C048EC229F7}" dt="2024-05-06T17:18:54.081" v="2829" actId="313"/>
          <ac:spMkLst>
            <pc:docMk/>
            <pc:sldMk cId="0" sldId="263"/>
            <ac:spMk id="382" creationId="{00000000-0000-0000-0000-000000000000}"/>
          </ac:spMkLst>
        </pc:spChg>
        <pc:picChg chg="mod">
          <ac:chgData name="אליאב שבת" userId="4e8d091a-89f1-4851-9f79-0c71e334f188" providerId="ADAL" clId="{04874DDC-F817-40D9-BABB-9C048EC229F7}" dt="2024-05-07T07:36:34.366" v="3658" actId="14826"/>
          <ac:picMkLst>
            <pc:docMk/>
            <pc:sldMk cId="0" sldId="263"/>
            <ac:picMk id="2050" creationId="{99E5F58C-C129-72B1-14EB-5DF7270E5B54}"/>
          </ac:picMkLst>
        </pc:picChg>
        <pc:picChg chg="mod">
          <ac:chgData name="אליאב שבת" userId="4e8d091a-89f1-4851-9f79-0c71e334f188" providerId="ADAL" clId="{04874DDC-F817-40D9-BABB-9C048EC229F7}" dt="2024-04-13T07:18:24.381" v="668" actId="732"/>
          <ac:picMkLst>
            <pc:docMk/>
            <pc:sldMk cId="0" sldId="263"/>
            <ac:picMk id="2052" creationId="{400FFC25-01AF-4D62-9F79-070F23885596}"/>
          </ac:picMkLst>
        </pc:picChg>
      </pc:sldChg>
      <pc:sldChg chg="modSp mod modNotesTx">
        <pc:chgData name="אליאב שבת" userId="4e8d091a-89f1-4851-9f79-0c71e334f188" providerId="ADAL" clId="{04874DDC-F817-40D9-BABB-9C048EC229F7}" dt="2024-05-07T16:30:48.986" v="10025" actId="20577"/>
        <pc:sldMkLst>
          <pc:docMk/>
          <pc:sldMk cId="0" sldId="264"/>
        </pc:sldMkLst>
        <pc:spChg chg="mod">
          <ac:chgData name="אליאב שבת" userId="4e8d091a-89f1-4851-9f79-0c71e334f188" providerId="ADAL" clId="{04874DDC-F817-40D9-BABB-9C048EC229F7}" dt="2024-04-13T07:36:57.908" v="763" actId="20577"/>
          <ac:spMkLst>
            <pc:docMk/>
            <pc:sldMk cId="0" sldId="264"/>
            <ac:spMk id="411" creationId="{00000000-0000-0000-0000-000000000000}"/>
          </ac:spMkLst>
        </pc:spChg>
        <pc:spChg chg="mod">
          <ac:chgData name="אליאב שבת" userId="4e8d091a-89f1-4851-9f79-0c71e334f188" providerId="ADAL" clId="{04874DDC-F817-40D9-BABB-9C048EC229F7}" dt="2024-05-07T16:30:48.986" v="10025" actId="20577"/>
          <ac:spMkLst>
            <pc:docMk/>
            <pc:sldMk cId="0" sldId="264"/>
            <ac:spMk id="421" creationId="{00000000-0000-0000-0000-000000000000}"/>
          </ac:spMkLst>
        </pc:spChg>
      </pc:sldChg>
      <pc:sldChg chg="modSp mod modNotesTx">
        <pc:chgData name="אליאב שבת" userId="4e8d091a-89f1-4851-9f79-0c71e334f188" providerId="ADAL" clId="{04874DDC-F817-40D9-BABB-9C048EC229F7}" dt="2024-05-07T16:29:25.979" v="10015" actId="20577"/>
        <pc:sldMkLst>
          <pc:docMk/>
          <pc:sldMk cId="4141768474" sldId="296"/>
        </pc:sldMkLst>
        <pc:spChg chg="mod">
          <ac:chgData name="אליאב שבת" userId="4e8d091a-89f1-4851-9f79-0c71e334f188" providerId="ADAL" clId="{04874DDC-F817-40D9-BABB-9C048EC229F7}" dt="2024-05-07T16:29:25.979" v="10015" actId="20577"/>
          <ac:spMkLst>
            <pc:docMk/>
            <pc:sldMk cId="4141768474" sldId="296"/>
            <ac:spMk id="306" creationId="{02ED0ECB-DBC1-2713-BF6C-143788E56A05}"/>
          </ac:spMkLst>
        </pc:spChg>
      </pc:sldChg>
      <pc:sldChg chg="addSp delSp modSp mod modNotesTx">
        <pc:chgData name="אליאב שבת" userId="4e8d091a-89f1-4851-9f79-0c71e334f188" providerId="ADAL" clId="{04874DDC-F817-40D9-BABB-9C048EC229F7}" dt="2024-05-07T17:20:53.005" v="11123" actId="20577"/>
        <pc:sldMkLst>
          <pc:docMk/>
          <pc:sldMk cId="2317491427" sldId="299"/>
        </pc:sldMkLst>
        <pc:spChg chg="add mod">
          <ac:chgData name="אליאב שבת" userId="4e8d091a-89f1-4851-9f79-0c71e334f188" providerId="ADAL" clId="{04874DDC-F817-40D9-BABB-9C048EC229F7}" dt="2024-05-07T17:20:53.005" v="11123" actId="20577"/>
          <ac:spMkLst>
            <pc:docMk/>
            <pc:sldMk cId="2317491427" sldId="299"/>
            <ac:spMk id="2" creationId="{F3154CCA-E250-8C84-25E5-AEE2999C44A2}"/>
          </ac:spMkLst>
        </pc:spChg>
        <pc:spChg chg="add mod">
          <ac:chgData name="אליאב שבת" userId="4e8d091a-89f1-4851-9f79-0c71e334f188" providerId="ADAL" clId="{04874DDC-F817-40D9-BABB-9C048EC229F7}" dt="2024-04-12T15:05:21.629" v="490"/>
          <ac:spMkLst>
            <pc:docMk/>
            <pc:sldMk cId="2317491427" sldId="299"/>
            <ac:spMk id="3" creationId="{44C4544F-3F92-D5AD-69BE-133389FD1674}"/>
          </ac:spMkLst>
        </pc:spChg>
        <pc:spChg chg="add mod">
          <ac:chgData name="אליאב שבת" userId="4e8d091a-89f1-4851-9f79-0c71e334f188" providerId="ADAL" clId="{04874DDC-F817-40D9-BABB-9C048EC229F7}" dt="2024-05-07T07:19:30.556" v="3548" actId="1076"/>
          <ac:spMkLst>
            <pc:docMk/>
            <pc:sldMk cId="2317491427" sldId="299"/>
            <ac:spMk id="7" creationId="{7C50D55E-08F7-8FBA-648E-A98BFCCE59C6}"/>
          </ac:spMkLst>
        </pc:spChg>
        <pc:spChg chg="add del mod">
          <ac:chgData name="אליאב שבת" userId="4e8d091a-89f1-4851-9f79-0c71e334f188" providerId="ADAL" clId="{04874DDC-F817-40D9-BABB-9C048EC229F7}" dt="2024-04-17T10:42:27.500" v="859" actId="21"/>
          <ac:spMkLst>
            <pc:docMk/>
            <pc:sldMk cId="2317491427" sldId="299"/>
            <ac:spMk id="8" creationId="{88C0ED25-3FBB-F783-5431-3D6F820E2F17}"/>
          </ac:spMkLst>
        </pc:spChg>
        <pc:spChg chg="mod">
          <ac:chgData name="אליאב שבת" userId="4e8d091a-89f1-4851-9f79-0c71e334f188" providerId="ADAL" clId="{04874DDC-F817-40D9-BABB-9C048EC229F7}" dt="2024-04-17T10:36:47.268" v="858" actId="20577"/>
          <ac:spMkLst>
            <pc:docMk/>
            <pc:sldMk cId="2317491427" sldId="299"/>
            <ac:spMk id="357" creationId="{548C92AA-0FCE-50E4-7360-080CC74457A6}"/>
          </ac:spMkLst>
        </pc:spChg>
        <pc:picChg chg="add mod ord">
          <ac:chgData name="אליאב שבת" userId="4e8d091a-89f1-4851-9f79-0c71e334f188" providerId="ADAL" clId="{04874DDC-F817-40D9-BABB-9C048EC229F7}" dt="2024-05-07T07:19:30.556" v="3548" actId="1076"/>
          <ac:picMkLst>
            <pc:docMk/>
            <pc:sldMk cId="2317491427" sldId="299"/>
            <ac:picMk id="4" creationId="{D13F847C-0EAB-9BD5-0832-03F01128AAEA}"/>
          </ac:picMkLst>
        </pc:picChg>
        <pc:picChg chg="add del mod">
          <ac:chgData name="אליאב שבת" userId="4e8d091a-89f1-4851-9f79-0c71e334f188" providerId="ADAL" clId="{04874DDC-F817-40D9-BABB-9C048EC229F7}" dt="2024-04-17T10:42:27.500" v="859" actId="21"/>
          <ac:picMkLst>
            <pc:docMk/>
            <pc:sldMk cId="2317491427" sldId="299"/>
            <ac:picMk id="6" creationId="{BD3137C7-305B-825A-4074-A9843BDD8D62}"/>
          </ac:picMkLst>
        </pc:picChg>
      </pc:sldChg>
      <pc:sldChg chg="addSp modSp mod modNotesTx">
        <pc:chgData name="אליאב שבת" userId="4e8d091a-89f1-4851-9f79-0c71e334f188" providerId="ADAL" clId="{04874DDC-F817-40D9-BABB-9C048EC229F7}" dt="2024-05-06T17:10:22.345" v="2714" actId="20577"/>
        <pc:sldMkLst>
          <pc:docMk/>
          <pc:sldMk cId="2155747405" sldId="300"/>
        </pc:sldMkLst>
        <pc:spChg chg="add mod">
          <ac:chgData name="אליאב שבת" userId="4e8d091a-89f1-4851-9f79-0c71e334f188" providerId="ADAL" clId="{04874DDC-F817-40D9-BABB-9C048EC229F7}" dt="2024-04-13T07:42:17.570" v="785" actId="20577"/>
          <ac:spMkLst>
            <pc:docMk/>
            <pc:sldMk cId="2155747405" sldId="300"/>
            <ac:spMk id="3" creationId="{712B1EB5-0C7B-D5F4-7ECE-65B054A5837B}"/>
          </ac:spMkLst>
        </pc:spChg>
        <pc:picChg chg="add mod">
          <ac:chgData name="אליאב שבת" userId="4e8d091a-89f1-4851-9f79-0c71e334f188" providerId="ADAL" clId="{04874DDC-F817-40D9-BABB-9C048EC229F7}" dt="2024-04-12T16:07:10.262" v="640"/>
          <ac:picMkLst>
            <pc:docMk/>
            <pc:sldMk cId="2155747405" sldId="300"/>
            <ac:picMk id="2" creationId="{1B80A910-7E83-4539-AA25-CE7B51FAE49D}"/>
          </ac:picMkLst>
        </pc:picChg>
        <pc:picChg chg="add mod">
          <ac:chgData name="אליאב שבת" userId="4e8d091a-89f1-4851-9f79-0c71e334f188" providerId="ADAL" clId="{04874DDC-F817-40D9-BABB-9C048EC229F7}" dt="2024-04-13T07:42:23.963" v="786" actId="1076"/>
          <ac:picMkLst>
            <pc:docMk/>
            <pc:sldMk cId="2155747405" sldId="300"/>
            <ac:picMk id="2" creationId="{4A710D52-6647-0681-5113-7704BADCAC78}"/>
          </ac:picMkLst>
        </pc:picChg>
      </pc:sldChg>
      <pc:sldChg chg="modSp mod modNotesTx">
        <pc:chgData name="אליאב שבת" userId="4e8d091a-89f1-4851-9f79-0c71e334f188" providerId="ADAL" clId="{04874DDC-F817-40D9-BABB-9C048EC229F7}" dt="2024-05-07T17:04:38.434" v="11018" actId="20577"/>
        <pc:sldMkLst>
          <pc:docMk/>
          <pc:sldMk cId="3442461431" sldId="302"/>
        </pc:sldMkLst>
        <pc:spChg chg="mod">
          <ac:chgData name="אליאב שבת" userId="4e8d091a-89f1-4851-9f79-0c71e334f188" providerId="ADAL" clId="{04874DDC-F817-40D9-BABB-9C048EC229F7}" dt="2024-04-13T11:15:51.372" v="818"/>
          <ac:spMkLst>
            <pc:docMk/>
            <pc:sldMk cId="3442461431" sldId="302"/>
            <ac:spMk id="376" creationId="{AAE74093-07DA-5CA9-D973-E9E342E487D1}"/>
          </ac:spMkLst>
        </pc:spChg>
        <pc:spChg chg="mod">
          <ac:chgData name="אליאב שבת" userId="4e8d091a-89f1-4851-9f79-0c71e334f188" providerId="ADAL" clId="{04874DDC-F817-40D9-BABB-9C048EC229F7}" dt="2024-04-13T11:15:22.951" v="810"/>
          <ac:spMkLst>
            <pc:docMk/>
            <pc:sldMk cId="3442461431" sldId="302"/>
            <ac:spMk id="378" creationId="{6CECE872-1872-CFAF-49A7-8D8161FA7857}"/>
          </ac:spMkLst>
        </pc:spChg>
        <pc:spChg chg="mod">
          <ac:chgData name="אליאב שבת" userId="4e8d091a-89f1-4851-9f79-0c71e334f188" providerId="ADAL" clId="{04874DDC-F817-40D9-BABB-9C048EC229F7}" dt="2024-05-07T16:01:08.810" v="8407" actId="20577"/>
          <ac:spMkLst>
            <pc:docMk/>
            <pc:sldMk cId="3442461431" sldId="302"/>
            <ac:spMk id="379" creationId="{78C98926-95DA-F86F-5A4F-6F26DFD775DF}"/>
          </ac:spMkLst>
        </pc:spChg>
        <pc:spChg chg="mod">
          <ac:chgData name="אליאב שבת" userId="4e8d091a-89f1-4851-9f79-0c71e334f188" providerId="ADAL" clId="{04874DDC-F817-40D9-BABB-9C048EC229F7}" dt="2024-04-13T11:15:40.882" v="815"/>
          <ac:spMkLst>
            <pc:docMk/>
            <pc:sldMk cId="3442461431" sldId="302"/>
            <ac:spMk id="380" creationId="{289951C4-AF98-6BCC-2911-641CCAAA1EE3}"/>
          </ac:spMkLst>
        </pc:spChg>
        <pc:spChg chg="mod">
          <ac:chgData name="אליאב שבת" userId="4e8d091a-89f1-4851-9f79-0c71e334f188" providerId="ADAL" clId="{04874DDC-F817-40D9-BABB-9C048EC229F7}" dt="2024-04-13T11:16:28.557" v="821"/>
          <ac:spMkLst>
            <pc:docMk/>
            <pc:sldMk cId="3442461431" sldId="302"/>
            <ac:spMk id="381" creationId="{AFC3E360-A78E-D2F4-A1E5-421E93DD55DC}"/>
          </ac:spMkLst>
        </pc:spChg>
        <pc:spChg chg="mod">
          <ac:chgData name="אליאב שבת" userId="4e8d091a-89f1-4851-9f79-0c71e334f188" providerId="ADAL" clId="{04874DDC-F817-40D9-BABB-9C048EC229F7}" dt="2024-04-13T11:15:13.827" v="808" actId="20577"/>
          <ac:spMkLst>
            <pc:docMk/>
            <pc:sldMk cId="3442461431" sldId="302"/>
            <ac:spMk id="382" creationId="{BB58EA5C-1B0B-D7DF-77F2-4814B1DF5ED8}"/>
          </ac:spMkLst>
        </pc:spChg>
        <pc:spChg chg="mod">
          <ac:chgData name="אליאב שבת" userId="4e8d091a-89f1-4851-9f79-0c71e334f188" providerId="ADAL" clId="{04874DDC-F817-40D9-BABB-9C048EC229F7}" dt="2024-04-13T11:16:06.402" v="819"/>
          <ac:spMkLst>
            <pc:docMk/>
            <pc:sldMk cId="3442461431" sldId="302"/>
            <ac:spMk id="383" creationId="{64D8E084-62EF-9E8E-63B8-7F8A06E96908}"/>
          </ac:spMkLst>
        </pc:spChg>
        <pc:spChg chg="mod">
          <ac:chgData name="אליאב שבת" userId="4e8d091a-89f1-4851-9f79-0c71e334f188" providerId="ADAL" clId="{04874DDC-F817-40D9-BABB-9C048EC229F7}" dt="2024-04-13T11:16:43.811" v="822"/>
          <ac:spMkLst>
            <pc:docMk/>
            <pc:sldMk cId="3442461431" sldId="302"/>
            <ac:spMk id="384" creationId="{65FD5AFC-E7EC-1399-5078-3010FA347B28}"/>
          </ac:spMkLst>
        </pc:spChg>
      </pc:sldChg>
      <pc:sldChg chg="modSp mod modNotesTx">
        <pc:chgData name="אליאב שבת" userId="4e8d091a-89f1-4851-9f79-0c71e334f188" providerId="ADAL" clId="{04874DDC-F817-40D9-BABB-9C048EC229F7}" dt="2024-05-06T17:21:52.054" v="2872" actId="20577"/>
        <pc:sldMkLst>
          <pc:docMk/>
          <pc:sldMk cId="8357542" sldId="303"/>
        </pc:sldMkLst>
        <pc:spChg chg="mod">
          <ac:chgData name="אליאב שבת" userId="4e8d091a-89f1-4851-9f79-0c71e334f188" providerId="ADAL" clId="{04874DDC-F817-40D9-BABB-9C048EC229F7}" dt="2024-05-06T17:20:38.380" v="2836" actId="1076"/>
          <ac:spMkLst>
            <pc:docMk/>
            <pc:sldMk cId="8357542" sldId="303"/>
            <ac:spMk id="2" creationId="{935BA1AA-40AE-078B-8D24-6B5BCF988F44}"/>
          </ac:spMkLst>
        </pc:spChg>
        <pc:graphicFrameChg chg="mod modGraphic">
          <ac:chgData name="אליאב שבת" userId="4e8d091a-89f1-4851-9f79-0c71e334f188" providerId="ADAL" clId="{04874DDC-F817-40D9-BABB-9C048EC229F7}" dt="2024-04-17T10:44:52.592" v="892" actId="404"/>
          <ac:graphicFrameMkLst>
            <pc:docMk/>
            <pc:sldMk cId="8357542" sldId="303"/>
            <ac:graphicFrameMk id="470" creationId="{74CDAC8A-D6B9-EC2E-344E-81192E8E5BDB}"/>
          </ac:graphicFrameMkLst>
        </pc:graphicFrameChg>
      </pc:sldChg>
      <pc:sldChg chg="modSp mod modNotesTx">
        <pc:chgData name="אליאב שבת" userId="4e8d091a-89f1-4851-9f79-0c71e334f188" providerId="ADAL" clId="{04874DDC-F817-40D9-BABB-9C048EC229F7}" dt="2024-05-07T16:54:20.385" v="10533" actId="20577"/>
        <pc:sldMkLst>
          <pc:docMk/>
          <pc:sldMk cId="2915905338" sldId="307"/>
        </pc:sldMkLst>
        <pc:spChg chg="mod">
          <ac:chgData name="אליאב שבת" userId="4e8d091a-89f1-4851-9f79-0c71e334f188" providerId="ADAL" clId="{04874DDC-F817-40D9-BABB-9C048EC229F7}" dt="2024-05-07T15:42:34.994" v="6655" actId="20577"/>
          <ac:spMkLst>
            <pc:docMk/>
            <pc:sldMk cId="2915905338" sldId="307"/>
            <ac:spMk id="378" creationId="{F3EE2A7E-B532-1FB9-58F5-8B6F35536FC4}"/>
          </ac:spMkLst>
        </pc:spChg>
        <pc:spChg chg="mod">
          <ac:chgData name="אליאב שבת" userId="4e8d091a-89f1-4851-9f79-0c71e334f188" providerId="ADAL" clId="{04874DDC-F817-40D9-BABB-9C048EC229F7}" dt="2024-05-07T15:47:37.243" v="7071" actId="20577"/>
          <ac:spMkLst>
            <pc:docMk/>
            <pc:sldMk cId="2915905338" sldId="307"/>
            <ac:spMk id="380" creationId="{50B45C78-4F95-133D-C3F1-6DE943D34587}"/>
          </ac:spMkLst>
        </pc:spChg>
        <pc:spChg chg="mod">
          <ac:chgData name="אליאב שבת" userId="4e8d091a-89f1-4851-9f79-0c71e334f188" providerId="ADAL" clId="{04874DDC-F817-40D9-BABB-9C048EC229F7}" dt="2024-05-07T15:38:32.227" v="6249" actId="20577"/>
          <ac:spMkLst>
            <pc:docMk/>
            <pc:sldMk cId="2915905338" sldId="307"/>
            <ac:spMk id="382" creationId="{6D0B8434-2B13-335D-D46A-B436CDC555D6}"/>
          </ac:spMkLst>
        </pc:spChg>
      </pc:sldChg>
      <pc:sldChg chg="modSp mod modNotesTx">
        <pc:chgData name="אליאב שבת" userId="4e8d091a-89f1-4851-9f79-0c71e334f188" providerId="ADAL" clId="{04874DDC-F817-40D9-BABB-9C048EC229F7}" dt="2024-05-05T13:05:19.198" v="994" actId="20577"/>
        <pc:sldMkLst>
          <pc:docMk/>
          <pc:sldMk cId="1278698423" sldId="308"/>
        </pc:sldMkLst>
        <pc:spChg chg="mod">
          <ac:chgData name="אליאב שבת" userId="4e8d091a-89f1-4851-9f79-0c71e334f188" providerId="ADAL" clId="{04874DDC-F817-40D9-BABB-9C048EC229F7}" dt="2024-04-13T07:26:19.407" v="755" actId="20577"/>
          <ac:spMkLst>
            <pc:docMk/>
            <pc:sldMk cId="1278698423" sldId="308"/>
            <ac:spMk id="6" creationId="{2FABEE2F-C45D-DDEF-D5EC-D3053CF9B009}"/>
          </ac:spMkLst>
        </pc:spChg>
      </pc:sldChg>
      <pc:sldChg chg="modSp mod modNotesTx">
        <pc:chgData name="אליאב שבת" userId="4e8d091a-89f1-4851-9f79-0c71e334f188" providerId="ADAL" clId="{04874DDC-F817-40D9-BABB-9C048EC229F7}" dt="2024-05-05T13:03:37.941" v="925" actId="20577"/>
        <pc:sldMkLst>
          <pc:docMk/>
          <pc:sldMk cId="211993878" sldId="309"/>
        </pc:sldMkLst>
        <pc:spChg chg="mod">
          <ac:chgData name="אליאב שבת" userId="4e8d091a-89f1-4851-9f79-0c71e334f188" providerId="ADAL" clId="{04874DDC-F817-40D9-BABB-9C048EC229F7}" dt="2024-04-13T07:17:50.107" v="663" actId="20577"/>
          <ac:spMkLst>
            <pc:docMk/>
            <pc:sldMk cId="211993878" sldId="309"/>
            <ac:spMk id="376" creationId="{98886BA6-4A17-C2CF-8817-8F4D31ED9F43}"/>
          </ac:spMkLst>
        </pc:spChg>
        <pc:spChg chg="mod">
          <ac:chgData name="אליאב שבת" userId="4e8d091a-89f1-4851-9f79-0c71e334f188" providerId="ADAL" clId="{04874DDC-F817-40D9-BABB-9C048EC229F7}" dt="2024-04-13T07:17:31.546" v="653" actId="20577"/>
          <ac:spMkLst>
            <pc:docMk/>
            <pc:sldMk cId="211993878" sldId="309"/>
            <ac:spMk id="382" creationId="{C9198AFE-5E98-DD87-113B-6F5E45550ADC}"/>
          </ac:spMkLst>
        </pc:spChg>
        <pc:spChg chg="mod">
          <ac:chgData name="אליאב שבת" userId="4e8d091a-89f1-4851-9f79-0c71e334f188" providerId="ADAL" clId="{04874DDC-F817-40D9-BABB-9C048EC229F7}" dt="2024-04-13T07:17:41.243" v="659" actId="20577"/>
          <ac:spMkLst>
            <pc:docMk/>
            <pc:sldMk cId="211993878" sldId="309"/>
            <ac:spMk id="383" creationId="{45E842F9-D97D-F293-5109-C068A1CC5711}"/>
          </ac:spMkLst>
        </pc:spChg>
        <pc:spChg chg="mod">
          <ac:chgData name="אליאב שבת" userId="4e8d091a-89f1-4851-9f79-0c71e334f188" providerId="ADAL" clId="{04874DDC-F817-40D9-BABB-9C048EC229F7}" dt="2024-04-13T07:17:53.069" v="666" actId="20577"/>
          <ac:spMkLst>
            <pc:docMk/>
            <pc:sldMk cId="211993878" sldId="309"/>
            <ac:spMk id="384" creationId="{921BFA20-BF97-007A-4A42-142FB8F1F87D}"/>
          </ac:spMkLst>
        </pc:spChg>
      </pc:sldChg>
      <pc:sldChg chg="addSp delSp modSp add mod modNotesTx">
        <pc:chgData name="אליאב שבת" userId="4e8d091a-89f1-4851-9f79-0c71e334f188" providerId="ADAL" clId="{04874DDC-F817-40D9-BABB-9C048EC229F7}" dt="2024-05-05T13:03:54.606" v="949" actId="20577"/>
        <pc:sldMkLst>
          <pc:docMk/>
          <pc:sldMk cId="1131173839" sldId="310"/>
        </pc:sldMkLst>
        <pc:spChg chg="del">
          <ac:chgData name="אליאב שבת" userId="4e8d091a-89f1-4851-9f79-0c71e334f188" providerId="ADAL" clId="{04874DDC-F817-40D9-BABB-9C048EC229F7}" dt="2024-04-13T07:42:43.715" v="788" actId="478"/>
          <ac:spMkLst>
            <pc:docMk/>
            <pc:sldMk cId="1131173839" sldId="310"/>
            <ac:spMk id="3" creationId="{145E1A91-E19A-E154-B51E-950734DC6606}"/>
          </ac:spMkLst>
        </pc:spChg>
        <pc:spChg chg="add del mod">
          <ac:chgData name="אליאב שבת" userId="4e8d091a-89f1-4851-9f79-0c71e334f188" providerId="ADAL" clId="{04874DDC-F817-40D9-BABB-9C048EC229F7}" dt="2024-04-13T07:42:46.464" v="789" actId="478"/>
          <ac:spMkLst>
            <pc:docMk/>
            <pc:sldMk cId="1131173839" sldId="310"/>
            <ac:spMk id="5" creationId="{27C00E2A-A8F5-4999-A390-9D6584AE1661}"/>
          </ac:spMkLst>
        </pc:spChg>
        <pc:picChg chg="mod modCrop">
          <ac:chgData name="אליאב שבת" userId="4e8d091a-89f1-4851-9f79-0c71e334f188" providerId="ADAL" clId="{04874DDC-F817-40D9-BABB-9C048EC229F7}" dt="2024-04-13T07:45:17.046" v="804" actId="1076"/>
          <ac:picMkLst>
            <pc:docMk/>
            <pc:sldMk cId="1131173839" sldId="310"/>
            <ac:picMk id="2" creationId="{6847490A-7A1E-6892-A824-6BCD2673FF5C}"/>
          </ac:picMkLst>
        </pc:picChg>
      </pc:sldChg>
      <pc:sldChg chg="addSp delSp modSp add mod modNotesTx">
        <pc:chgData name="אליאב שבת" userId="4e8d091a-89f1-4851-9f79-0c71e334f188" providerId="ADAL" clId="{04874DDC-F817-40D9-BABB-9C048EC229F7}" dt="2024-05-07T15:37:50.103" v="6154" actId="20577"/>
        <pc:sldMkLst>
          <pc:docMk/>
          <pc:sldMk cId="1072788909" sldId="311"/>
        </pc:sldMkLst>
        <pc:spChg chg="del">
          <ac:chgData name="אליאב שבת" userId="4e8d091a-89f1-4851-9f79-0c71e334f188" providerId="ADAL" clId="{04874DDC-F817-40D9-BABB-9C048EC229F7}" dt="2024-04-17T10:42:34.807" v="861" actId="478"/>
          <ac:spMkLst>
            <pc:docMk/>
            <pc:sldMk cId="1072788909" sldId="311"/>
            <ac:spMk id="2" creationId="{F3154CCA-E250-8C84-25E5-AEE2999C44A2}"/>
          </ac:spMkLst>
        </pc:spChg>
        <pc:spChg chg="add del mod">
          <ac:chgData name="אליאב שבת" userId="4e8d091a-89f1-4851-9f79-0c71e334f188" providerId="ADAL" clId="{04874DDC-F817-40D9-BABB-9C048EC229F7}" dt="2024-04-17T10:42:36.372" v="863" actId="478"/>
          <ac:spMkLst>
            <pc:docMk/>
            <pc:sldMk cId="1072788909" sldId="311"/>
            <ac:spMk id="5" creationId="{C9E6869B-ADEE-69B6-DB2B-82224914F94A}"/>
          </ac:spMkLst>
        </pc:spChg>
        <pc:spChg chg="del">
          <ac:chgData name="אליאב שבת" userId="4e8d091a-89f1-4851-9f79-0c71e334f188" providerId="ADAL" clId="{04874DDC-F817-40D9-BABB-9C048EC229F7}" dt="2024-04-17T10:42:38.081" v="864" actId="478"/>
          <ac:spMkLst>
            <pc:docMk/>
            <pc:sldMk cId="1072788909" sldId="311"/>
            <ac:spMk id="7" creationId="{7C50D55E-08F7-8FBA-648E-A98BFCCE59C6}"/>
          </ac:spMkLst>
        </pc:spChg>
        <pc:spChg chg="add mod topLvl">
          <ac:chgData name="אליאב שבת" userId="4e8d091a-89f1-4851-9f79-0c71e334f188" providerId="ADAL" clId="{04874DDC-F817-40D9-BABB-9C048EC229F7}" dt="2024-04-17T10:43:47.268" v="883" actId="1076"/>
          <ac:spMkLst>
            <pc:docMk/>
            <pc:sldMk cId="1072788909" sldId="311"/>
            <ac:spMk id="8" creationId="{88C0ED25-3FBB-F783-5431-3D6F820E2F17}"/>
          </ac:spMkLst>
        </pc:spChg>
        <pc:grpChg chg="add del mod">
          <ac:chgData name="אליאב שבת" userId="4e8d091a-89f1-4851-9f79-0c71e334f188" providerId="ADAL" clId="{04874DDC-F817-40D9-BABB-9C048EC229F7}" dt="2024-04-17T10:43:19.706" v="874" actId="165"/>
          <ac:grpSpMkLst>
            <pc:docMk/>
            <pc:sldMk cId="1072788909" sldId="311"/>
            <ac:grpSpMk id="9" creationId="{B610DCE9-4FCF-22C0-E571-D70AB506F008}"/>
          </ac:grpSpMkLst>
        </pc:grpChg>
        <pc:picChg chg="del">
          <ac:chgData name="אליאב שבת" userId="4e8d091a-89f1-4851-9f79-0c71e334f188" providerId="ADAL" clId="{04874DDC-F817-40D9-BABB-9C048EC229F7}" dt="2024-04-17T10:42:35.510" v="862" actId="478"/>
          <ac:picMkLst>
            <pc:docMk/>
            <pc:sldMk cId="1072788909" sldId="311"/>
            <ac:picMk id="4" creationId="{D13F847C-0EAB-9BD5-0832-03F01128AAEA}"/>
          </ac:picMkLst>
        </pc:picChg>
        <pc:picChg chg="add mod topLvl">
          <ac:chgData name="אליאב שבת" userId="4e8d091a-89f1-4851-9f79-0c71e334f188" providerId="ADAL" clId="{04874DDC-F817-40D9-BABB-9C048EC229F7}" dt="2024-04-17T10:43:41.140" v="881" actId="1076"/>
          <ac:picMkLst>
            <pc:docMk/>
            <pc:sldMk cId="1072788909" sldId="311"/>
            <ac:picMk id="6" creationId="{BD3137C7-305B-825A-4074-A9843BDD8D62}"/>
          </ac:picMkLst>
        </pc:picChg>
      </pc:sldChg>
      <pc:sldChg chg="modNotesTx">
        <pc:chgData name="אליאב שבת" userId="4e8d091a-89f1-4851-9f79-0c71e334f188" providerId="ADAL" clId="{04874DDC-F817-40D9-BABB-9C048EC229F7}" dt="2024-05-05T13:05:14.442" v="987" actId="5793"/>
        <pc:sldMkLst>
          <pc:docMk/>
          <pc:sldMk cId="3358714160" sldId="312"/>
        </pc:sldMkLst>
      </pc:sldChg>
      <pc:sldChg chg="modNotesTx">
        <pc:chgData name="אליאב שבת" userId="4e8d091a-89f1-4851-9f79-0c71e334f188" providerId="ADAL" clId="{04874DDC-F817-40D9-BABB-9C048EC229F7}" dt="2024-05-05T13:05:10.175" v="980" actId="20577"/>
        <pc:sldMkLst>
          <pc:docMk/>
          <pc:sldMk cId="2267240752" sldId="313"/>
        </pc:sldMkLst>
      </pc:sldChg>
      <pc:sldChg chg="modSp mod modNotesTx">
        <pc:chgData name="אליאב שבת" userId="4e8d091a-89f1-4851-9f79-0c71e334f188" providerId="ADAL" clId="{04874DDC-F817-40D9-BABB-9C048EC229F7}" dt="2024-05-07T16:13:57.738" v="9920" actId="14100"/>
        <pc:sldMkLst>
          <pc:docMk/>
          <pc:sldMk cId="1882215159" sldId="314"/>
        </pc:sldMkLst>
        <pc:spChg chg="mod">
          <ac:chgData name="אליאב שבת" userId="4e8d091a-89f1-4851-9f79-0c71e334f188" providerId="ADAL" clId="{04874DDC-F817-40D9-BABB-9C048EC229F7}" dt="2024-05-07T16:13:57.738" v="9920" actId="14100"/>
          <ac:spMkLst>
            <pc:docMk/>
            <pc:sldMk cId="1882215159" sldId="314"/>
            <ac:spMk id="2" creationId="{15B256ED-44EE-585D-9251-2DA3C9B85774}"/>
          </ac:spMkLst>
        </pc:spChg>
      </pc:sldChg>
    </pc:docChg>
  </pc:docChgLst>
  <pc:docChgLst>
    <pc:chgData name="עומרי כהן" userId="S::omri.cohen2@e.braude.ac.il::77756f0f-3ffc-4194-b9fc-3ac6ec966401" providerId="AD" clId="Web-{1FE7F00A-067B-3522-B83B-E2356BBC88F5}"/>
    <pc:docChg chg="modSld">
      <pc:chgData name="עומרי כהן" userId="S::omri.cohen2@e.braude.ac.il::77756f0f-3ffc-4194-b9fc-3ac6ec966401" providerId="AD" clId="Web-{1FE7F00A-067B-3522-B83B-E2356BBC88F5}" dt="2024-05-07T12:54:47.190" v="136" actId="20577"/>
      <pc:docMkLst>
        <pc:docMk/>
      </pc:docMkLst>
      <pc:sldChg chg="modSp">
        <pc:chgData name="עומרי כהן" userId="S::omri.cohen2@e.braude.ac.il::77756f0f-3ffc-4194-b9fc-3ac6ec966401" providerId="AD" clId="Web-{1FE7F00A-067B-3522-B83B-E2356BBC88F5}" dt="2024-05-07T12:45:11.689" v="2" actId="20577"/>
        <pc:sldMkLst>
          <pc:docMk/>
          <pc:sldMk cId="0" sldId="264"/>
        </pc:sldMkLst>
        <pc:spChg chg="mod">
          <ac:chgData name="עומרי כהן" userId="S::omri.cohen2@e.braude.ac.il::77756f0f-3ffc-4194-b9fc-3ac6ec966401" providerId="AD" clId="Web-{1FE7F00A-067B-3522-B83B-E2356BBC88F5}" dt="2024-05-07T12:45:11.689" v="2" actId="20577"/>
          <ac:spMkLst>
            <pc:docMk/>
            <pc:sldMk cId="0" sldId="264"/>
            <ac:spMk id="418" creationId="{00000000-0000-0000-0000-000000000000}"/>
          </ac:spMkLst>
        </pc:spChg>
      </pc:sldChg>
      <pc:sldChg chg="modSp">
        <pc:chgData name="עומרי כהן" userId="S::omri.cohen2@e.braude.ac.il::77756f0f-3ffc-4194-b9fc-3ac6ec966401" providerId="AD" clId="Web-{1FE7F00A-067B-3522-B83B-E2356BBC88F5}" dt="2024-05-07T12:54:47.190" v="136" actId="20577"/>
        <pc:sldMkLst>
          <pc:docMk/>
          <pc:sldMk cId="8357542" sldId="303"/>
        </pc:sldMkLst>
        <pc:spChg chg="mod">
          <ac:chgData name="עומרי כהן" userId="S::omri.cohen2@e.braude.ac.il::77756f0f-3ffc-4194-b9fc-3ac6ec966401" providerId="AD" clId="Web-{1FE7F00A-067B-3522-B83B-E2356BBC88F5}" dt="2024-05-07T12:54:47.190" v="136" actId="20577"/>
          <ac:spMkLst>
            <pc:docMk/>
            <pc:sldMk cId="8357542" sldId="303"/>
            <ac:spMk id="2" creationId="{935BA1AA-40AE-078B-8D24-6B5BCF988F44}"/>
          </ac:spMkLst>
        </pc:spChg>
        <pc:graphicFrameChg chg="mod modGraphic">
          <ac:chgData name="עומרי כהן" userId="S::omri.cohen2@e.braude.ac.il::77756f0f-3ffc-4194-b9fc-3ac6ec966401" providerId="AD" clId="Web-{1FE7F00A-067B-3522-B83B-E2356BBC88F5}" dt="2024-05-07T12:53:55.439" v="121"/>
          <ac:graphicFrameMkLst>
            <pc:docMk/>
            <pc:sldMk cId="8357542" sldId="303"/>
            <ac:graphicFrameMk id="470" creationId="{74CDAC8A-D6B9-EC2E-344E-81192E8E5BDB}"/>
          </ac:graphicFrameMkLst>
        </pc:graphicFrameChg>
      </pc:sldChg>
    </pc:docChg>
  </pc:docChgLst>
  <pc:docChgLst>
    <pc:chgData name="עומרי כהן" userId="S::omri.cohen2@e.braude.ac.il::77756f0f-3ffc-4194-b9fc-3ac6ec966401" providerId="AD" clId="Web-{D081B1C5-8933-0D4A-2041-8F1A2C2B486E}"/>
    <pc:docChg chg="modSld">
      <pc:chgData name="עומרי כהן" userId="S::omri.cohen2@e.braude.ac.il::77756f0f-3ffc-4194-b9fc-3ac6ec966401" providerId="AD" clId="Web-{D081B1C5-8933-0D4A-2041-8F1A2C2B486E}" dt="2024-05-07T06:17:04.909" v="181" actId="20577"/>
      <pc:docMkLst>
        <pc:docMk/>
      </pc:docMkLst>
      <pc:sldChg chg="modSp">
        <pc:chgData name="עומרי כהן" userId="S::omri.cohen2@e.braude.ac.il::77756f0f-3ffc-4194-b9fc-3ac6ec966401" providerId="AD" clId="Web-{D081B1C5-8933-0D4A-2041-8F1A2C2B486E}" dt="2024-05-07T06:11:21.577" v="140" actId="1076"/>
        <pc:sldMkLst>
          <pc:docMk/>
          <pc:sldMk cId="0" sldId="264"/>
        </pc:sldMkLst>
        <pc:spChg chg="mod">
          <ac:chgData name="עומרי כהן" userId="S::omri.cohen2@e.braude.ac.il::77756f0f-3ffc-4194-b9fc-3ac6ec966401" providerId="AD" clId="Web-{D081B1C5-8933-0D4A-2041-8F1A2C2B486E}" dt="2024-05-07T06:09:42.122" v="130" actId="20577"/>
          <ac:spMkLst>
            <pc:docMk/>
            <pc:sldMk cId="0" sldId="264"/>
            <ac:spMk id="414" creationId="{00000000-0000-0000-0000-000000000000}"/>
          </ac:spMkLst>
        </pc:spChg>
        <pc:spChg chg="mod">
          <ac:chgData name="עומרי כהן" userId="S::omri.cohen2@e.braude.ac.il::77756f0f-3ffc-4194-b9fc-3ac6ec966401" providerId="AD" clId="Web-{D081B1C5-8933-0D4A-2041-8F1A2C2B486E}" dt="2024-05-07T06:11:19.967" v="139" actId="20577"/>
          <ac:spMkLst>
            <pc:docMk/>
            <pc:sldMk cId="0" sldId="264"/>
            <ac:spMk id="419" creationId="{00000000-0000-0000-0000-000000000000}"/>
          </ac:spMkLst>
        </pc:spChg>
        <pc:spChg chg="mod">
          <ac:chgData name="עומרי כהן" userId="S::omri.cohen2@e.braude.ac.il::77756f0f-3ffc-4194-b9fc-3ac6ec966401" providerId="AD" clId="Web-{D081B1C5-8933-0D4A-2041-8F1A2C2B486E}" dt="2024-05-07T06:09:18.294" v="126" actId="14100"/>
          <ac:spMkLst>
            <pc:docMk/>
            <pc:sldMk cId="0" sldId="264"/>
            <ac:spMk id="421" creationId="{00000000-0000-0000-0000-000000000000}"/>
          </ac:spMkLst>
        </pc:spChg>
        <pc:spChg chg="mod">
          <ac:chgData name="עומרי כהן" userId="S::omri.cohen2@e.braude.ac.il::77756f0f-3ffc-4194-b9fc-3ac6ec966401" providerId="AD" clId="Web-{D081B1C5-8933-0D4A-2041-8F1A2C2B486E}" dt="2024-05-07T06:11:21.577" v="140" actId="1076"/>
          <ac:spMkLst>
            <pc:docMk/>
            <pc:sldMk cId="0" sldId="264"/>
            <ac:spMk id="422" creationId="{00000000-0000-0000-0000-000000000000}"/>
          </ac:spMkLst>
        </pc:spChg>
      </pc:sldChg>
      <pc:sldChg chg="modSp">
        <pc:chgData name="עומרי כהן" userId="S::omri.cohen2@e.braude.ac.il::77756f0f-3ffc-4194-b9fc-3ac6ec966401" providerId="AD" clId="Web-{D081B1C5-8933-0D4A-2041-8F1A2C2B486E}" dt="2024-05-07T06:08:54.309" v="115" actId="20577"/>
        <pc:sldMkLst>
          <pc:docMk/>
          <pc:sldMk cId="4141768474" sldId="296"/>
        </pc:sldMkLst>
        <pc:spChg chg="mod">
          <ac:chgData name="עומרי כהן" userId="S::omri.cohen2@e.braude.ac.il::77756f0f-3ffc-4194-b9fc-3ac6ec966401" providerId="AD" clId="Web-{D081B1C5-8933-0D4A-2041-8F1A2C2B486E}" dt="2024-05-07T06:08:54.309" v="115" actId="20577"/>
          <ac:spMkLst>
            <pc:docMk/>
            <pc:sldMk cId="4141768474" sldId="296"/>
            <ac:spMk id="306" creationId="{02ED0ECB-DBC1-2713-BF6C-143788E56A05}"/>
          </ac:spMkLst>
        </pc:spChg>
      </pc:sldChg>
      <pc:sldChg chg="modSp">
        <pc:chgData name="עומרי כהן" userId="S::omri.cohen2@e.braude.ac.il::77756f0f-3ffc-4194-b9fc-3ac6ec966401" providerId="AD" clId="Web-{D081B1C5-8933-0D4A-2041-8F1A2C2B486E}" dt="2024-05-07T06:17:04.909" v="181" actId="20577"/>
        <pc:sldMkLst>
          <pc:docMk/>
          <pc:sldMk cId="2155747405" sldId="300"/>
        </pc:sldMkLst>
        <pc:spChg chg="mod">
          <ac:chgData name="עומרי כהן" userId="S::omri.cohen2@e.braude.ac.il::77756f0f-3ffc-4194-b9fc-3ac6ec966401" providerId="AD" clId="Web-{D081B1C5-8933-0D4A-2041-8F1A2C2B486E}" dt="2024-05-07T06:17:04.909" v="181" actId="20577"/>
          <ac:spMkLst>
            <pc:docMk/>
            <pc:sldMk cId="2155747405" sldId="300"/>
            <ac:spMk id="3" creationId="{712B1EB5-0C7B-D5F4-7ECE-65B054A5837B}"/>
          </ac:spMkLst>
        </pc:spChg>
      </pc:sldChg>
      <pc:sldChg chg="modSp modNotes">
        <pc:chgData name="עומרי כהן" userId="S::omri.cohen2@e.braude.ac.il::77756f0f-3ffc-4194-b9fc-3ac6ec966401" providerId="AD" clId="Web-{D081B1C5-8933-0D4A-2041-8F1A2C2B486E}" dt="2024-05-07T06:14:56.001" v="178"/>
        <pc:sldMkLst>
          <pc:docMk/>
          <pc:sldMk cId="211993878" sldId="309"/>
        </pc:sldMkLst>
        <pc:spChg chg="mod">
          <ac:chgData name="עומרי כהן" userId="S::omri.cohen2@e.braude.ac.il::77756f0f-3ffc-4194-b9fc-3ac6ec966401" providerId="AD" clId="Web-{D081B1C5-8933-0D4A-2041-8F1A2C2B486E}" dt="2024-05-07T06:14:26.720" v="176" actId="20577"/>
          <ac:spMkLst>
            <pc:docMk/>
            <pc:sldMk cId="211993878" sldId="309"/>
            <ac:spMk id="379" creationId="{83965C17-6CF5-4D78-1C29-24E7A45543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Eliav</a:t>
            </a:r>
          </a:p>
          <a:p>
            <a:pPr marL="0" lvl="0" indent="0" algn="l" rtl="0">
              <a:spcBef>
                <a:spcPts val="0"/>
              </a:spcBef>
              <a:spcAft>
                <a:spcPts val="0"/>
              </a:spcAft>
              <a:buNone/>
            </a:pPr>
            <a:endParaRPr lang="en-US"/>
          </a:p>
          <a:p>
            <a:pPr marL="0" lvl="0" indent="0" algn="l" rtl="0">
              <a:spcBef>
                <a:spcPts val="0"/>
              </a:spcBef>
              <a:spcAft>
                <a:spcPts val="0"/>
              </a:spcAft>
              <a:buNone/>
            </a:pPr>
            <a:r>
              <a:rPr lang="en-US"/>
              <a:t>There are 3 main tools used throughout the development process that helped us:</a:t>
            </a:r>
          </a:p>
          <a:p>
            <a:pPr marL="228600" lvl="0" indent="-228600" algn="l" rtl="0">
              <a:spcBef>
                <a:spcPts val="0"/>
              </a:spcBef>
              <a:spcAft>
                <a:spcPts val="0"/>
              </a:spcAft>
              <a:buAutoNum type="arabicPeriod"/>
            </a:pPr>
            <a:r>
              <a:rPr lang="en-US" b="1"/>
              <a:t>Visual Studio Code with GIT:</a:t>
            </a:r>
            <a:br>
              <a:rPr lang="en-US" b="1"/>
            </a:br>
            <a:r>
              <a:rPr lang="en-US"/>
              <a:t>Utilizing visual studio code with git integration for code management – </a:t>
            </a:r>
            <a:br>
              <a:rPr lang="en-US"/>
            </a:br>
            <a:r>
              <a:rPr lang="en-US"/>
              <a:t>ensuring flexibility and consistency across different machines.</a:t>
            </a:r>
          </a:p>
          <a:p>
            <a:pPr marL="228600" lvl="0" indent="-228600" algn="l" rtl="0">
              <a:spcBef>
                <a:spcPts val="0"/>
              </a:spcBef>
              <a:spcAft>
                <a:spcPts val="0"/>
              </a:spcAft>
              <a:buAutoNum type="arabicPeriod"/>
            </a:pPr>
            <a:endParaRPr lang="en-US"/>
          </a:p>
          <a:p>
            <a:pPr marL="228600" lvl="0" indent="-228600" algn="l" rtl="0">
              <a:spcBef>
                <a:spcPts val="0"/>
              </a:spcBef>
              <a:spcAft>
                <a:spcPts val="0"/>
              </a:spcAft>
              <a:buAutoNum type="arabicPeriod"/>
            </a:pPr>
            <a:r>
              <a:rPr lang="en-US" b="1"/>
              <a:t>Cloud computing:</a:t>
            </a:r>
            <a:br>
              <a:rPr lang="en-US"/>
            </a:br>
            <a:r>
              <a:rPr lang="en-US"/>
              <a:t>Started on local machine equipped with WSL with ubuntu image (</a:t>
            </a:r>
            <a:r>
              <a:rPr lang="en-US" b="0" i="0">
                <a:solidFill>
                  <a:srgbClr val="E8E8E6"/>
                </a:solidFill>
                <a:effectLst/>
                <a:latin typeface="__fkGrotesk_0e7774"/>
              </a:rPr>
              <a:t>Windows Subsystem for Linux) </a:t>
            </a:r>
            <a:br>
              <a:rPr lang="en-US" b="0" i="0">
                <a:solidFill>
                  <a:srgbClr val="E8E8E6"/>
                </a:solidFill>
                <a:effectLst/>
                <a:latin typeface="__fkGrotesk_0e7774"/>
              </a:rPr>
            </a:br>
            <a:r>
              <a:rPr lang="en-US" b="0" i="0">
                <a:solidFill>
                  <a:srgbClr val="E8E8E6"/>
                </a:solidFill>
                <a:effectLst/>
                <a:latin typeface="__fkGrotesk_0e7774"/>
              </a:rPr>
              <a:t>and Nvidia RTX 4070 with 12GB of </a:t>
            </a:r>
            <a:r>
              <a:rPr lang="en-US" b="0" i="0" err="1">
                <a:solidFill>
                  <a:srgbClr val="E8E8E6"/>
                </a:solidFill>
                <a:effectLst/>
                <a:latin typeface="__fkGrotesk_0e7774"/>
              </a:rPr>
              <a:t>VRam</a:t>
            </a:r>
            <a:r>
              <a:rPr lang="en-US" b="0" i="0">
                <a:solidFill>
                  <a:srgbClr val="E8E8E6"/>
                </a:solidFill>
                <a:effectLst/>
                <a:latin typeface="__fkGrotesk_0e7774"/>
              </a:rPr>
              <a:t>.</a:t>
            </a:r>
            <a:br>
              <a:rPr lang="en-US" b="0" i="0">
                <a:solidFill>
                  <a:srgbClr val="E8E8E6"/>
                </a:solidFill>
                <a:effectLst/>
                <a:latin typeface="__fkGrotesk_0e7774"/>
              </a:rPr>
            </a:br>
            <a:r>
              <a:rPr lang="en-US" b="0" i="0">
                <a:solidFill>
                  <a:srgbClr val="E8E8E6"/>
                </a:solidFill>
                <a:effectLst/>
                <a:latin typeface="__fkGrotesk_0e7774"/>
              </a:rPr>
              <a:t>We shifted to AWS </a:t>
            </a:r>
            <a:r>
              <a:rPr lang="en-US" b="0" i="0">
                <a:solidFill>
                  <a:srgbClr val="E8E8E6"/>
                </a:solidFill>
                <a:effectLst/>
                <a:latin typeface="__fkGroteskNeue_a82850"/>
              </a:rPr>
              <a:t>Elastic Compute 2 (denoted as EC2) for more scalable resources, utilizing Tesla T4 GPU </a:t>
            </a:r>
            <a:r>
              <a:rPr lang="en-US" b="0" i="0">
                <a:solidFill>
                  <a:srgbClr val="E8E8E6"/>
                </a:solidFill>
                <a:effectLst/>
                <a:latin typeface="__fkGrotesk_0e7774"/>
              </a:rPr>
              <a:t>with 16GB of </a:t>
            </a:r>
            <a:r>
              <a:rPr lang="en-US" b="0" i="0" err="1">
                <a:solidFill>
                  <a:srgbClr val="E8E8E6"/>
                </a:solidFill>
                <a:effectLst/>
                <a:latin typeface="__fkGrotesk_0e7774"/>
              </a:rPr>
              <a:t>VRam</a:t>
            </a:r>
            <a:r>
              <a:rPr lang="en-US" b="0" i="0">
                <a:solidFill>
                  <a:srgbClr val="E8E8E6"/>
                </a:solidFill>
                <a:effectLst/>
                <a:latin typeface="__fkGrotesk_0e7774"/>
              </a:rPr>
              <a:t> to handle the training.</a:t>
            </a:r>
          </a:p>
          <a:p>
            <a:pPr marL="228600" lvl="0" indent="-228600" algn="l" rtl="0">
              <a:spcBef>
                <a:spcPts val="0"/>
              </a:spcBef>
              <a:spcAft>
                <a:spcPts val="0"/>
              </a:spcAft>
              <a:buAutoNum type="arabicPeriod"/>
            </a:pPr>
            <a:endParaRPr lang="en-US" b="0" i="0">
              <a:solidFill>
                <a:srgbClr val="E8E8E6"/>
              </a:solidFill>
              <a:effectLst/>
              <a:latin typeface="__fkGrotesk_0e7774"/>
            </a:endParaRPr>
          </a:p>
          <a:p>
            <a:pPr marL="228600" lvl="0" indent="-228600" algn="l" rtl="0">
              <a:spcBef>
                <a:spcPts val="0"/>
              </a:spcBef>
              <a:spcAft>
                <a:spcPts val="0"/>
              </a:spcAft>
              <a:buAutoNum type="arabicPeriod"/>
            </a:pPr>
            <a:r>
              <a:rPr lang="en-US" b="1" i="0">
                <a:solidFill>
                  <a:srgbClr val="E8E8E6"/>
                </a:solidFill>
                <a:effectLst/>
                <a:latin typeface="__fkGrotesk_0e7774"/>
              </a:rPr>
              <a:t>Software and Libraries</a:t>
            </a:r>
            <a:br>
              <a:rPr lang="en-US" b="1" i="0">
                <a:solidFill>
                  <a:srgbClr val="E8E8E6"/>
                </a:solidFill>
                <a:effectLst/>
                <a:latin typeface="__fkGrotesk_0e7774"/>
              </a:rPr>
            </a:br>
            <a:r>
              <a:rPr lang="en-US" b="0" i="0">
                <a:solidFill>
                  <a:srgbClr val="E8E8E6"/>
                </a:solidFill>
                <a:effectLst/>
                <a:latin typeface="__fkGrotesk_0e7774"/>
              </a:rPr>
              <a:t>Utilized </a:t>
            </a:r>
            <a:r>
              <a:rPr lang="en-US" b="1" i="0">
                <a:solidFill>
                  <a:srgbClr val="E8E8E6"/>
                </a:solidFill>
                <a:effectLst/>
                <a:latin typeface="__fkGrotesk_0e7774"/>
              </a:rPr>
              <a:t>torch</a:t>
            </a:r>
            <a:r>
              <a:rPr lang="en-US" b="0" i="0">
                <a:solidFill>
                  <a:srgbClr val="E8E8E6"/>
                </a:solidFill>
                <a:effectLst/>
                <a:latin typeface="__fkGrotesk_0e7774"/>
              </a:rPr>
              <a:t> for neural network operations, </a:t>
            </a:r>
            <a:r>
              <a:rPr lang="en-US" b="1" i="0" err="1">
                <a:solidFill>
                  <a:srgbClr val="E8E8E6"/>
                </a:solidFill>
                <a:effectLst/>
                <a:latin typeface="__fkGrotesk_0e7774"/>
              </a:rPr>
              <a:t>torchaudio</a:t>
            </a:r>
            <a:r>
              <a:rPr lang="en-US" b="0" i="0">
                <a:solidFill>
                  <a:srgbClr val="E8E8E6"/>
                </a:solidFill>
                <a:effectLst/>
                <a:latin typeface="__fkGrotesk_0e7774"/>
              </a:rPr>
              <a:t> for audio processing and </a:t>
            </a:r>
            <a:r>
              <a:rPr lang="en-US" b="1" i="0">
                <a:solidFill>
                  <a:srgbClr val="E8E8E6"/>
                </a:solidFill>
                <a:effectLst/>
                <a:latin typeface="__fkGrotesk_0e7774"/>
              </a:rPr>
              <a:t>CUDA</a:t>
            </a:r>
            <a:r>
              <a:rPr lang="en-US" b="0" i="0">
                <a:solidFill>
                  <a:srgbClr val="E8E8E6"/>
                </a:solidFill>
                <a:effectLst/>
                <a:latin typeface="__fkGrotesk_0e7774"/>
              </a:rPr>
              <a:t> for GPU </a:t>
            </a:r>
            <a:r>
              <a:rPr lang="en-US"/>
              <a:t>acceleration.</a:t>
            </a:r>
            <a:r>
              <a:rPr lang="en-US" b="0" i="0">
                <a:solidFill>
                  <a:srgbClr val="E8E8E6"/>
                </a:solidFill>
                <a:effectLst/>
                <a:latin typeface="__fkGrotesk_0e7774"/>
              </a:rPr>
              <a:t> </a:t>
            </a:r>
            <a:endParaRPr lang="en-US" b="1"/>
          </a:p>
          <a:p>
            <a:pPr marL="228600" lvl="0" indent="-228600" algn="l" rtl="0">
              <a:spcBef>
                <a:spcPts val="0"/>
              </a:spcBef>
              <a:spcAft>
                <a:spcPts val="0"/>
              </a:spcAft>
              <a:buAutoNum type="arabicPeriod"/>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199DA727-8427-B7E8-7AE3-7B83AD6E4BEF}"/>
            </a:ext>
          </a:extLst>
        </p:cNvPr>
        <p:cNvGrpSpPr/>
        <p:nvPr/>
      </p:nvGrpSpPr>
      <p:grpSpPr>
        <a:xfrm>
          <a:off x="0" y="0"/>
          <a:ext cx="0" cy="0"/>
          <a:chOff x="0" y="0"/>
          <a:chExt cx="0" cy="0"/>
        </a:xfrm>
      </p:grpSpPr>
      <p:sp>
        <p:nvSpPr>
          <p:cNvPr id="354" name="Google Shape;354;g184d99d1a72_0_15:notes">
            <a:extLst>
              <a:ext uri="{FF2B5EF4-FFF2-40B4-BE49-F238E27FC236}">
                <a16:creationId xmlns:a16="http://schemas.microsoft.com/office/drawing/2014/main" id="{C40D3894-1321-7390-E0BF-5874086577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a:extLst>
              <a:ext uri="{FF2B5EF4-FFF2-40B4-BE49-F238E27FC236}">
                <a16:creationId xmlns:a16="http://schemas.microsoft.com/office/drawing/2014/main" id="{FFFBA94D-3C24-B14D-1567-709C567D25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Eliav</a:t>
            </a:r>
          </a:p>
          <a:p>
            <a:pPr marL="0" lvl="0" indent="0" algn="l" rtl="0">
              <a:spcBef>
                <a:spcPts val="0"/>
              </a:spcBef>
              <a:spcAft>
                <a:spcPts val="0"/>
              </a:spcAft>
              <a:buNone/>
            </a:pPr>
            <a:endParaRPr lang="en-US"/>
          </a:p>
          <a:p>
            <a:pPr marL="0" lvl="0" indent="0" algn="l" rtl="0">
              <a:spcBef>
                <a:spcPts val="0"/>
              </a:spcBef>
              <a:spcAft>
                <a:spcPts val="0"/>
              </a:spcAft>
              <a:buNone/>
            </a:pPr>
            <a:r>
              <a:rPr lang="en-US"/>
              <a:t>In order to achieve a good Denoising model we choose to relay on U-Net architecture. </a:t>
            </a:r>
            <a:br>
              <a:rPr lang="en-US"/>
            </a:br>
            <a:endParaRPr lang="en-US"/>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a:t>The original U-Net architecture is </a:t>
            </a:r>
            <a:r>
              <a:rPr lang="en-US" b="0" i="0">
                <a:solidFill>
                  <a:srgbClr val="2A2A2A"/>
                </a:solidFill>
                <a:effectLst/>
                <a:latin typeface="Blinker" panose="020B0604020202020204" charset="0"/>
              </a:rPr>
              <a:t>Designed originally for image segmentation.</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a:solidFill>
                  <a:srgbClr val="2A2A2A"/>
                </a:solidFill>
                <a:effectLst/>
                <a:latin typeface="Blinker" panose="020B0604020202020204" charset="0"/>
              </a:rPr>
              <a:t>It has symmetrical architecture containing encoders and decoders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a:solidFill>
                  <a:srgbClr val="2A2A2A"/>
                </a:solidFill>
                <a:effectLst/>
                <a:latin typeface="Blinker" panose="020B0604020202020204" charset="0"/>
              </a:rPr>
              <a:t>It Includes skip connections that enhance the accurate placement of image features in segmentation tasks.</a:t>
            </a:r>
            <a:br>
              <a:rPr lang="en-US" b="0" i="0">
                <a:solidFill>
                  <a:srgbClr val="2A2A2A"/>
                </a:solidFill>
                <a:effectLst/>
                <a:latin typeface="Blinker" panose="020B0604020202020204" charset="0"/>
              </a:rPr>
            </a:br>
            <a:r>
              <a:rPr lang="en-US" b="0" i="0">
                <a:solidFill>
                  <a:srgbClr val="FF0000"/>
                </a:solidFill>
                <a:effectLst/>
                <a:latin typeface="Blinker" panose="020B0604020202020204" charset="0"/>
              </a:rPr>
              <a:t>The skip connections preserve information from </a:t>
            </a:r>
            <a:r>
              <a:rPr lang="en-US" b="0" i="0">
                <a:solidFill>
                  <a:srgbClr val="E8E8E6"/>
                </a:solidFill>
                <a:effectLst/>
                <a:latin typeface="__fkGroteskNeue_a82850"/>
              </a:rPr>
              <a:t>earlier in the process (in earlier layers) and help to ensure</a:t>
            </a:r>
            <a:br>
              <a:rPr lang="en-US" b="0" i="0">
                <a:solidFill>
                  <a:srgbClr val="E8E8E6"/>
                </a:solidFill>
                <a:effectLst/>
                <a:latin typeface="__fkGroteskNeue_a82850"/>
              </a:rPr>
            </a:br>
            <a:r>
              <a:rPr lang="en-US" b="0" i="0">
                <a:solidFill>
                  <a:srgbClr val="E8E8E6"/>
                </a:solidFill>
                <a:effectLst/>
                <a:latin typeface="__fkGroteskNeue_a82850"/>
              </a:rPr>
              <a:t>that crucial data isn't lost as it passes through successive layers</a:t>
            </a:r>
            <a:br>
              <a:rPr lang="en-US" b="0" i="0">
                <a:solidFill>
                  <a:srgbClr val="ECECEC"/>
                </a:solidFill>
                <a:effectLst/>
                <a:latin typeface="Söhne"/>
              </a:rPr>
            </a:br>
            <a:endParaRPr lang="en-US" b="0" i="0">
              <a:solidFill>
                <a:srgbClr val="FF0000"/>
              </a:solidFill>
              <a:effectLst/>
              <a:latin typeface="Blinker" panose="020B0604020202020204" charset="0"/>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endParaRPr lang="en-US" b="0" i="0">
              <a:solidFill>
                <a:srgbClr val="2A2A2A"/>
              </a:solidFill>
              <a:effectLst/>
              <a:latin typeface="Blinker" panose="020B0604020202020204" charset="0"/>
            </a:endParaRPr>
          </a:p>
          <a:p>
            <a:pPr marL="0" lvl="0" indent="0" algn="l" rtl="0">
              <a:spcBef>
                <a:spcPts val="0"/>
              </a:spcBef>
              <a:spcAft>
                <a:spcPts val="0"/>
              </a:spcAft>
              <a:buNone/>
            </a:pPr>
            <a:r>
              <a:rPr lang="en-US" b="0" i="0">
                <a:solidFill>
                  <a:srgbClr val="2A2A2A"/>
                </a:solidFill>
                <a:effectLst/>
                <a:latin typeface="Blinker" panose="020B0604020202020204" charset="0"/>
              </a:rPr>
              <a:t>The Convolutional Neural Network (CNN) we use in our project is a modified version of the original U-Net, it’s called DCU-Net.</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a:solidFill>
                  <a:srgbClr val="2A2A2A"/>
                </a:solidFill>
                <a:effectLst/>
                <a:latin typeface="Blinker" panose="020B0604020202020204" charset="0"/>
              </a:rPr>
              <a:t>DCU-Net Extends U-Net to include 20 layers, designed to handle complex data efficiently.</a:t>
            </a:r>
          </a:p>
          <a:p>
            <a:pPr marL="285750" lvl="0" indent="-285750" algn="l">
              <a:buFont typeface="Arial" panose="020B0604020202020204" pitchFamily="34" charset="0"/>
              <a:buChar char="•"/>
            </a:pPr>
            <a:r>
              <a:rPr lang="en-US" b="0" i="0">
                <a:solidFill>
                  <a:srgbClr val="2A2A2A"/>
                </a:solidFill>
                <a:effectLst/>
                <a:latin typeface="Blinker" panose="020B0604020202020204" charset="0"/>
              </a:rPr>
              <a:t>It adopts the Noise2Noise approach - uses noisy inputs and targets in training stage and by that</a:t>
            </a:r>
            <a:br>
              <a:rPr lang="en-US" b="0" i="0">
                <a:solidFill>
                  <a:srgbClr val="2A2A2A"/>
                </a:solidFill>
                <a:effectLst/>
                <a:latin typeface="Blinker" panose="020B0604020202020204" charset="0"/>
              </a:rPr>
            </a:br>
            <a:r>
              <a:rPr lang="en-US" b="0" i="0">
                <a:solidFill>
                  <a:srgbClr val="2A2A2A"/>
                </a:solidFill>
                <a:effectLst/>
                <a:latin typeface="Blinker" panose="020B0604020202020204" charset="0"/>
              </a:rPr>
              <a:t>eliminating the need for clean audio samples.</a:t>
            </a:r>
          </a:p>
          <a:p>
            <a:pPr marL="0" lvl="0" indent="0" algn="l" rtl="0">
              <a:spcBef>
                <a:spcPts val="0"/>
              </a:spcBef>
              <a:spcAft>
                <a:spcPts val="0"/>
              </a:spcAft>
              <a:buNone/>
            </a:pPr>
            <a:endParaRPr lang="en-US"/>
          </a:p>
          <a:p>
            <a:pPr marL="0" lvl="0" indent="0" algn="l" rtl="0">
              <a:spcBef>
                <a:spcPts val="0"/>
              </a:spcBef>
              <a:spcAft>
                <a:spcPts val="0"/>
              </a:spcAft>
              <a:buNone/>
            </a:pPr>
            <a:endParaRPr lang="en-US" b="0" i="0">
              <a:solidFill>
                <a:srgbClr val="ECECEC"/>
              </a:solidFill>
              <a:effectLst/>
              <a:latin typeface="Söhne"/>
            </a:endParaRPr>
          </a:p>
          <a:p>
            <a:pPr algn="l">
              <a:buFont typeface="Arial" panose="020B0604020202020204" pitchFamily="34" charset="0"/>
              <a:buChar char="•"/>
            </a:pPr>
            <a:r>
              <a:rPr lang="en-US" b="1" i="0">
                <a:solidFill>
                  <a:srgbClr val="ECECEC"/>
                </a:solidFill>
                <a:effectLst/>
                <a:latin typeface="Söhne"/>
              </a:rPr>
              <a:t>Contracting Path (Encoder)</a:t>
            </a:r>
            <a:r>
              <a:rPr lang="en-US" b="0" i="0">
                <a:solidFill>
                  <a:srgbClr val="ECECEC"/>
                </a:solidFill>
                <a:effectLst/>
                <a:latin typeface="Söhne"/>
              </a:rPr>
              <a:t>: Consists of convolutional and pooling layers to reduce spatial dimensions while increasing feature depth, capturing the context of the input.</a:t>
            </a:r>
          </a:p>
          <a:p>
            <a:pPr algn="l">
              <a:buFont typeface="Arial" panose="020B0604020202020204" pitchFamily="34" charset="0"/>
              <a:buChar char="•"/>
            </a:pPr>
            <a:r>
              <a:rPr lang="en-US" b="1" i="0">
                <a:solidFill>
                  <a:srgbClr val="ECECEC"/>
                </a:solidFill>
                <a:effectLst/>
                <a:latin typeface="Söhne"/>
              </a:rPr>
              <a:t>Expansive Path (Decoder)</a:t>
            </a:r>
            <a:r>
              <a:rPr lang="en-US" b="0" i="0">
                <a:solidFill>
                  <a:srgbClr val="ECECEC"/>
                </a:solidFill>
                <a:effectLst/>
                <a:latin typeface="Söhne"/>
              </a:rPr>
              <a:t>: Comprises </a:t>
            </a:r>
            <a:r>
              <a:rPr lang="en-US" b="0" i="0" err="1">
                <a:solidFill>
                  <a:srgbClr val="ECECEC"/>
                </a:solidFill>
                <a:effectLst/>
                <a:latin typeface="Söhne"/>
              </a:rPr>
              <a:t>upconvolutional</a:t>
            </a:r>
            <a:r>
              <a:rPr lang="en-US" b="0" i="0">
                <a:solidFill>
                  <a:srgbClr val="ECECEC"/>
                </a:solidFill>
                <a:effectLst/>
                <a:latin typeface="Söhne"/>
              </a:rPr>
              <a:t> and convolutional layers to expand spatial dimensions and reconstruct the image from the compressed features, aiming for precise localization. This path often uses skip connections from the contracting path to enhance detail and accuracy in the output.</a:t>
            </a:r>
          </a:p>
          <a:p>
            <a:pPr marL="0" lvl="0" indent="0" algn="l" rtl="0">
              <a:spcBef>
                <a:spcPts val="0"/>
              </a:spcBef>
              <a:spcAft>
                <a:spcPts val="0"/>
              </a:spcAft>
              <a:buNone/>
            </a:pPr>
            <a:endParaRPr lang="en-US"/>
          </a:p>
        </p:txBody>
      </p:sp>
    </p:spTree>
    <p:extLst>
      <p:ext uri="{BB962C8B-B14F-4D97-AF65-F5344CB8AC3E}">
        <p14:creationId xmlns:p14="http://schemas.microsoft.com/office/powerpoint/2010/main" val="906267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199DA727-8427-B7E8-7AE3-7B83AD6E4BEF}"/>
            </a:ext>
          </a:extLst>
        </p:cNvPr>
        <p:cNvGrpSpPr/>
        <p:nvPr/>
      </p:nvGrpSpPr>
      <p:grpSpPr>
        <a:xfrm>
          <a:off x="0" y="0"/>
          <a:ext cx="0" cy="0"/>
          <a:chOff x="0" y="0"/>
          <a:chExt cx="0" cy="0"/>
        </a:xfrm>
      </p:grpSpPr>
      <p:sp>
        <p:nvSpPr>
          <p:cNvPr id="354" name="Google Shape;354;g184d99d1a72_0_15:notes">
            <a:extLst>
              <a:ext uri="{FF2B5EF4-FFF2-40B4-BE49-F238E27FC236}">
                <a16:creationId xmlns:a16="http://schemas.microsoft.com/office/drawing/2014/main" id="{C40D3894-1321-7390-E0BF-5874086577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a:extLst>
              <a:ext uri="{FF2B5EF4-FFF2-40B4-BE49-F238E27FC236}">
                <a16:creationId xmlns:a16="http://schemas.microsoft.com/office/drawing/2014/main" id="{FFFBA94D-3C24-B14D-1567-709C567D25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Eliav</a:t>
            </a:r>
          </a:p>
          <a:p>
            <a:pPr marL="0" lvl="0" indent="0" algn="l" rtl="0">
              <a:spcBef>
                <a:spcPts val="0"/>
              </a:spcBef>
              <a:spcAft>
                <a:spcPts val="0"/>
              </a:spcAft>
              <a:buNone/>
            </a:pPr>
            <a:endParaRPr lang="en-US"/>
          </a:p>
          <a:p>
            <a:pPr marL="0" lvl="0" indent="0" algn="l" rtl="0">
              <a:spcBef>
                <a:spcPts val="0"/>
              </a:spcBef>
              <a:spcAft>
                <a:spcPts val="0"/>
              </a:spcAft>
              <a:buNone/>
            </a:pPr>
            <a:r>
              <a:rPr lang="en-US"/>
              <a:t>As you can see, we have 20 layers (10 encoders and 10 decoders) each layer has it’s own kernel, stride and channel sizes.</a:t>
            </a:r>
          </a:p>
          <a:p>
            <a:pPr marL="0" lvl="0" indent="0" algn="l" rtl="0">
              <a:spcBef>
                <a:spcPts val="0"/>
              </a:spcBef>
              <a:spcAft>
                <a:spcPts val="0"/>
              </a:spcAft>
              <a:buNone/>
            </a:pPr>
            <a:endParaRPr lang="en-US"/>
          </a:p>
          <a:p>
            <a:pPr marL="0" lvl="0" indent="0" algn="l" rtl="0">
              <a:spcBef>
                <a:spcPts val="0"/>
              </a:spcBef>
              <a:spcAft>
                <a:spcPts val="0"/>
              </a:spcAft>
              <a:buNone/>
            </a:pPr>
            <a:r>
              <a:rPr lang="en-US"/>
              <a:t>The kernel sizes in convolutional neural networks (CNN), particularly in the context of processing audio signals represented as spectrograms, </a:t>
            </a:r>
            <a:br>
              <a:rPr lang="en-US"/>
            </a:br>
            <a:r>
              <a:rPr lang="en-US"/>
              <a:t>have an impact on how the model captures and processes temporal and frequency information.</a:t>
            </a:r>
          </a:p>
          <a:p>
            <a:pPr marL="0" lvl="0" indent="0" algn="l" rtl="0">
              <a:spcBef>
                <a:spcPts val="0"/>
              </a:spcBef>
              <a:spcAft>
                <a:spcPts val="0"/>
              </a:spcAft>
              <a:buNone/>
            </a:pPr>
            <a:endParaRPr lang="en-US"/>
          </a:p>
          <a:p>
            <a:pPr marL="0" lvl="0" indent="0" algn="l" rtl="0">
              <a:spcBef>
                <a:spcPts val="0"/>
              </a:spcBef>
              <a:spcAft>
                <a:spcPts val="0"/>
              </a:spcAft>
              <a:buNone/>
            </a:pPr>
            <a:r>
              <a:rPr lang="en-US"/>
              <a:t>Understanding Kernel Sizes:</a:t>
            </a:r>
          </a:p>
          <a:p>
            <a:pPr marL="0" lvl="0" indent="0" algn="l" rtl="0">
              <a:spcBef>
                <a:spcPts val="0"/>
              </a:spcBef>
              <a:spcAft>
                <a:spcPts val="0"/>
              </a:spcAft>
              <a:buNone/>
            </a:pPr>
            <a:r>
              <a:rPr lang="en-US"/>
              <a:t>(7, 1) Kernel: This kernel has a larger size in the time dimension and is narrow in the frequency dimension. </a:t>
            </a:r>
            <a:br>
              <a:rPr lang="en-US"/>
            </a:br>
            <a:r>
              <a:rPr lang="en-US"/>
              <a:t>                    It's designed to capture longer temporal patterns without mixing too many frequency components. </a:t>
            </a:r>
            <a:br>
              <a:rPr lang="en-US"/>
            </a:br>
            <a:r>
              <a:rPr lang="en-US"/>
              <a:t>                    This can be useful for identifying features that spread across time but are narrow in frequency, such as a buzz sound or a tone.</a:t>
            </a:r>
          </a:p>
          <a:p>
            <a:pPr marL="0" lvl="0" indent="0" algn="l" rtl="0">
              <a:spcBef>
                <a:spcPts val="0"/>
              </a:spcBef>
              <a:spcAft>
                <a:spcPts val="0"/>
              </a:spcAft>
              <a:buNone/>
            </a:pPr>
            <a:endParaRPr lang="en-US"/>
          </a:p>
          <a:p>
            <a:pPr marL="0" lvl="0" indent="0" algn="l" rtl="0">
              <a:spcBef>
                <a:spcPts val="0"/>
              </a:spcBef>
              <a:spcAft>
                <a:spcPts val="0"/>
              </a:spcAft>
              <a:buNone/>
            </a:pPr>
            <a:r>
              <a:rPr lang="en-US"/>
              <a:t>(1, 7) Kernel: Conversely, this kernel is elongated in the frequency dimension, which means it can capture wider frequency patterns while keeping temporal resolution high. </a:t>
            </a:r>
            <a:br>
              <a:rPr lang="en-US"/>
            </a:br>
            <a:r>
              <a:rPr lang="en-US"/>
              <a:t>                    It can help the model to identify features that are stable over time but vary across frequencies, like the sound of a chord.</a:t>
            </a:r>
          </a:p>
          <a:p>
            <a:pPr marL="0" lvl="0" indent="0" algn="l" rtl="0">
              <a:spcBef>
                <a:spcPts val="0"/>
              </a:spcBef>
              <a:spcAft>
                <a:spcPts val="0"/>
              </a:spcAft>
              <a:buNone/>
            </a:pPr>
            <a:endParaRPr lang="en-US"/>
          </a:p>
          <a:p>
            <a:pPr marL="0" lvl="0" indent="0" algn="l" rtl="0">
              <a:spcBef>
                <a:spcPts val="0"/>
              </a:spcBef>
              <a:spcAft>
                <a:spcPts val="0"/>
              </a:spcAft>
              <a:buNone/>
            </a:pPr>
            <a:r>
              <a:rPr lang="en-US"/>
              <a:t>Rectangular Kernels (e.g., (6, 4), (7, 5)): These kernels are neither too stretched in time nor frequency, allowing the model to learn features that have some extension in both dimensions. </a:t>
            </a:r>
            <a:br>
              <a:rPr lang="en-US"/>
            </a:br>
            <a:r>
              <a:rPr lang="en-US"/>
              <a:t>                                                          They can be useful for capturing the characteristics of speech or other complex sounds that vary in both time and frequency.</a:t>
            </a:r>
          </a:p>
          <a:p>
            <a:pPr marL="0" lvl="0" indent="0" algn="l" rtl="0">
              <a:spcBef>
                <a:spcPts val="0"/>
              </a:spcBef>
              <a:spcAft>
                <a:spcPts val="0"/>
              </a:spcAft>
              <a:buNone/>
            </a:pPr>
            <a:endParaRPr lang="en-US"/>
          </a:p>
          <a:p>
            <a:pPr marL="0" lvl="0" indent="0" algn="l" rtl="0">
              <a:spcBef>
                <a:spcPts val="0"/>
              </a:spcBef>
              <a:spcAft>
                <a:spcPts val="0"/>
              </a:spcAft>
              <a:buNone/>
            </a:pPr>
            <a:r>
              <a:rPr lang="en-US"/>
              <a:t>Square Kernels (e.g., (5, 3)): Square or almost square kernels capture information more uniformly across time and frequency dimensions. </a:t>
            </a:r>
            <a:br>
              <a:rPr lang="en-US"/>
            </a:br>
            <a:r>
              <a:rPr lang="en-US"/>
              <a:t>                                          They are versatile and can be used to learn a variety of features.</a:t>
            </a:r>
            <a:endParaRPr/>
          </a:p>
        </p:txBody>
      </p:sp>
    </p:spTree>
    <p:extLst>
      <p:ext uri="{BB962C8B-B14F-4D97-AF65-F5344CB8AC3E}">
        <p14:creationId xmlns:p14="http://schemas.microsoft.com/office/powerpoint/2010/main" val="484803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9AE2AC47-BFE8-F243-AF66-7E5AD8A07ADA}"/>
            </a:ext>
          </a:extLst>
        </p:cNvPr>
        <p:cNvGrpSpPr/>
        <p:nvPr/>
      </p:nvGrpSpPr>
      <p:grpSpPr>
        <a:xfrm>
          <a:off x="0" y="0"/>
          <a:ext cx="0" cy="0"/>
          <a:chOff x="0" y="0"/>
          <a:chExt cx="0" cy="0"/>
        </a:xfrm>
      </p:grpSpPr>
      <p:sp>
        <p:nvSpPr>
          <p:cNvPr id="354" name="Google Shape;354;g184d99d1a72_0_15:notes">
            <a:extLst>
              <a:ext uri="{FF2B5EF4-FFF2-40B4-BE49-F238E27FC236}">
                <a16:creationId xmlns:a16="http://schemas.microsoft.com/office/drawing/2014/main" id="{2174D43F-1DD3-7F2F-9E17-F90A255307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a:extLst>
              <a:ext uri="{FF2B5EF4-FFF2-40B4-BE49-F238E27FC236}">
                <a16:creationId xmlns:a16="http://schemas.microsoft.com/office/drawing/2014/main" id="{98E2364A-4072-588D-B47C-BF204C4684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Omri</a:t>
            </a:r>
          </a:p>
          <a:p>
            <a:pPr marL="228600" lvl="0" indent="-228600" algn="l" rtl="0">
              <a:spcBef>
                <a:spcPts val="0"/>
              </a:spcBef>
              <a:spcAft>
                <a:spcPts val="0"/>
              </a:spcAft>
              <a:buAutoNum type="arabicPeriod"/>
            </a:pPr>
            <a:r>
              <a:rPr lang="en-US"/>
              <a:t>Short time furrier transform from time domain to frequency domain</a:t>
            </a:r>
          </a:p>
          <a:p>
            <a:pPr marL="228600" lvl="0" indent="-228600" algn="l" rtl="0">
              <a:spcBef>
                <a:spcPts val="0"/>
              </a:spcBef>
              <a:spcAft>
                <a:spcPts val="0"/>
              </a:spcAft>
              <a:buAutoNum type="arabicPeriod"/>
            </a:pPr>
            <a:r>
              <a:rPr lang="en-US"/>
              <a:t>Run spectrogram on model</a:t>
            </a:r>
          </a:p>
          <a:p>
            <a:pPr marL="228600" lvl="0" indent="-228600" algn="l" rtl="0">
              <a:spcBef>
                <a:spcPts val="0"/>
              </a:spcBef>
              <a:spcAft>
                <a:spcPts val="0"/>
              </a:spcAft>
              <a:buAutoNum type="arabicPeriod"/>
            </a:pPr>
            <a:r>
              <a:rPr lang="en-US"/>
              <a:t>Invers stft</a:t>
            </a:r>
          </a:p>
        </p:txBody>
      </p:sp>
    </p:spTree>
    <p:extLst>
      <p:ext uri="{BB962C8B-B14F-4D97-AF65-F5344CB8AC3E}">
        <p14:creationId xmlns:p14="http://schemas.microsoft.com/office/powerpoint/2010/main" val="1884241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2C82FBFA-D941-BE2E-2697-1FAC8AB7871E}"/>
            </a:ext>
          </a:extLst>
        </p:cNvPr>
        <p:cNvGrpSpPr/>
        <p:nvPr/>
      </p:nvGrpSpPr>
      <p:grpSpPr>
        <a:xfrm>
          <a:off x="0" y="0"/>
          <a:ext cx="0" cy="0"/>
          <a:chOff x="0" y="0"/>
          <a:chExt cx="0" cy="0"/>
        </a:xfrm>
      </p:grpSpPr>
      <p:sp>
        <p:nvSpPr>
          <p:cNvPr id="354" name="Google Shape;354;g184d99d1a72_0_15:notes">
            <a:extLst>
              <a:ext uri="{FF2B5EF4-FFF2-40B4-BE49-F238E27FC236}">
                <a16:creationId xmlns:a16="http://schemas.microsoft.com/office/drawing/2014/main" id="{C66AF5C8-32EE-4F51-4C0F-A470272E79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a:extLst>
              <a:ext uri="{FF2B5EF4-FFF2-40B4-BE49-F238E27FC236}">
                <a16:creationId xmlns:a16="http://schemas.microsoft.com/office/drawing/2014/main" id="{F6FB5C6C-77C2-0388-0FF0-BA45505AE9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Omri</a:t>
            </a:r>
          </a:p>
          <a:p>
            <a:pPr marL="228600" lvl="0" indent="-228600" algn="l" rtl="0">
              <a:spcBef>
                <a:spcPts val="0"/>
              </a:spcBef>
              <a:spcAft>
                <a:spcPts val="0"/>
              </a:spcAft>
              <a:buAutoNum type="arabicPeriod"/>
            </a:pPr>
            <a:r>
              <a:rPr lang="en-US"/>
              <a:t>Implement Gui, scripts, updated</a:t>
            </a:r>
          </a:p>
          <a:p>
            <a:pPr marL="228600" lvl="0" indent="-228600" algn="l" rtl="0">
              <a:spcBef>
                <a:spcPts val="0"/>
              </a:spcBef>
              <a:spcAft>
                <a:spcPts val="0"/>
              </a:spcAft>
              <a:buAutoNum type="arabicPeriod"/>
            </a:pPr>
            <a:r>
              <a:rPr lang="en-US"/>
              <a:t>Training infrastructure to train the data</a:t>
            </a:r>
          </a:p>
          <a:p>
            <a:pPr marL="228600" lvl="0" indent="-228600" algn="l" rtl="0">
              <a:spcBef>
                <a:spcPts val="0"/>
              </a:spcBef>
              <a:spcAft>
                <a:spcPts val="0"/>
              </a:spcAft>
              <a:buAutoNum type="arabicPeriod"/>
            </a:pPr>
            <a:r>
              <a:rPr lang="en-US"/>
              <a:t>Convert speech to spectrogram</a:t>
            </a:r>
          </a:p>
          <a:p>
            <a:pPr marL="228600" lvl="0" indent="-228600" algn="l" rtl="0">
              <a:spcBef>
                <a:spcPts val="0"/>
              </a:spcBef>
              <a:spcAft>
                <a:spcPts val="0"/>
              </a:spcAft>
              <a:buAutoNum type="arabicPeriod"/>
            </a:pPr>
            <a:r>
              <a:rPr lang="en-US"/>
              <a:t>Adjust model to handle the inputs</a:t>
            </a:r>
          </a:p>
          <a:p>
            <a:pPr marL="228600" lvl="0" indent="-228600" algn="l" rtl="0">
              <a:spcBef>
                <a:spcPts val="0"/>
              </a:spcBef>
              <a:spcAft>
                <a:spcPts val="0"/>
              </a:spcAft>
              <a:buAutoNum type="arabicPeriod"/>
            </a:pPr>
            <a:r>
              <a:rPr lang="en-US"/>
              <a:t>Update using results </a:t>
            </a:r>
          </a:p>
        </p:txBody>
      </p:sp>
    </p:spTree>
    <p:extLst>
      <p:ext uri="{BB962C8B-B14F-4D97-AF65-F5344CB8AC3E}">
        <p14:creationId xmlns:p14="http://schemas.microsoft.com/office/powerpoint/2010/main" val="1136793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a:extLst>
            <a:ext uri="{FF2B5EF4-FFF2-40B4-BE49-F238E27FC236}">
              <a16:creationId xmlns:a16="http://schemas.microsoft.com/office/drawing/2014/main" id="{FD23AD1C-57DD-71DA-561E-29D02F171C13}"/>
            </a:ext>
          </a:extLst>
        </p:cNvPr>
        <p:cNvGrpSpPr/>
        <p:nvPr/>
      </p:nvGrpSpPr>
      <p:grpSpPr>
        <a:xfrm>
          <a:off x="0" y="0"/>
          <a:ext cx="0" cy="0"/>
          <a:chOff x="0" y="0"/>
          <a:chExt cx="0" cy="0"/>
        </a:xfrm>
      </p:grpSpPr>
      <p:sp>
        <p:nvSpPr>
          <p:cNvPr id="314" name="Google Shape;314;g54dda1946d_6_308:notes">
            <a:extLst>
              <a:ext uri="{FF2B5EF4-FFF2-40B4-BE49-F238E27FC236}">
                <a16:creationId xmlns:a16="http://schemas.microsoft.com/office/drawing/2014/main" id="{34C1F3D9-EBD0-7304-C0AF-09E8C7E221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4dda1946d_6_308:notes">
            <a:extLst>
              <a:ext uri="{FF2B5EF4-FFF2-40B4-BE49-F238E27FC236}">
                <a16:creationId xmlns:a16="http://schemas.microsoft.com/office/drawing/2014/main" id="{AE266AA1-5CA9-E71D-E701-FB4FB56173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753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a:extLst>
            <a:ext uri="{FF2B5EF4-FFF2-40B4-BE49-F238E27FC236}">
              <a16:creationId xmlns:a16="http://schemas.microsoft.com/office/drawing/2014/main" id="{F2790425-DBAD-B5D6-FD77-A20264EF4C75}"/>
            </a:ext>
          </a:extLst>
        </p:cNvPr>
        <p:cNvGrpSpPr/>
        <p:nvPr/>
      </p:nvGrpSpPr>
      <p:grpSpPr>
        <a:xfrm>
          <a:off x="0" y="0"/>
          <a:ext cx="0" cy="0"/>
          <a:chOff x="0" y="0"/>
          <a:chExt cx="0" cy="0"/>
        </a:xfrm>
      </p:grpSpPr>
      <p:sp>
        <p:nvSpPr>
          <p:cNvPr id="373" name="Google Shape;373;g184d99d1a72_0_57:notes">
            <a:extLst>
              <a:ext uri="{FF2B5EF4-FFF2-40B4-BE49-F238E27FC236}">
                <a16:creationId xmlns:a16="http://schemas.microsoft.com/office/drawing/2014/main" id="{CCCCF1AF-6363-57D1-F5F8-F1407DA663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84d99d1a72_0_57:notes">
            <a:extLst>
              <a:ext uri="{FF2B5EF4-FFF2-40B4-BE49-F238E27FC236}">
                <a16:creationId xmlns:a16="http://schemas.microsoft.com/office/drawing/2014/main" id="{CDE90971-5421-FDC7-A638-D3A2A93D31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Eliav</a:t>
            </a:r>
          </a:p>
          <a:p>
            <a:pPr marL="0" lvl="0" indent="0" algn="l" rtl="0">
              <a:spcBef>
                <a:spcPts val="0"/>
              </a:spcBef>
              <a:spcAft>
                <a:spcPts val="0"/>
              </a:spcAft>
              <a:buNone/>
            </a:pPr>
            <a:endParaRPr lang="en-US"/>
          </a:p>
          <a:p>
            <a:pPr marL="0" lvl="0" indent="0" algn="l" rtl="0">
              <a:spcBef>
                <a:spcPts val="0"/>
              </a:spcBef>
              <a:spcAft>
                <a:spcPts val="0"/>
              </a:spcAft>
              <a:buNone/>
            </a:pPr>
            <a:r>
              <a:rPr lang="en-US"/>
              <a:t>In order to evaluate the results we used several metrics:</a:t>
            </a:r>
          </a:p>
          <a:p>
            <a:pPr marL="0" lvl="0" indent="0" algn="l" rtl="0">
              <a:spcBef>
                <a:spcPts val="0"/>
              </a:spcBef>
              <a:spcAft>
                <a:spcPts val="0"/>
              </a:spcAft>
              <a:buNone/>
            </a:pPr>
            <a:endParaRPr lang="en-US"/>
          </a:p>
          <a:p>
            <a:pPr marL="228600" lvl="0" indent="-228600" algn="l" rtl="0">
              <a:spcBef>
                <a:spcPts val="0"/>
              </a:spcBef>
              <a:spcAft>
                <a:spcPts val="0"/>
              </a:spcAft>
              <a:buAutoNum type="arabicPeriod"/>
            </a:pPr>
            <a:r>
              <a:rPr lang="en-US" b="1"/>
              <a:t>Human hearing</a:t>
            </a:r>
            <a:r>
              <a:rPr lang="en-US"/>
              <a:t>:</a:t>
            </a:r>
            <a:br>
              <a:rPr lang="en-US"/>
            </a:br>
            <a:r>
              <a:rPr lang="en-US"/>
              <a:t>We analyzed the recordings by simply listening to them – before and after the denoising process (before passed them through the network).</a:t>
            </a:r>
            <a:br>
              <a:rPr lang="en-US"/>
            </a:br>
            <a:r>
              <a:rPr lang="en-US"/>
              <a:t>Most of the tests were passed successfully and the tests who didn’t </a:t>
            </a:r>
            <a:r>
              <a:rPr lang="en-US" sz="1100">
                <a:solidFill>
                  <a:srgbClr val="2A2A2A"/>
                </a:solidFill>
              </a:rPr>
              <a:t>were often too noisy to understand even for human ear.</a:t>
            </a:r>
          </a:p>
          <a:p>
            <a:pPr marL="228600" lvl="0" indent="-228600" algn="l" rtl="0">
              <a:spcBef>
                <a:spcPts val="0"/>
              </a:spcBef>
              <a:spcAft>
                <a:spcPts val="0"/>
              </a:spcAft>
              <a:buAutoNum type="arabicPeriod"/>
            </a:pPr>
            <a:endParaRPr lang="en-US" sz="1100">
              <a:solidFill>
                <a:srgbClr val="2A2A2A"/>
              </a:solidFill>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100" b="1">
                <a:solidFill>
                  <a:srgbClr val="2A2A2A"/>
                </a:solidFill>
              </a:rPr>
              <a:t>SNR:</a:t>
            </a:r>
            <a:br>
              <a:rPr lang="en-US" sz="1100" b="1">
                <a:solidFill>
                  <a:srgbClr val="2A2A2A"/>
                </a:solidFill>
              </a:rPr>
            </a:br>
            <a:r>
              <a:rPr lang="en-US" sz="1100" b="0">
                <a:solidFill>
                  <a:srgbClr val="2A2A2A"/>
                </a:solidFill>
              </a:rPr>
              <a:t>A common way to assess audio quality is Signal-to-Noise Ratio (denoted as SNR). We aimed to improve the SNR by at least 10db.</a:t>
            </a:r>
            <a:br>
              <a:rPr lang="en-US" sz="1100" b="0">
                <a:solidFill>
                  <a:srgbClr val="2A2A2A"/>
                </a:solidFill>
              </a:rPr>
            </a:br>
            <a:r>
              <a:rPr lang="en-US" sz="1100" b="0">
                <a:solidFill>
                  <a:srgbClr val="2A2A2A"/>
                </a:solidFill>
              </a:rPr>
              <a:t>The results were varied, some of them were notably better than our goal and others (</a:t>
            </a:r>
            <a:r>
              <a:rPr lang="en-US" sz="1100">
                <a:solidFill>
                  <a:srgbClr val="2A2A2A"/>
                </a:solidFill>
              </a:rPr>
              <a:t>especially ones with poorer audio quality), showed smaller gains.</a:t>
            </a:r>
          </a:p>
          <a:p>
            <a:pPr marL="228600" lvl="0" indent="-228600" algn="l" rtl="0">
              <a:spcBef>
                <a:spcPts val="0"/>
              </a:spcBef>
              <a:spcAft>
                <a:spcPts val="0"/>
              </a:spcAft>
              <a:buAutoNum type="arabicPeriod"/>
            </a:pPr>
            <a:endParaRPr lang="en-US" b="1"/>
          </a:p>
          <a:p>
            <a:pPr marL="228600" lvl="0" indent="-228600" algn="l" rtl="0">
              <a:spcBef>
                <a:spcPts val="0"/>
              </a:spcBef>
              <a:spcAft>
                <a:spcPts val="0"/>
              </a:spcAft>
              <a:buAutoNum type="arabicPeriod"/>
            </a:pPr>
            <a:endParaRPr lang="en-US"/>
          </a:p>
          <a:p>
            <a:pPr marL="228600" lvl="0" indent="-228600" algn="l" rtl="0">
              <a:spcBef>
                <a:spcPts val="0"/>
              </a:spcBef>
              <a:spcAft>
                <a:spcPts val="0"/>
              </a:spcAft>
              <a:buAutoNum type="arabicPeriod"/>
            </a:pPr>
            <a:endParaRPr lang="en-US"/>
          </a:p>
        </p:txBody>
      </p:sp>
    </p:spTree>
    <p:extLst>
      <p:ext uri="{BB962C8B-B14F-4D97-AF65-F5344CB8AC3E}">
        <p14:creationId xmlns:p14="http://schemas.microsoft.com/office/powerpoint/2010/main" val="6995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Eliav</a:t>
            </a:r>
          </a:p>
          <a:p>
            <a:pPr marL="0" lvl="0" indent="0" algn="l" rtl="0">
              <a:spcBef>
                <a:spcPts val="0"/>
              </a:spcBef>
              <a:spcAft>
                <a:spcPts val="0"/>
              </a:spcAft>
              <a:buNone/>
            </a:pPr>
            <a:endParaRPr lang="en-US"/>
          </a:p>
          <a:p>
            <a:pPr marL="228600" lvl="0" indent="-228600" algn="l" rtl="0">
              <a:spcBef>
                <a:spcPts val="0"/>
              </a:spcBef>
              <a:spcAft>
                <a:spcPts val="0"/>
              </a:spcAft>
              <a:buAutoNum type="arabicPeriod"/>
            </a:pPr>
            <a:r>
              <a:rPr lang="en-US" b="1"/>
              <a:t>Visual Assessment:</a:t>
            </a:r>
            <a:r>
              <a:rPr lang="en-US"/>
              <a:t> </a:t>
            </a:r>
            <a:br>
              <a:rPr lang="en-US"/>
            </a:br>
            <a:r>
              <a:rPr lang="en-US" b="0"/>
              <a:t>We conducted visual comparisons of the (noisy vs. denoised) and also (denoised vs. original) spectrograms.</a:t>
            </a:r>
            <a:br>
              <a:rPr lang="en-US" b="0"/>
            </a:br>
            <a:r>
              <a:rPr lang="en-US" sz="1100">
                <a:solidFill>
                  <a:srgbClr val="2A2A2A"/>
                </a:solidFill>
              </a:rPr>
              <a:t>Most assessments indicated good results and sufficient similarity to the original clean samples.</a:t>
            </a:r>
          </a:p>
          <a:p>
            <a:pPr marL="228600" lvl="0" indent="-228600" algn="l" rtl="0">
              <a:spcBef>
                <a:spcPts val="0"/>
              </a:spcBef>
              <a:spcAft>
                <a:spcPts val="0"/>
              </a:spcAft>
              <a:buAutoNum type="arabicPeriod"/>
            </a:pPr>
            <a:endParaRPr lang="en-US"/>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1"/>
              <a:t>Perceptual Evaluation of Speech Quality (PESQ):</a:t>
            </a:r>
            <a:br>
              <a:rPr lang="en-US" b="1"/>
            </a:br>
            <a:r>
              <a:rPr lang="en-US" sz="1100"/>
              <a:t>PESQ measures the clarity and quality of speech after processing.</a:t>
            </a:r>
            <a:br>
              <a:rPr lang="en-US" sz="1100"/>
            </a:br>
            <a:r>
              <a:rPr lang="en-US" sz="1100"/>
              <a:t>Our goal was to remove noises from the audio samples while maintaining the speech quality, something we have done quite successfully .</a:t>
            </a:r>
            <a:br>
              <a:rPr lang="en-US" sz="1100"/>
            </a:br>
            <a:r>
              <a:rPr lang="en-US" sz="1100"/>
              <a:t>In our tests we have found that speech was preserved but the improvements were minor – </a:t>
            </a:r>
            <a:br>
              <a:rPr lang="en-US" sz="1100"/>
            </a:br>
            <a:r>
              <a:rPr lang="en-US" sz="1100"/>
              <a:t>something that worth to focus on future iterations in order to improve overall model performance.</a:t>
            </a:r>
            <a:endParaRPr lang="en-US" b="1"/>
          </a:p>
          <a:p>
            <a:pPr marL="228600" lvl="0" indent="-228600" algn="l" rtl="0">
              <a:spcBef>
                <a:spcPts val="0"/>
              </a:spcBef>
              <a:spcAft>
                <a:spcPts val="0"/>
              </a:spcAft>
              <a:buAutoNum type="arabicPeriod"/>
            </a:pP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796493C7-CBC4-060E-4C10-77E3BF0C85A0}"/>
            </a:ext>
          </a:extLst>
        </p:cNvPr>
        <p:cNvGrpSpPr/>
        <p:nvPr/>
      </p:nvGrpSpPr>
      <p:grpSpPr>
        <a:xfrm>
          <a:off x="0" y="0"/>
          <a:ext cx="0" cy="0"/>
          <a:chOff x="0" y="0"/>
          <a:chExt cx="0" cy="0"/>
        </a:xfrm>
      </p:grpSpPr>
      <p:sp>
        <p:nvSpPr>
          <p:cNvPr id="466" name="Google Shape;466;g54dda1946d_4_2701:notes">
            <a:extLst>
              <a:ext uri="{FF2B5EF4-FFF2-40B4-BE49-F238E27FC236}">
                <a16:creationId xmlns:a16="http://schemas.microsoft.com/office/drawing/2014/main" id="{9746A3BE-6927-73B5-B756-E688E94D8C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4dda1946d_4_2701:notes">
            <a:extLst>
              <a:ext uri="{FF2B5EF4-FFF2-40B4-BE49-F238E27FC236}">
                <a16:creationId xmlns:a16="http://schemas.microsoft.com/office/drawing/2014/main" id="{33B47D32-A575-E22D-B2EC-658FD77E34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Omri</a:t>
            </a:r>
          </a:p>
          <a:p>
            <a:pPr marL="228600" lvl="0" indent="-228600" algn="l" rtl="0">
              <a:spcBef>
                <a:spcPts val="0"/>
              </a:spcBef>
              <a:spcAft>
                <a:spcPts val="0"/>
              </a:spcAft>
              <a:buAutoNum type="arabicPeriod"/>
            </a:pPr>
            <a:r>
              <a:rPr lang="en-US"/>
              <a:t>Initial understanding of abilities and denoising</a:t>
            </a:r>
          </a:p>
          <a:p>
            <a:pPr marL="228600" lvl="0" indent="-228600" algn="l" rtl="0">
              <a:spcBef>
                <a:spcPts val="0"/>
              </a:spcBef>
              <a:spcAft>
                <a:spcPts val="0"/>
              </a:spcAft>
              <a:buAutoNum type="arabicPeriod"/>
            </a:pPr>
            <a:r>
              <a:rPr lang="en-US"/>
              <a:t>Train to handle radio communication</a:t>
            </a:r>
          </a:p>
          <a:p>
            <a:pPr marL="228600" lvl="0" indent="-228600" algn="l" rtl="0">
              <a:spcBef>
                <a:spcPts val="0"/>
              </a:spcBef>
              <a:spcAft>
                <a:spcPts val="0"/>
              </a:spcAft>
              <a:buAutoNum type="arabicPeriod"/>
            </a:pPr>
            <a:r>
              <a:rPr lang="en-US"/>
              <a:t>Train to handle various noises and al lot of samples</a:t>
            </a:r>
          </a:p>
        </p:txBody>
      </p:sp>
    </p:spTree>
    <p:extLst>
      <p:ext uri="{BB962C8B-B14F-4D97-AF65-F5344CB8AC3E}">
        <p14:creationId xmlns:p14="http://schemas.microsoft.com/office/powerpoint/2010/main" val="272613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9d36665f9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9d36665f9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Omri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marL="158750" indent="0">
              <a:buNone/>
            </a:pPr>
            <a:r>
              <a:rPr lang="en-US" err="1"/>
              <a:t>Omri</a:t>
            </a:r>
            <a:endParaRPr lang="he-IL"/>
          </a:p>
        </p:txBody>
      </p:sp>
    </p:spTree>
    <p:extLst>
      <p:ext uri="{BB962C8B-B14F-4D97-AF65-F5344CB8AC3E}">
        <p14:creationId xmlns:p14="http://schemas.microsoft.com/office/powerpoint/2010/main" val="1179682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marL="158750" indent="0">
              <a:buNone/>
            </a:pPr>
            <a:r>
              <a:rPr lang="en-US"/>
              <a:t>Omri</a:t>
            </a:r>
          </a:p>
          <a:p>
            <a:pPr marL="387350" indent="-228600">
              <a:buAutoNum type="arabicPeriod"/>
            </a:pPr>
            <a:r>
              <a:rPr lang="en-US"/>
              <a:t>Noise at start of recording</a:t>
            </a:r>
          </a:p>
          <a:p>
            <a:pPr marL="387350" indent="-228600">
              <a:buAutoNum type="arabicPeriod"/>
            </a:pPr>
            <a:r>
              <a:rPr lang="en-US"/>
              <a:t>Black areas denoised </a:t>
            </a:r>
          </a:p>
          <a:p>
            <a:pPr marL="387350" indent="-228600">
              <a:buAutoNum type="arabicPeriod"/>
            </a:pPr>
            <a:r>
              <a:rPr lang="en-US"/>
              <a:t>Speech is the bright areas</a:t>
            </a:r>
            <a:endParaRPr lang="he-IL"/>
          </a:p>
        </p:txBody>
      </p:sp>
    </p:spTree>
    <p:extLst>
      <p:ext uri="{BB962C8B-B14F-4D97-AF65-F5344CB8AC3E}">
        <p14:creationId xmlns:p14="http://schemas.microsoft.com/office/powerpoint/2010/main" val="2368545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marL="158750" indent="0">
              <a:buNone/>
            </a:pPr>
            <a:r>
              <a:rPr lang="en-US"/>
              <a:t>Omri</a:t>
            </a:r>
          </a:p>
          <a:p>
            <a:pPr marL="387350" indent="-228600">
              <a:buAutoNum type="arabicPeriod"/>
            </a:pPr>
            <a:r>
              <a:rPr lang="en-US"/>
              <a:t>Clean</a:t>
            </a:r>
          </a:p>
          <a:p>
            <a:pPr marL="387350" indent="-228600">
              <a:buAutoNum type="arabicPeriod"/>
            </a:pPr>
            <a:r>
              <a:rPr lang="en-US"/>
              <a:t>Noisy train and speech</a:t>
            </a:r>
          </a:p>
          <a:p>
            <a:pPr marL="387350" indent="-228600">
              <a:buAutoNum type="arabicPeriod"/>
            </a:pPr>
            <a:r>
              <a:rPr lang="en-US"/>
              <a:t>Denoise aim to mimic clean</a:t>
            </a:r>
          </a:p>
          <a:p>
            <a:pPr marL="387350" indent="-228600">
              <a:buAutoNum type="arabicPeriod"/>
            </a:pPr>
            <a:r>
              <a:rPr lang="en-US"/>
              <a:t>Result blue is removed </a:t>
            </a:r>
            <a:endParaRPr lang="he-IL"/>
          </a:p>
        </p:txBody>
      </p:sp>
    </p:spTree>
    <p:extLst>
      <p:ext uri="{BB962C8B-B14F-4D97-AF65-F5344CB8AC3E}">
        <p14:creationId xmlns:p14="http://schemas.microsoft.com/office/powerpoint/2010/main" val="551828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a:extLst>
            <a:ext uri="{FF2B5EF4-FFF2-40B4-BE49-F238E27FC236}">
              <a16:creationId xmlns:a16="http://schemas.microsoft.com/office/drawing/2014/main" id="{107C4CDA-45B0-80E5-9A6A-A85BF21A154E}"/>
            </a:ext>
          </a:extLst>
        </p:cNvPr>
        <p:cNvGrpSpPr/>
        <p:nvPr/>
      </p:nvGrpSpPr>
      <p:grpSpPr>
        <a:xfrm>
          <a:off x="0" y="0"/>
          <a:ext cx="0" cy="0"/>
          <a:chOff x="0" y="0"/>
          <a:chExt cx="0" cy="0"/>
        </a:xfrm>
      </p:grpSpPr>
      <p:sp>
        <p:nvSpPr>
          <p:cNvPr id="314" name="Google Shape;314;g54dda1946d_6_308:notes">
            <a:extLst>
              <a:ext uri="{FF2B5EF4-FFF2-40B4-BE49-F238E27FC236}">
                <a16:creationId xmlns:a16="http://schemas.microsoft.com/office/drawing/2014/main" id="{E8E1B798-A95B-9242-E8F2-52F0D3BC9C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4dda1946d_6_308:notes">
            <a:extLst>
              <a:ext uri="{FF2B5EF4-FFF2-40B4-BE49-F238E27FC236}">
                <a16:creationId xmlns:a16="http://schemas.microsoft.com/office/drawing/2014/main" id="{B58BAC42-FFCF-D572-3098-D0FB71A107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982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a:extLst>
            <a:ext uri="{FF2B5EF4-FFF2-40B4-BE49-F238E27FC236}">
              <a16:creationId xmlns:a16="http://schemas.microsoft.com/office/drawing/2014/main" id="{CD0E3CBD-3148-8598-3A05-81D06E9DCE77}"/>
            </a:ext>
          </a:extLst>
        </p:cNvPr>
        <p:cNvGrpSpPr/>
        <p:nvPr/>
      </p:nvGrpSpPr>
      <p:grpSpPr>
        <a:xfrm>
          <a:off x="0" y="0"/>
          <a:ext cx="0" cy="0"/>
          <a:chOff x="0" y="0"/>
          <a:chExt cx="0" cy="0"/>
        </a:xfrm>
      </p:grpSpPr>
      <p:sp>
        <p:nvSpPr>
          <p:cNvPr id="373" name="Google Shape;373;g184d99d1a72_0_57:notes">
            <a:extLst>
              <a:ext uri="{FF2B5EF4-FFF2-40B4-BE49-F238E27FC236}">
                <a16:creationId xmlns:a16="http://schemas.microsoft.com/office/drawing/2014/main" id="{9535BADF-A78E-87FB-C731-54E4F25A6C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84d99d1a72_0_57:notes">
            <a:extLst>
              <a:ext uri="{FF2B5EF4-FFF2-40B4-BE49-F238E27FC236}">
                <a16:creationId xmlns:a16="http://schemas.microsoft.com/office/drawing/2014/main" id="{4C90B89E-0D72-B3A8-E084-83193DA66C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Eliav</a:t>
            </a:r>
          </a:p>
          <a:p>
            <a:pPr marL="0" lvl="0" indent="0" algn="l" rtl="0">
              <a:spcBef>
                <a:spcPts val="0"/>
              </a:spcBef>
              <a:spcAft>
                <a:spcPts val="0"/>
              </a:spcAft>
              <a:buNone/>
            </a:pPr>
            <a:endParaRPr lang="en-US"/>
          </a:p>
          <a:p>
            <a:pPr marL="0" lvl="0" indent="0" algn="l" rtl="0">
              <a:spcBef>
                <a:spcPts val="0"/>
              </a:spcBef>
              <a:spcAft>
                <a:spcPts val="0"/>
              </a:spcAft>
              <a:buNone/>
            </a:pPr>
            <a:r>
              <a:rPr lang="en-US"/>
              <a:t>Through developing the model and working on this project we faced several challenges:</a:t>
            </a:r>
          </a:p>
          <a:p>
            <a:pPr marL="228600" lvl="0" indent="-228600" algn="l" rtl="0">
              <a:spcBef>
                <a:spcPts val="0"/>
              </a:spcBef>
              <a:spcAft>
                <a:spcPts val="0"/>
              </a:spcAft>
              <a:buAutoNum type="arabicPeriod"/>
            </a:pPr>
            <a:r>
              <a:rPr lang="en-US" b="1"/>
              <a:t>Lack of Audio Expertise:</a:t>
            </a:r>
            <a:br>
              <a:rPr lang="en-US"/>
            </a:br>
            <a:r>
              <a:rPr lang="en-US"/>
              <a:t>We don’t familiar with the world of Audio and the terms in the field</a:t>
            </a:r>
            <a:br>
              <a:rPr lang="en-US"/>
            </a:br>
            <a:r>
              <a:rPr lang="en-US"/>
              <a:t>This is something that required us to do some studies and self-learning in order to get better understanding </a:t>
            </a:r>
            <a:br>
              <a:rPr lang="en-US"/>
            </a:br>
            <a:r>
              <a:rPr lang="en-US"/>
              <a:t>of the data we need to work with and to be able to improve the model performance.</a:t>
            </a:r>
          </a:p>
          <a:p>
            <a:pPr marL="228600" lvl="0" indent="-228600" algn="l" rtl="0">
              <a:spcBef>
                <a:spcPts val="0"/>
              </a:spcBef>
              <a:spcAft>
                <a:spcPts val="0"/>
              </a:spcAft>
              <a:buAutoNum type="arabicPeriod"/>
            </a:pPr>
            <a:endParaRPr lang="en-US"/>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1"/>
              <a:t>Data Quality and Volume</a:t>
            </a:r>
            <a:br>
              <a:rPr lang="en-US" b="1"/>
            </a:br>
            <a:r>
              <a:rPr lang="en-US" b="0"/>
              <a:t>We needed to create a sufficient size of audio samples and pre-process it to fit our model requirements.</a:t>
            </a:r>
            <a:br>
              <a:rPr lang="en-US" b="0"/>
            </a:br>
            <a:r>
              <a:rPr lang="en-US" b="0"/>
              <a:t>To face this challenge, we needed to automate the process of adding noises and labeling the data, </a:t>
            </a:r>
            <a:br>
              <a:rPr lang="en-US" b="0"/>
            </a:br>
            <a:r>
              <a:rPr lang="en-US" b="0"/>
              <a:t>so we have created python scripts and utilized them to our purposes.</a:t>
            </a:r>
            <a:endParaRPr lang="en-US" b="1"/>
          </a:p>
          <a:p>
            <a:pPr marL="228600" lvl="0" indent="-228600" algn="l" rtl="0">
              <a:spcBef>
                <a:spcPts val="0"/>
              </a:spcBef>
              <a:spcAft>
                <a:spcPts val="0"/>
              </a:spcAft>
              <a:buAutoNum type="arabicPeriod"/>
            </a:pPr>
            <a:endParaRPr lang="en-US"/>
          </a:p>
          <a:p>
            <a:pPr marL="228600" lvl="0" indent="-228600" algn="l" rtl="0">
              <a:spcBef>
                <a:spcPts val="0"/>
              </a:spcBef>
              <a:spcAft>
                <a:spcPts val="0"/>
              </a:spcAft>
              <a:buAutoNum type="arabicPeriod"/>
            </a:pPr>
            <a:r>
              <a:rPr lang="en-US" b="1"/>
              <a:t>Hardware Limitations:</a:t>
            </a:r>
            <a:br>
              <a:rPr lang="en-US" b="1"/>
            </a:br>
            <a:r>
              <a:rPr lang="en-US" b="0"/>
              <a:t>Started working with home computer using the local GPU hosted on. </a:t>
            </a:r>
            <a:br>
              <a:rPr lang="en-US" b="0"/>
            </a:br>
            <a:r>
              <a:rPr lang="en-US" b="0"/>
              <a:t>It took us a serious a amount of time so after </a:t>
            </a:r>
            <a:r>
              <a:rPr lang="en-US" b="0" err="1"/>
              <a:t>servel</a:t>
            </a:r>
            <a:r>
              <a:rPr lang="en-US" b="0"/>
              <a:t> weeks we searched for a good cloud platform, </a:t>
            </a:r>
            <a:br>
              <a:rPr lang="en-US" b="0"/>
            </a:br>
            <a:r>
              <a:rPr lang="en-US" b="0"/>
              <a:t>we chose AWS and deployed our git repository into it, did all the installations and started training with AWS machine (using Tesla T4 GPU).</a:t>
            </a:r>
          </a:p>
          <a:p>
            <a:pPr marL="228600" lvl="0" indent="-228600" algn="l" rtl="0">
              <a:spcBef>
                <a:spcPts val="0"/>
              </a:spcBef>
              <a:spcAft>
                <a:spcPts val="0"/>
              </a:spcAft>
              <a:buAutoNum type="arabicPeriod"/>
            </a:pPr>
            <a:endParaRPr lang="en-US" b="1"/>
          </a:p>
          <a:p>
            <a:pPr marL="228600" lvl="0" indent="-228600" algn="l" rtl="0">
              <a:spcBef>
                <a:spcPts val="0"/>
              </a:spcBef>
              <a:spcAft>
                <a:spcPts val="0"/>
              </a:spcAft>
              <a:buAutoNum type="arabicPeriod"/>
            </a:pPr>
            <a:r>
              <a:rPr lang="en-US" b="1"/>
              <a:t>Dependency Management:</a:t>
            </a:r>
            <a:br>
              <a:rPr lang="en-US" b="1"/>
            </a:br>
            <a:r>
              <a:rPr lang="en-US" b="0"/>
              <a:t>When we shifted from local computer into Cloud platform we needed to install everything from the beginning.</a:t>
            </a:r>
            <a:br>
              <a:rPr lang="en-US" b="0"/>
            </a:br>
            <a:r>
              <a:rPr lang="en-US" b="0"/>
              <a:t>To face that challenge successfully we used a `Requirements` file that contains all the necessary python packages and libraries to our project.</a:t>
            </a:r>
          </a:p>
          <a:p>
            <a:pPr marL="0" lvl="0" indent="0" algn="l" rtl="0">
              <a:spcBef>
                <a:spcPts val="0"/>
              </a:spcBef>
              <a:spcAft>
                <a:spcPts val="0"/>
              </a:spcAft>
              <a:buNone/>
            </a:pPr>
            <a:endParaRPr lang="en-US" b="1"/>
          </a:p>
        </p:txBody>
      </p:sp>
    </p:spTree>
    <p:extLst>
      <p:ext uri="{BB962C8B-B14F-4D97-AF65-F5344CB8AC3E}">
        <p14:creationId xmlns:p14="http://schemas.microsoft.com/office/powerpoint/2010/main" val="3475242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a:extLst>
            <a:ext uri="{FF2B5EF4-FFF2-40B4-BE49-F238E27FC236}">
              <a16:creationId xmlns:a16="http://schemas.microsoft.com/office/drawing/2014/main" id="{107C4CDA-45B0-80E5-9A6A-A85BF21A154E}"/>
            </a:ext>
          </a:extLst>
        </p:cNvPr>
        <p:cNvGrpSpPr/>
        <p:nvPr/>
      </p:nvGrpSpPr>
      <p:grpSpPr>
        <a:xfrm>
          <a:off x="0" y="0"/>
          <a:ext cx="0" cy="0"/>
          <a:chOff x="0" y="0"/>
          <a:chExt cx="0" cy="0"/>
        </a:xfrm>
      </p:grpSpPr>
      <p:sp>
        <p:nvSpPr>
          <p:cNvPr id="314" name="Google Shape;314;g54dda1946d_6_308:notes">
            <a:extLst>
              <a:ext uri="{FF2B5EF4-FFF2-40B4-BE49-F238E27FC236}">
                <a16:creationId xmlns:a16="http://schemas.microsoft.com/office/drawing/2014/main" id="{E8E1B798-A95B-9242-E8F2-52F0D3BC9C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4dda1946d_6_308:notes">
            <a:extLst>
              <a:ext uri="{FF2B5EF4-FFF2-40B4-BE49-F238E27FC236}">
                <a16:creationId xmlns:a16="http://schemas.microsoft.com/office/drawing/2014/main" id="{B58BAC42-FFCF-D572-3098-D0FB71A107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Eliav</a:t>
            </a:r>
          </a:p>
          <a:p>
            <a:pPr algn="l">
              <a:buFont typeface="+mj-lt"/>
              <a:buAutoNum type="arabicPeriod"/>
            </a:pPr>
            <a:r>
              <a:rPr lang="en-US" sz="1100" b="1" i="0">
                <a:solidFill>
                  <a:schemeClr val="tx1"/>
                </a:solidFill>
                <a:effectLst/>
                <a:latin typeface="Blinker" panose="020B0604020202020204" charset="0"/>
              </a:rPr>
              <a:t>Integrate Model with Walkie-Talkies:</a:t>
            </a:r>
            <a:r>
              <a:rPr lang="en-US" sz="1100" b="0" i="0">
                <a:solidFill>
                  <a:schemeClr val="tx1"/>
                </a:solidFill>
                <a:effectLst/>
                <a:latin typeface="Blinker" panose="020B0604020202020204" charset="0"/>
              </a:rPr>
              <a:t> Combine the model into existing systems to perform Real-time Denoising.</a:t>
            </a:r>
          </a:p>
          <a:p>
            <a:pPr algn="l">
              <a:buFont typeface="+mj-lt"/>
              <a:buAutoNum type="arabicPeriod"/>
            </a:pPr>
            <a:endParaRPr lang="en-US" sz="1100" b="0" i="0">
              <a:solidFill>
                <a:schemeClr val="tx1"/>
              </a:solidFill>
              <a:effectLst/>
              <a:latin typeface="Blinker" panose="020B0604020202020204" charset="0"/>
            </a:endParaRPr>
          </a:p>
          <a:p>
            <a:pPr algn="l">
              <a:buFont typeface="+mj-lt"/>
              <a:buAutoNum type="arabicPeriod"/>
            </a:pPr>
            <a:r>
              <a:rPr lang="en-US" sz="1100" b="1" i="0">
                <a:solidFill>
                  <a:schemeClr val="tx1"/>
                </a:solidFill>
                <a:effectLst/>
                <a:latin typeface="Blinker" panose="020B0604020202020204" charset="0"/>
              </a:rPr>
              <a:t>Model Improvements for Speech Quality:</a:t>
            </a:r>
            <a:r>
              <a:rPr lang="en-US" sz="1100" b="0" i="0">
                <a:solidFill>
                  <a:schemeClr val="tx1"/>
                </a:solidFill>
                <a:effectLst/>
                <a:latin typeface="Blinker" panose="020B0604020202020204" charset="0"/>
              </a:rPr>
              <a:t> Modify the model by adding layers to specifically enhance speech clarity and not just noise removal.</a:t>
            </a:r>
          </a:p>
          <a:p>
            <a:pPr algn="l">
              <a:buFont typeface="+mj-lt"/>
              <a:buAutoNum type="arabicPeriod"/>
            </a:pPr>
            <a:endParaRPr lang="en-US" sz="1100" b="0" i="0">
              <a:solidFill>
                <a:schemeClr val="tx1"/>
              </a:solidFill>
              <a:effectLst/>
              <a:latin typeface="Blinker" panose="020B0604020202020204" charset="0"/>
            </a:endParaRPr>
          </a:p>
          <a:p>
            <a:pPr algn="l">
              <a:buFont typeface="+mj-lt"/>
              <a:buAutoNum type="arabicPeriod"/>
            </a:pPr>
            <a:r>
              <a:rPr lang="en-US" sz="1100" b="1" i="0">
                <a:solidFill>
                  <a:schemeClr val="tx1"/>
                </a:solidFill>
                <a:effectLst/>
                <a:latin typeface="Blinker" panose="020B0604020202020204" charset="0"/>
              </a:rPr>
              <a:t>Automate Dataset Generation:</a:t>
            </a:r>
            <a:r>
              <a:rPr lang="en-US" sz="1100" b="0" i="0">
                <a:solidFill>
                  <a:schemeClr val="tx1"/>
                </a:solidFill>
                <a:effectLst/>
                <a:latin typeface="Blinker" panose="020B0604020202020204" charset="0"/>
              </a:rPr>
              <a:t> Develop a pipeline to automate data collection and labeling from </a:t>
            </a:r>
            <a:r>
              <a:rPr lang="en-US" sz="1100" b="1" i="0">
                <a:solidFill>
                  <a:schemeClr val="tx1"/>
                </a:solidFill>
                <a:effectLst/>
                <a:latin typeface="Blinker" panose="020B0604020202020204" charset="0"/>
              </a:rPr>
              <a:t>current communication systems</a:t>
            </a:r>
            <a:r>
              <a:rPr lang="en-US" sz="1100" b="0" i="0">
                <a:solidFill>
                  <a:schemeClr val="tx1"/>
                </a:solidFill>
                <a:effectLst/>
                <a:latin typeface="Blinker" panose="020B0604020202020204" charset="0"/>
              </a:rPr>
              <a:t>, which enables training on larger audio sample sets to improve audio denoising results.</a:t>
            </a:r>
          </a:p>
        </p:txBody>
      </p:sp>
    </p:spTree>
    <p:extLst>
      <p:ext uri="{BB962C8B-B14F-4D97-AF65-F5344CB8AC3E}">
        <p14:creationId xmlns:p14="http://schemas.microsoft.com/office/powerpoint/2010/main" val="2301814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a:extLst>
            <a:ext uri="{FF2B5EF4-FFF2-40B4-BE49-F238E27FC236}">
              <a16:creationId xmlns:a16="http://schemas.microsoft.com/office/drawing/2014/main" id="{245C463D-E213-B1DD-960F-0CE84459AD95}"/>
            </a:ext>
          </a:extLst>
        </p:cNvPr>
        <p:cNvGrpSpPr/>
        <p:nvPr/>
      </p:nvGrpSpPr>
      <p:grpSpPr>
        <a:xfrm>
          <a:off x="0" y="0"/>
          <a:ext cx="0" cy="0"/>
          <a:chOff x="0" y="0"/>
          <a:chExt cx="0" cy="0"/>
        </a:xfrm>
      </p:grpSpPr>
      <p:sp>
        <p:nvSpPr>
          <p:cNvPr id="314" name="Google Shape;314;g54dda1946d_6_308:notes">
            <a:extLst>
              <a:ext uri="{FF2B5EF4-FFF2-40B4-BE49-F238E27FC236}">
                <a16:creationId xmlns:a16="http://schemas.microsoft.com/office/drawing/2014/main" id="{5822CB90-BA22-D400-7D45-0ABD9F6912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4dda1946d_6_308:notes">
            <a:extLst>
              <a:ext uri="{FF2B5EF4-FFF2-40B4-BE49-F238E27FC236}">
                <a16:creationId xmlns:a16="http://schemas.microsoft.com/office/drawing/2014/main" id="{37D717DF-CD84-DC51-350A-43E36CBE60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277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a:extLst>
            <a:ext uri="{FF2B5EF4-FFF2-40B4-BE49-F238E27FC236}">
              <a16:creationId xmlns:a16="http://schemas.microsoft.com/office/drawing/2014/main" id="{C5AF8C31-FCD4-08F3-27AF-95FC2EB8E428}"/>
            </a:ext>
          </a:extLst>
        </p:cNvPr>
        <p:cNvGrpSpPr/>
        <p:nvPr/>
      </p:nvGrpSpPr>
      <p:grpSpPr>
        <a:xfrm>
          <a:off x="0" y="0"/>
          <a:ext cx="0" cy="0"/>
          <a:chOff x="0" y="0"/>
          <a:chExt cx="0" cy="0"/>
        </a:xfrm>
      </p:grpSpPr>
      <p:sp>
        <p:nvSpPr>
          <p:cNvPr id="314" name="Google Shape;314;g54dda1946d_6_308:notes">
            <a:extLst>
              <a:ext uri="{FF2B5EF4-FFF2-40B4-BE49-F238E27FC236}">
                <a16:creationId xmlns:a16="http://schemas.microsoft.com/office/drawing/2014/main" id="{DE9A239A-9A35-4BA2-7EEE-4F539344AD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4dda1946d_6_308:notes">
            <a:extLst>
              <a:ext uri="{FF2B5EF4-FFF2-40B4-BE49-F238E27FC236}">
                <a16:creationId xmlns:a16="http://schemas.microsoft.com/office/drawing/2014/main" id="{AB6A6793-1DE6-2C27-18F3-FFD8C493F4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597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a:extLst>
            <a:ext uri="{FF2B5EF4-FFF2-40B4-BE49-F238E27FC236}">
              <a16:creationId xmlns:a16="http://schemas.microsoft.com/office/drawing/2014/main" id="{828F8A25-E9FE-FC18-DE27-AD2AA5CAE750}"/>
            </a:ext>
          </a:extLst>
        </p:cNvPr>
        <p:cNvGrpSpPr/>
        <p:nvPr/>
      </p:nvGrpSpPr>
      <p:grpSpPr>
        <a:xfrm>
          <a:off x="0" y="0"/>
          <a:ext cx="0" cy="0"/>
          <a:chOff x="0" y="0"/>
          <a:chExt cx="0" cy="0"/>
        </a:xfrm>
      </p:grpSpPr>
      <p:sp>
        <p:nvSpPr>
          <p:cNvPr id="302" name="Google Shape;302;g54dda1946d_6_322:notes">
            <a:extLst>
              <a:ext uri="{FF2B5EF4-FFF2-40B4-BE49-F238E27FC236}">
                <a16:creationId xmlns:a16="http://schemas.microsoft.com/office/drawing/2014/main" id="{70708F52-0B64-8A73-72B4-0AEF912731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4dda1946d_6_322:notes">
            <a:extLst>
              <a:ext uri="{FF2B5EF4-FFF2-40B4-BE49-F238E27FC236}">
                <a16:creationId xmlns:a16="http://schemas.microsoft.com/office/drawing/2014/main" id="{57FC9564-7AD5-8430-9620-F6BFCAC0C1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u="none"/>
              <a:t>Omri</a:t>
            </a:r>
          </a:p>
          <a:p>
            <a:pPr marL="228600" lvl="0" indent="-228600" algn="l" rtl="0">
              <a:spcBef>
                <a:spcPts val="0"/>
              </a:spcBef>
              <a:spcAft>
                <a:spcPts val="0"/>
              </a:spcAft>
              <a:buAutoNum type="arabicPeriod"/>
            </a:pPr>
            <a:r>
              <a:rPr lang="en-US" sz="1100"/>
              <a:t>Radio communications in warzone often suffer from background noises. White noise, gunshot, people, rockets.</a:t>
            </a:r>
          </a:p>
          <a:p>
            <a:pPr marL="228600" lvl="0" indent="-228600" algn="l" rtl="0">
              <a:spcBef>
                <a:spcPts val="0"/>
              </a:spcBef>
              <a:spcAft>
                <a:spcPts val="0"/>
              </a:spcAft>
              <a:buAutoNum type="arabicPeriod"/>
            </a:pPr>
            <a:r>
              <a:rPr lang="en-US" sz="1100"/>
              <a:t>It makes analyzing difficult. In different defense tasks. Translation, speech recognition. </a:t>
            </a:r>
          </a:p>
          <a:p>
            <a:pPr marL="228600" lvl="0" indent="-228600" algn="l" rtl="0">
              <a:spcBef>
                <a:spcPts val="0"/>
              </a:spcBef>
              <a:spcAft>
                <a:spcPts val="0"/>
              </a:spcAft>
              <a:buAutoNum type="arabicPeriod"/>
            </a:pPr>
            <a:r>
              <a:rPr lang="en-US" sz="1100"/>
              <a:t>Focus on speech recognition for RAFAEL systems and specific radio communication.</a:t>
            </a:r>
            <a:endParaRPr/>
          </a:p>
        </p:txBody>
      </p:sp>
    </p:spTree>
    <p:extLst>
      <p:ext uri="{BB962C8B-B14F-4D97-AF65-F5344CB8AC3E}">
        <p14:creationId xmlns:p14="http://schemas.microsoft.com/office/powerpoint/2010/main" val="4143642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Eliav</a:t>
            </a:r>
          </a:p>
          <a:p>
            <a:pPr marL="0" lvl="0" indent="0" algn="l" rtl="0">
              <a:spcBef>
                <a:spcPts val="0"/>
              </a:spcBef>
              <a:spcAft>
                <a:spcPts val="0"/>
              </a:spcAft>
              <a:buNone/>
            </a:pPr>
            <a:endParaRPr lang="en-US"/>
          </a:p>
          <a:p>
            <a:pPr marL="0" lvl="0" indent="0" algn="l" rtl="0">
              <a:spcBef>
                <a:spcPts val="0"/>
              </a:spcBef>
              <a:spcAft>
                <a:spcPts val="0"/>
              </a:spcAft>
              <a:buNone/>
            </a:pPr>
            <a:r>
              <a:rPr lang="en-US"/>
              <a:t>What are the needs for our solutions?</a:t>
            </a:r>
          </a:p>
          <a:p>
            <a:pPr marL="228600" lvl="0" indent="-228600" algn="l" rtl="0">
              <a:spcBef>
                <a:spcPts val="0"/>
              </a:spcBef>
              <a:spcAft>
                <a:spcPts val="0"/>
              </a:spcAft>
              <a:buAutoNum type="arabicPeriod"/>
            </a:pPr>
            <a:endParaRPr lang="en-US"/>
          </a:p>
          <a:p>
            <a:pPr marL="228600" lvl="0" indent="-228600" algn="l" rtl="0">
              <a:spcBef>
                <a:spcPts val="0"/>
              </a:spcBef>
              <a:spcAft>
                <a:spcPts val="0"/>
              </a:spcAft>
              <a:buAutoNum type="arabicPeriod"/>
            </a:pPr>
            <a:r>
              <a:rPr lang="en-US" b="1"/>
              <a:t>Lack of existing solutions:</a:t>
            </a:r>
            <a:br>
              <a:rPr lang="en-US" b="1"/>
            </a:br>
            <a:r>
              <a:rPr lang="en-US" b="0"/>
              <a:t>Traditional noise </a:t>
            </a:r>
            <a:r>
              <a:rPr lang="en-US" b="0" i="0">
                <a:solidFill>
                  <a:srgbClr val="2A2A2A"/>
                </a:solidFill>
                <a:effectLst/>
                <a:latin typeface="Blinker" panose="020B0604020202020204" charset="0"/>
              </a:rPr>
              <a:t>removal</a:t>
            </a:r>
            <a:r>
              <a:rPr lang="en-US" b="0"/>
              <a:t> techniques depend on the availability of clean data during training stage; However, such data is not always available in real world scenarios.</a:t>
            </a:r>
            <a:br>
              <a:rPr lang="en-US" b="0"/>
            </a:br>
            <a:r>
              <a:rPr lang="en-US" b="0"/>
              <a:t>That’s why we are using model that is trained on noisy inputs and targets.</a:t>
            </a:r>
          </a:p>
          <a:p>
            <a:pPr marL="228600" lvl="0" indent="-228600" algn="l" rtl="0">
              <a:spcBef>
                <a:spcPts val="0"/>
              </a:spcBef>
              <a:spcAft>
                <a:spcPts val="0"/>
              </a:spcAft>
              <a:buAutoNum type="arabicPeriod"/>
            </a:pPr>
            <a:r>
              <a:rPr lang="en-US" b="1"/>
              <a:t>Operational needs:</a:t>
            </a:r>
            <a:br>
              <a:rPr lang="en-US" b="1"/>
            </a:br>
            <a:r>
              <a:rPr lang="en-US" b="0"/>
              <a:t>clear and reliable audio is essential for tactical operations, bad communication can often lead to failures in </a:t>
            </a:r>
            <a:r>
              <a:rPr lang="en-US" b="0" i="0">
                <a:solidFill>
                  <a:srgbClr val="2A2A2A"/>
                </a:solidFill>
                <a:effectLst/>
                <a:latin typeface="Blinker" panose="020B0604020202020204" charset="0"/>
              </a:rPr>
              <a:t>mission-critical situations</a:t>
            </a:r>
          </a:p>
          <a:p>
            <a:pPr marL="228600" lvl="0" indent="-228600" algn="l" rtl="0">
              <a:spcBef>
                <a:spcPts val="0"/>
              </a:spcBef>
              <a:spcAft>
                <a:spcPts val="0"/>
              </a:spcAft>
              <a:buAutoNum type="arabicPeriod"/>
            </a:pPr>
            <a:r>
              <a:rPr lang="en-US" b="1" i="0">
                <a:solidFill>
                  <a:srgbClr val="2A2A2A"/>
                </a:solidFill>
                <a:effectLst/>
                <a:latin typeface="Blinker" panose="020B0604020202020204" charset="0"/>
              </a:rPr>
              <a:t>Potential for future applications:</a:t>
            </a:r>
            <a:br>
              <a:rPr lang="en-US" b="0" i="0">
                <a:solidFill>
                  <a:srgbClr val="2A2A2A"/>
                </a:solidFill>
                <a:effectLst/>
                <a:latin typeface="Blinker" panose="020B0604020202020204" charset="0"/>
              </a:rPr>
            </a:br>
            <a:r>
              <a:rPr lang="en-US" b="0" i="0">
                <a:solidFill>
                  <a:srgbClr val="2A2A2A"/>
                </a:solidFill>
                <a:effectLst/>
                <a:latin typeface="Blinker" panose="020B0604020202020204" charset="0"/>
              </a:rPr>
              <a:t>Good and reliable solution for denoising can become very useful in future applications such as – speaker recognition, speech-to-text models and more…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a:extLst>
            <a:ext uri="{FF2B5EF4-FFF2-40B4-BE49-F238E27FC236}">
              <a16:creationId xmlns:a16="http://schemas.microsoft.com/office/drawing/2014/main" id="{F79F2933-3362-459A-56F6-21B4D215A864}"/>
            </a:ext>
          </a:extLst>
        </p:cNvPr>
        <p:cNvGrpSpPr/>
        <p:nvPr/>
      </p:nvGrpSpPr>
      <p:grpSpPr>
        <a:xfrm>
          <a:off x="0" y="0"/>
          <a:ext cx="0" cy="0"/>
          <a:chOff x="0" y="0"/>
          <a:chExt cx="0" cy="0"/>
        </a:xfrm>
      </p:grpSpPr>
      <p:sp>
        <p:nvSpPr>
          <p:cNvPr id="314" name="Google Shape;314;g54dda1946d_6_308:notes">
            <a:extLst>
              <a:ext uri="{FF2B5EF4-FFF2-40B4-BE49-F238E27FC236}">
                <a16:creationId xmlns:a16="http://schemas.microsoft.com/office/drawing/2014/main" id="{6281AA81-5D20-6F98-7BE1-0D033F80EE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4dda1946d_6_308:notes">
            <a:extLst>
              <a:ext uri="{FF2B5EF4-FFF2-40B4-BE49-F238E27FC236}">
                <a16:creationId xmlns:a16="http://schemas.microsoft.com/office/drawing/2014/main" id="{1494252B-6FB6-BED4-833B-E2C947477F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189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Omri</a:t>
            </a:r>
          </a:p>
          <a:p>
            <a:pPr marL="228600" lvl="0" indent="-228600" algn="l" rtl="0">
              <a:spcBef>
                <a:spcPts val="0"/>
              </a:spcBef>
              <a:spcAft>
                <a:spcPts val="0"/>
              </a:spcAft>
              <a:buAutoNum type="arabicPeriod"/>
            </a:pPr>
            <a:r>
              <a:rPr lang="en-US"/>
              <a:t>Denoise radio communication recordings</a:t>
            </a:r>
          </a:p>
          <a:p>
            <a:pPr marL="228600" lvl="0" indent="-228600" algn="l" rtl="0">
              <a:spcBef>
                <a:spcPts val="0"/>
              </a:spcBef>
              <a:spcAft>
                <a:spcPts val="0"/>
              </a:spcAft>
              <a:buAutoNum type="arabicPeriod"/>
            </a:pPr>
            <a:r>
              <a:rPr lang="en-US"/>
              <a:t>Not distorting speaker voice</a:t>
            </a:r>
          </a:p>
          <a:p>
            <a:pPr marL="228600" lvl="0" indent="-228600" algn="l" rtl="0">
              <a:spcBef>
                <a:spcPts val="0"/>
              </a:spcBef>
              <a:spcAft>
                <a:spcPts val="0"/>
              </a:spcAft>
              <a:buAutoNum type="arabicPeriod"/>
            </a:pPr>
            <a:r>
              <a:rPr lang="en-US"/>
              <a:t>Signal to noise ration to understand the difference between noise and speech. Need 10 dB</a:t>
            </a:r>
          </a:p>
          <a:p>
            <a:pPr marL="228600" lvl="0" indent="-228600" algn="l" rtl="0">
              <a:spcBef>
                <a:spcPts val="0"/>
              </a:spcBef>
              <a:spcAft>
                <a:spcPts val="0"/>
              </a:spcAft>
              <a:buAutoNum type="arabicPeriod"/>
            </a:pPr>
            <a:r>
              <a:rPr lang="en-US"/>
              <a:t>Because each recording can have different noise need to be adaptable</a:t>
            </a:r>
          </a:p>
          <a:p>
            <a:pPr marL="228600" lvl="0" indent="-228600" algn="l" rtl="0">
              <a:spcBef>
                <a:spcPts val="0"/>
              </a:spcBef>
              <a:spcAft>
                <a:spcPts val="0"/>
              </a:spcAft>
              <a:buAutoNum type="arabicPeriod"/>
            </a:pPr>
            <a:r>
              <a:rPr lang="en-US"/>
              <a:t>For various kind of training on different radio and noise need to support different datasets</a:t>
            </a:r>
          </a:p>
          <a:p>
            <a:pPr marL="228600" lvl="0" indent="-228600" algn="l" rtl="0">
              <a:spcBef>
                <a:spcPts val="0"/>
              </a:spcBef>
              <a:spcAft>
                <a:spcPts val="0"/>
              </a:spcAft>
              <a:buAutoNum type="arabicPeriod"/>
            </a:pPr>
            <a:r>
              <a:rPr lang="en-US"/>
              <a:t>For another users and programmer document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a:extLst>
            <a:ext uri="{FF2B5EF4-FFF2-40B4-BE49-F238E27FC236}">
              <a16:creationId xmlns:a16="http://schemas.microsoft.com/office/drawing/2014/main" id="{A7733FC6-00E2-0094-94CD-416FB868ADF1}"/>
            </a:ext>
          </a:extLst>
        </p:cNvPr>
        <p:cNvGrpSpPr/>
        <p:nvPr/>
      </p:nvGrpSpPr>
      <p:grpSpPr>
        <a:xfrm>
          <a:off x="0" y="0"/>
          <a:ext cx="0" cy="0"/>
          <a:chOff x="0" y="0"/>
          <a:chExt cx="0" cy="0"/>
        </a:xfrm>
      </p:grpSpPr>
      <p:sp>
        <p:nvSpPr>
          <p:cNvPr id="314" name="Google Shape;314;g54dda1946d_6_308:notes">
            <a:extLst>
              <a:ext uri="{FF2B5EF4-FFF2-40B4-BE49-F238E27FC236}">
                <a16:creationId xmlns:a16="http://schemas.microsoft.com/office/drawing/2014/main" id="{7D57DE3F-D79D-019B-435C-3A2F126DA7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4dda1946d_6_308:notes">
            <a:extLst>
              <a:ext uri="{FF2B5EF4-FFF2-40B4-BE49-F238E27FC236}">
                <a16:creationId xmlns:a16="http://schemas.microsoft.com/office/drawing/2014/main" id="{5B7203DB-F307-9456-AE2C-313DFED5FE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85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a:extLst>
            <a:ext uri="{FF2B5EF4-FFF2-40B4-BE49-F238E27FC236}">
              <a16:creationId xmlns:a16="http://schemas.microsoft.com/office/drawing/2014/main" id="{61C5EEB5-6698-BA9D-5029-63CA586E5398}"/>
            </a:ext>
          </a:extLst>
        </p:cNvPr>
        <p:cNvGrpSpPr/>
        <p:nvPr/>
      </p:nvGrpSpPr>
      <p:grpSpPr>
        <a:xfrm>
          <a:off x="0" y="0"/>
          <a:ext cx="0" cy="0"/>
          <a:chOff x="0" y="0"/>
          <a:chExt cx="0" cy="0"/>
        </a:xfrm>
      </p:grpSpPr>
      <p:sp>
        <p:nvSpPr>
          <p:cNvPr id="373" name="Google Shape;373;g184d99d1a72_0_57:notes">
            <a:extLst>
              <a:ext uri="{FF2B5EF4-FFF2-40B4-BE49-F238E27FC236}">
                <a16:creationId xmlns:a16="http://schemas.microsoft.com/office/drawing/2014/main" id="{ADA643A9-FC51-3A73-8522-132EC3C762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84d99d1a72_0_57:notes">
            <a:extLst>
              <a:ext uri="{FF2B5EF4-FFF2-40B4-BE49-F238E27FC236}">
                <a16:creationId xmlns:a16="http://schemas.microsoft.com/office/drawing/2014/main" id="{4CC4BDE4-6527-6930-4C81-6F3E5D2316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Omri</a:t>
            </a:r>
          </a:p>
          <a:p>
            <a:pPr marL="0" lvl="0" indent="0" algn="l" rtl="0">
              <a:spcBef>
                <a:spcPts val="0"/>
              </a:spcBef>
              <a:spcAft>
                <a:spcPts val="0"/>
              </a:spcAft>
              <a:buNone/>
            </a:pPr>
            <a:endParaRPr lang="en-US"/>
          </a:p>
          <a:p>
            <a:pPr marL="0" lvl="0" indent="0" algn="l" rtl="0">
              <a:spcBef>
                <a:spcPts val="0"/>
              </a:spcBef>
              <a:spcAft>
                <a:spcPts val="0"/>
              </a:spcAft>
              <a:buNone/>
            </a:pPr>
            <a:r>
              <a:rPr lang="en-US"/>
              <a:t>1. **Research and Planning**: The project began with a theoretical exploration of various machine learning architectures that excel in handling audio signals. The team collaborated with RAFAEL to define the project's scope and chose the U-Net architecture in combination with the Noise2Noise method, which allows for effective training without clean audio data. This phase also included a review of academic literature and other resources to better understand the denoising process and the tools needed for implementation.</a:t>
            </a:r>
          </a:p>
          <a:p>
            <a:pPr marL="0" lvl="0" indent="0" algn="l" rtl="0">
              <a:spcBef>
                <a:spcPts val="0"/>
              </a:spcBef>
              <a:spcAft>
                <a:spcPts val="0"/>
              </a:spcAft>
              <a:buNone/>
            </a:pPr>
            <a:endParaRPr lang="en-US"/>
          </a:p>
          <a:p>
            <a:pPr marL="0" lvl="0" indent="0" algn="l" rtl="0">
              <a:spcBef>
                <a:spcPts val="0"/>
              </a:spcBef>
              <a:spcAft>
                <a:spcPts val="0"/>
              </a:spcAft>
              <a:buNone/>
            </a:pPr>
            <a:r>
              <a:rPr lang="en-US"/>
              <a:t>2. **Dataset Preparation and System Design**: The team developed scripts for creating, merging, and processing datasets to simulate different noise levels and types that are common in military radio communications. The core system architecture was based on the Deep Complex U-Net model, which is particularly suited to processing complex-valued audio data and improving key quality metrics like Signal-to-Noise Ratio (SNR) and Perceptual Evaluation of Speech Quality (PESQ).</a:t>
            </a:r>
          </a:p>
          <a:p>
            <a:pPr marL="0" lvl="0" indent="0" algn="l" rtl="0">
              <a:spcBef>
                <a:spcPts val="0"/>
              </a:spcBef>
              <a:spcAft>
                <a:spcPts val="0"/>
              </a:spcAft>
              <a:buNone/>
            </a:pPr>
            <a:endParaRPr lang="en-US"/>
          </a:p>
          <a:p>
            <a:pPr marL="0" lvl="0" indent="0" algn="l" rtl="0">
              <a:spcBef>
                <a:spcPts val="0"/>
              </a:spcBef>
              <a:spcAft>
                <a:spcPts val="0"/>
              </a:spcAft>
              <a:buNone/>
            </a:pPr>
            <a:r>
              <a:rPr lang="en-US"/>
              <a:t>3. **Model Training and Testing**: Practical research included the generation of various noisy datasets using scripts and third-party software, with iterative adjustments to the model based on the training results. The model was trained using these datasets, focusing on the enhancement of SNR and the overall intelligibility of speech. This phase was crucial for refining the model to effectively reduce noise while maintaining the quality of the original audio signals.</a:t>
            </a:r>
          </a:p>
          <a:p>
            <a:pPr marL="0" lvl="0" indent="0" algn="l" rtl="0">
              <a:spcBef>
                <a:spcPts val="0"/>
              </a:spcBef>
              <a:spcAft>
                <a:spcPts val="0"/>
              </a:spcAft>
              <a:buNone/>
            </a:pPr>
            <a:endParaRPr lang="en-US"/>
          </a:p>
          <a:p>
            <a:pPr marL="0" lvl="0" indent="0" algn="l" rtl="0">
              <a:spcBef>
                <a:spcPts val="0"/>
              </a:spcBef>
              <a:spcAft>
                <a:spcPts val="0"/>
              </a:spcAft>
              <a:buNone/>
            </a:pPr>
            <a:r>
              <a:rPr lang="en-US"/>
              <a:t>4. **Evaluation and Iteration**: After initial testing, the project moved towards optimizing the model by adjusting neural network parameters and training strategies. The final outcomes were evaluated against project benchmarks like improvement in SNR and the clarity of denoised audio samples. Challenges such as resource constraints and the learning curve associated with audio processing were addressed through continuous learning and improvements in the computational setup (e.g., transitioning from local machines to AWS EC2 instances).</a:t>
            </a:r>
          </a:p>
          <a:p>
            <a:pPr marL="0" lvl="0" indent="0" algn="l" rtl="0">
              <a:spcBef>
                <a:spcPts val="0"/>
              </a:spcBef>
              <a:spcAft>
                <a:spcPts val="0"/>
              </a:spcAft>
              <a:buNone/>
            </a:pPr>
            <a:endParaRPr/>
          </a:p>
        </p:txBody>
      </p:sp>
    </p:spTree>
    <p:extLst>
      <p:ext uri="{BB962C8B-B14F-4D97-AF65-F5344CB8AC3E}">
        <p14:creationId xmlns:p14="http://schemas.microsoft.com/office/powerpoint/2010/main" val="3468115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93475" y="1550900"/>
            <a:ext cx="14250950" cy="4166950"/>
            <a:chOff x="-2593475" y="1550900"/>
            <a:chExt cx="14250950" cy="4166950"/>
          </a:xfrm>
        </p:grpSpPr>
        <p:pic>
          <p:nvPicPr>
            <p:cNvPr id="10" name="Google Shape;10;p2"/>
            <p:cNvPicPr preferRelativeResize="0"/>
            <p:nvPr/>
          </p:nvPicPr>
          <p:blipFill>
            <a:blip r:embed="rId2">
              <a:alphaModFix/>
            </a:blip>
            <a:stretch>
              <a:fillRect/>
            </a:stretch>
          </p:blipFill>
          <p:spPr>
            <a:xfrm rot="-5400000" flipH="1">
              <a:off x="-2593475" y="1550900"/>
              <a:ext cx="3306700" cy="3306700"/>
            </a:xfrm>
            <a:prstGeom prst="rect">
              <a:avLst/>
            </a:prstGeom>
            <a:noFill/>
            <a:ln>
              <a:noFill/>
            </a:ln>
          </p:spPr>
        </p:pic>
        <p:pic>
          <p:nvPicPr>
            <p:cNvPr id="11" name="Google Shape;11;p2"/>
            <p:cNvPicPr preferRelativeResize="0"/>
            <p:nvPr/>
          </p:nvPicPr>
          <p:blipFill>
            <a:blip r:embed="rId2">
              <a:alphaModFix/>
            </a:blip>
            <a:stretch>
              <a:fillRect/>
            </a:stretch>
          </p:blipFill>
          <p:spPr>
            <a:xfrm rot="5400000">
              <a:off x="8350775" y="2411150"/>
              <a:ext cx="3306700" cy="3306700"/>
            </a:xfrm>
            <a:prstGeom prst="rect">
              <a:avLst/>
            </a:prstGeom>
            <a:noFill/>
            <a:ln>
              <a:noFill/>
            </a:ln>
          </p:spPr>
        </p:pic>
      </p:grpSp>
      <p:grpSp>
        <p:nvGrpSpPr>
          <p:cNvPr id="12" name="Google Shape;12;p2"/>
          <p:cNvGrpSpPr/>
          <p:nvPr/>
        </p:nvGrpSpPr>
        <p:grpSpPr>
          <a:xfrm>
            <a:off x="499875" y="-1978375"/>
            <a:ext cx="5286725" cy="9011575"/>
            <a:chOff x="499875" y="-1978375"/>
            <a:chExt cx="5286725" cy="9011575"/>
          </a:xfrm>
        </p:grpSpPr>
        <p:pic>
          <p:nvPicPr>
            <p:cNvPr id="13" name="Google Shape;13;p2"/>
            <p:cNvPicPr preferRelativeResize="0"/>
            <p:nvPr/>
          </p:nvPicPr>
          <p:blipFill>
            <a:blip r:embed="rId3">
              <a:alphaModFix/>
            </a:blip>
            <a:stretch>
              <a:fillRect/>
            </a:stretch>
          </p:blipFill>
          <p:spPr>
            <a:xfrm>
              <a:off x="3357400" y="4604000"/>
              <a:ext cx="2429200" cy="2429200"/>
            </a:xfrm>
            <a:prstGeom prst="rect">
              <a:avLst/>
            </a:prstGeom>
            <a:noFill/>
            <a:ln>
              <a:noFill/>
            </a:ln>
          </p:spPr>
        </p:pic>
        <p:pic>
          <p:nvPicPr>
            <p:cNvPr id="14" name="Google Shape;14;p2"/>
            <p:cNvPicPr preferRelativeResize="0"/>
            <p:nvPr/>
          </p:nvPicPr>
          <p:blipFill>
            <a:blip r:embed="rId3">
              <a:alphaModFix/>
            </a:blip>
            <a:stretch>
              <a:fillRect/>
            </a:stretch>
          </p:blipFill>
          <p:spPr>
            <a:xfrm>
              <a:off x="499875" y="-1978375"/>
              <a:ext cx="2429200" cy="2429200"/>
            </a:xfrm>
            <a:prstGeom prst="rect">
              <a:avLst/>
            </a:prstGeom>
            <a:noFill/>
            <a:ln>
              <a:noFill/>
            </a:ln>
          </p:spPr>
        </p:pic>
      </p:grpSp>
      <p:grpSp>
        <p:nvGrpSpPr>
          <p:cNvPr id="15" name="Google Shape;15;p2"/>
          <p:cNvGrpSpPr/>
          <p:nvPr/>
        </p:nvGrpSpPr>
        <p:grpSpPr>
          <a:xfrm>
            <a:off x="-753450" y="1615925"/>
            <a:ext cx="12008875" cy="5832425"/>
            <a:chOff x="-753450" y="1615925"/>
            <a:chExt cx="12008875" cy="5832425"/>
          </a:xfrm>
        </p:grpSpPr>
        <p:pic>
          <p:nvPicPr>
            <p:cNvPr id="16" name="Google Shape;16;p2"/>
            <p:cNvPicPr preferRelativeResize="0"/>
            <p:nvPr/>
          </p:nvPicPr>
          <p:blipFill>
            <a:blip r:embed="rId4">
              <a:alphaModFix/>
            </a:blip>
            <a:stretch>
              <a:fillRect/>
            </a:stretch>
          </p:blipFill>
          <p:spPr>
            <a:xfrm>
              <a:off x="8568725" y="1615925"/>
              <a:ext cx="2686700" cy="2686700"/>
            </a:xfrm>
            <a:prstGeom prst="rect">
              <a:avLst/>
            </a:prstGeom>
            <a:noFill/>
            <a:ln>
              <a:noFill/>
            </a:ln>
          </p:spPr>
        </p:pic>
        <p:pic>
          <p:nvPicPr>
            <p:cNvPr id="17" name="Google Shape;17;p2"/>
            <p:cNvPicPr preferRelativeResize="0"/>
            <p:nvPr/>
          </p:nvPicPr>
          <p:blipFill>
            <a:blip r:embed="rId4">
              <a:alphaModFix/>
            </a:blip>
            <a:stretch>
              <a:fillRect/>
            </a:stretch>
          </p:blipFill>
          <p:spPr>
            <a:xfrm rot="5400000">
              <a:off x="-753450" y="4761650"/>
              <a:ext cx="2686700" cy="2686700"/>
            </a:xfrm>
            <a:prstGeom prst="rect">
              <a:avLst/>
            </a:prstGeom>
            <a:noFill/>
            <a:ln>
              <a:noFill/>
            </a:ln>
          </p:spPr>
        </p:pic>
      </p:grpSp>
      <p:grpSp>
        <p:nvGrpSpPr>
          <p:cNvPr id="18" name="Google Shape;18;p2"/>
          <p:cNvGrpSpPr/>
          <p:nvPr/>
        </p:nvGrpSpPr>
        <p:grpSpPr>
          <a:xfrm>
            <a:off x="-1867575" y="-2270900"/>
            <a:ext cx="8704050" cy="5163225"/>
            <a:chOff x="-1867575" y="-2270900"/>
            <a:chExt cx="8704050" cy="5163225"/>
          </a:xfrm>
        </p:grpSpPr>
        <p:pic>
          <p:nvPicPr>
            <p:cNvPr id="19" name="Google Shape;19;p2"/>
            <p:cNvPicPr preferRelativeResize="0"/>
            <p:nvPr/>
          </p:nvPicPr>
          <p:blipFill>
            <a:blip r:embed="rId5">
              <a:alphaModFix/>
            </a:blip>
            <a:stretch>
              <a:fillRect/>
            </a:stretch>
          </p:blipFill>
          <p:spPr>
            <a:xfrm>
              <a:off x="3944150" y="-2270900"/>
              <a:ext cx="2892325" cy="2892325"/>
            </a:xfrm>
            <a:prstGeom prst="rect">
              <a:avLst/>
            </a:prstGeom>
            <a:noFill/>
            <a:ln>
              <a:noFill/>
            </a:ln>
          </p:spPr>
        </p:pic>
        <p:pic>
          <p:nvPicPr>
            <p:cNvPr id="20" name="Google Shape;20;p2"/>
            <p:cNvPicPr preferRelativeResize="0"/>
            <p:nvPr/>
          </p:nvPicPr>
          <p:blipFill>
            <a:blip r:embed="rId5">
              <a:alphaModFix/>
            </a:blip>
            <a:stretch>
              <a:fillRect/>
            </a:stretch>
          </p:blipFill>
          <p:spPr>
            <a:xfrm>
              <a:off x="-1867575" y="0"/>
              <a:ext cx="2892325" cy="2892325"/>
            </a:xfrm>
            <a:prstGeom prst="rect">
              <a:avLst/>
            </a:prstGeom>
            <a:noFill/>
            <a:ln>
              <a:noFill/>
            </a:ln>
          </p:spPr>
        </p:pic>
      </p:grpSp>
      <p:sp>
        <p:nvSpPr>
          <p:cNvPr id="21" name="Google Shape;21;p2"/>
          <p:cNvSpPr txBox="1">
            <a:spLocks noGrp="1"/>
          </p:cNvSpPr>
          <p:nvPr>
            <p:ph type="ctrTitle"/>
          </p:nvPr>
        </p:nvSpPr>
        <p:spPr>
          <a:xfrm>
            <a:off x="1396950" y="1264750"/>
            <a:ext cx="6350100" cy="161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2307675" y="304237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65"/>
        <p:cNvGrpSpPr/>
        <p:nvPr/>
      </p:nvGrpSpPr>
      <p:grpSpPr>
        <a:xfrm>
          <a:off x="0" y="0"/>
          <a:ext cx="0" cy="0"/>
          <a:chOff x="0" y="0"/>
          <a:chExt cx="0" cy="0"/>
        </a:xfrm>
      </p:grpSpPr>
      <p:grpSp>
        <p:nvGrpSpPr>
          <p:cNvPr id="166" name="Google Shape;166;p18"/>
          <p:cNvGrpSpPr/>
          <p:nvPr/>
        </p:nvGrpSpPr>
        <p:grpSpPr>
          <a:xfrm>
            <a:off x="-2423925" y="-1027950"/>
            <a:ext cx="14213750" cy="8093263"/>
            <a:chOff x="-2423925" y="-1027950"/>
            <a:chExt cx="14213750" cy="8093263"/>
          </a:xfrm>
        </p:grpSpPr>
        <p:pic>
          <p:nvPicPr>
            <p:cNvPr id="167" name="Google Shape;167;p18"/>
            <p:cNvPicPr preferRelativeResize="0"/>
            <p:nvPr/>
          </p:nvPicPr>
          <p:blipFill>
            <a:blip r:embed="rId2">
              <a:alphaModFix/>
            </a:blip>
            <a:stretch>
              <a:fillRect/>
            </a:stretch>
          </p:blipFill>
          <p:spPr>
            <a:xfrm rot="-5400000">
              <a:off x="-2423925" y="3699488"/>
              <a:ext cx="3365825" cy="3365825"/>
            </a:xfrm>
            <a:prstGeom prst="rect">
              <a:avLst/>
            </a:prstGeom>
            <a:noFill/>
            <a:ln>
              <a:noFill/>
            </a:ln>
          </p:spPr>
        </p:pic>
        <p:pic>
          <p:nvPicPr>
            <p:cNvPr id="168" name="Google Shape;168;p18"/>
            <p:cNvPicPr preferRelativeResize="0"/>
            <p:nvPr/>
          </p:nvPicPr>
          <p:blipFill>
            <a:blip r:embed="rId2">
              <a:alphaModFix/>
            </a:blip>
            <a:stretch>
              <a:fillRect/>
            </a:stretch>
          </p:blipFill>
          <p:spPr>
            <a:xfrm rot="-5400000">
              <a:off x="8424000" y="-1027950"/>
              <a:ext cx="3365825" cy="3365825"/>
            </a:xfrm>
            <a:prstGeom prst="rect">
              <a:avLst/>
            </a:prstGeom>
            <a:noFill/>
            <a:ln>
              <a:noFill/>
            </a:ln>
          </p:spPr>
        </p:pic>
      </p:grpSp>
      <p:grpSp>
        <p:nvGrpSpPr>
          <p:cNvPr id="169" name="Google Shape;169;p18"/>
          <p:cNvGrpSpPr/>
          <p:nvPr/>
        </p:nvGrpSpPr>
        <p:grpSpPr>
          <a:xfrm>
            <a:off x="-2384500" y="539500"/>
            <a:ext cx="13876400" cy="4392500"/>
            <a:chOff x="-2384500" y="539500"/>
            <a:chExt cx="13876400" cy="4392500"/>
          </a:xfrm>
        </p:grpSpPr>
        <p:pic>
          <p:nvPicPr>
            <p:cNvPr id="170" name="Google Shape;170;p18"/>
            <p:cNvPicPr preferRelativeResize="0"/>
            <p:nvPr/>
          </p:nvPicPr>
          <p:blipFill>
            <a:blip r:embed="rId3">
              <a:alphaModFix/>
            </a:blip>
            <a:stretch>
              <a:fillRect/>
            </a:stretch>
          </p:blipFill>
          <p:spPr>
            <a:xfrm rot="5400000">
              <a:off x="-2384500" y="2039675"/>
              <a:ext cx="2892325" cy="2892325"/>
            </a:xfrm>
            <a:prstGeom prst="rect">
              <a:avLst/>
            </a:prstGeom>
            <a:noFill/>
            <a:ln>
              <a:noFill/>
            </a:ln>
          </p:spPr>
        </p:pic>
        <p:pic>
          <p:nvPicPr>
            <p:cNvPr id="171" name="Google Shape;171;p18"/>
            <p:cNvPicPr preferRelativeResize="0"/>
            <p:nvPr/>
          </p:nvPicPr>
          <p:blipFill>
            <a:blip r:embed="rId4">
              <a:alphaModFix/>
            </a:blip>
            <a:stretch>
              <a:fillRect/>
            </a:stretch>
          </p:blipFill>
          <p:spPr>
            <a:xfrm>
              <a:off x="8805200" y="539500"/>
              <a:ext cx="2686700" cy="2686700"/>
            </a:xfrm>
            <a:prstGeom prst="rect">
              <a:avLst/>
            </a:prstGeom>
            <a:noFill/>
            <a:ln>
              <a:noFill/>
            </a:ln>
          </p:spPr>
        </p:pic>
      </p:grpSp>
      <p:grpSp>
        <p:nvGrpSpPr>
          <p:cNvPr id="172" name="Google Shape;172;p18"/>
          <p:cNvGrpSpPr/>
          <p:nvPr/>
        </p:nvGrpSpPr>
        <p:grpSpPr>
          <a:xfrm>
            <a:off x="-1955612" y="-621175"/>
            <a:ext cx="10806613" cy="7782475"/>
            <a:chOff x="-1955612" y="-621175"/>
            <a:chExt cx="10806613" cy="7782475"/>
          </a:xfrm>
        </p:grpSpPr>
        <p:pic>
          <p:nvPicPr>
            <p:cNvPr id="173" name="Google Shape;173;p18"/>
            <p:cNvPicPr preferRelativeResize="0"/>
            <p:nvPr/>
          </p:nvPicPr>
          <p:blipFill>
            <a:blip r:embed="rId5">
              <a:alphaModFix/>
            </a:blip>
            <a:stretch>
              <a:fillRect/>
            </a:stretch>
          </p:blipFill>
          <p:spPr>
            <a:xfrm rot="10800000">
              <a:off x="6421800" y="4732100"/>
              <a:ext cx="2429200" cy="2429200"/>
            </a:xfrm>
            <a:prstGeom prst="rect">
              <a:avLst/>
            </a:prstGeom>
            <a:noFill/>
            <a:ln>
              <a:noFill/>
            </a:ln>
          </p:spPr>
        </p:pic>
        <p:pic>
          <p:nvPicPr>
            <p:cNvPr id="174" name="Google Shape;174;p18"/>
            <p:cNvPicPr preferRelativeResize="0"/>
            <p:nvPr/>
          </p:nvPicPr>
          <p:blipFill>
            <a:blip r:embed="rId5">
              <a:alphaModFix/>
            </a:blip>
            <a:stretch>
              <a:fillRect/>
            </a:stretch>
          </p:blipFill>
          <p:spPr>
            <a:xfrm rot="10800000">
              <a:off x="-1955612" y="-621175"/>
              <a:ext cx="2429200" cy="2429200"/>
            </a:xfrm>
            <a:prstGeom prst="rect">
              <a:avLst/>
            </a:prstGeom>
            <a:noFill/>
            <a:ln>
              <a:noFill/>
            </a:ln>
          </p:spPr>
        </p:pic>
      </p:grpSp>
      <p:sp>
        <p:nvSpPr>
          <p:cNvPr id="175" name="Google Shape;17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18"/>
          <p:cNvSpPr txBox="1">
            <a:spLocks noGrp="1"/>
          </p:cNvSpPr>
          <p:nvPr>
            <p:ph type="subTitle" idx="1"/>
          </p:nvPr>
        </p:nvSpPr>
        <p:spPr>
          <a:xfrm>
            <a:off x="828699" y="2939825"/>
            <a:ext cx="2343000" cy="16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8"/>
          <p:cNvSpPr txBox="1">
            <a:spLocks noGrp="1"/>
          </p:cNvSpPr>
          <p:nvPr>
            <p:ph type="subTitle" idx="2"/>
          </p:nvPr>
        </p:nvSpPr>
        <p:spPr>
          <a:xfrm>
            <a:off x="3400488" y="2939825"/>
            <a:ext cx="2343000" cy="16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8"/>
          <p:cNvSpPr txBox="1">
            <a:spLocks noGrp="1"/>
          </p:cNvSpPr>
          <p:nvPr>
            <p:ph type="subTitle" idx="3"/>
          </p:nvPr>
        </p:nvSpPr>
        <p:spPr>
          <a:xfrm>
            <a:off x="5972300" y="2939825"/>
            <a:ext cx="2343000" cy="16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8"/>
          <p:cNvSpPr txBox="1">
            <a:spLocks noGrp="1"/>
          </p:cNvSpPr>
          <p:nvPr>
            <p:ph type="subTitle" idx="4"/>
          </p:nvPr>
        </p:nvSpPr>
        <p:spPr>
          <a:xfrm>
            <a:off x="828699" y="2197825"/>
            <a:ext cx="2343000" cy="80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0" name="Google Shape;180;p18"/>
          <p:cNvSpPr txBox="1">
            <a:spLocks noGrp="1"/>
          </p:cNvSpPr>
          <p:nvPr>
            <p:ph type="subTitle" idx="5"/>
          </p:nvPr>
        </p:nvSpPr>
        <p:spPr>
          <a:xfrm>
            <a:off x="3400491" y="2197825"/>
            <a:ext cx="2343000" cy="80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1" name="Google Shape;181;p18"/>
          <p:cNvSpPr txBox="1">
            <a:spLocks noGrp="1"/>
          </p:cNvSpPr>
          <p:nvPr>
            <p:ph type="subTitle" idx="6"/>
          </p:nvPr>
        </p:nvSpPr>
        <p:spPr>
          <a:xfrm>
            <a:off x="5972300" y="2197825"/>
            <a:ext cx="2343000" cy="80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2"/>
        <p:cNvGrpSpPr/>
        <p:nvPr/>
      </p:nvGrpSpPr>
      <p:grpSpPr>
        <a:xfrm>
          <a:off x="0" y="0"/>
          <a:ext cx="0" cy="0"/>
          <a:chOff x="0" y="0"/>
          <a:chExt cx="0" cy="0"/>
        </a:xfrm>
      </p:grpSpPr>
      <p:pic>
        <p:nvPicPr>
          <p:cNvPr id="183" name="Google Shape;183;p19"/>
          <p:cNvPicPr preferRelativeResize="0"/>
          <p:nvPr/>
        </p:nvPicPr>
        <p:blipFill>
          <a:blip r:embed="rId2">
            <a:alphaModFix/>
          </a:blip>
          <a:stretch>
            <a:fillRect/>
          </a:stretch>
        </p:blipFill>
        <p:spPr>
          <a:xfrm rot="10800000">
            <a:off x="7600550" y="4130225"/>
            <a:ext cx="3549850" cy="3549850"/>
          </a:xfrm>
          <a:prstGeom prst="rect">
            <a:avLst/>
          </a:prstGeom>
          <a:noFill/>
          <a:ln>
            <a:noFill/>
          </a:ln>
        </p:spPr>
      </p:pic>
      <p:grpSp>
        <p:nvGrpSpPr>
          <p:cNvPr id="184" name="Google Shape;184;p19"/>
          <p:cNvGrpSpPr/>
          <p:nvPr/>
        </p:nvGrpSpPr>
        <p:grpSpPr>
          <a:xfrm>
            <a:off x="-2132175" y="-2089562"/>
            <a:ext cx="5438875" cy="9950213"/>
            <a:chOff x="-2132175" y="-2089562"/>
            <a:chExt cx="5438875" cy="9950213"/>
          </a:xfrm>
        </p:grpSpPr>
        <p:pic>
          <p:nvPicPr>
            <p:cNvPr id="185" name="Google Shape;185;p19"/>
            <p:cNvPicPr preferRelativeResize="0"/>
            <p:nvPr/>
          </p:nvPicPr>
          <p:blipFill>
            <a:blip r:embed="rId3">
              <a:alphaModFix/>
            </a:blip>
            <a:stretch>
              <a:fillRect/>
            </a:stretch>
          </p:blipFill>
          <p:spPr>
            <a:xfrm rot="10800000">
              <a:off x="0" y="4553950"/>
              <a:ext cx="3306700" cy="3306700"/>
            </a:xfrm>
            <a:prstGeom prst="rect">
              <a:avLst/>
            </a:prstGeom>
            <a:noFill/>
            <a:ln>
              <a:noFill/>
            </a:ln>
          </p:spPr>
        </p:pic>
        <p:pic>
          <p:nvPicPr>
            <p:cNvPr id="186" name="Google Shape;186;p19"/>
            <p:cNvPicPr preferRelativeResize="0"/>
            <p:nvPr/>
          </p:nvPicPr>
          <p:blipFill>
            <a:blip r:embed="rId3">
              <a:alphaModFix/>
            </a:blip>
            <a:stretch>
              <a:fillRect/>
            </a:stretch>
          </p:blipFill>
          <p:spPr>
            <a:xfrm rot="10800000">
              <a:off x="-2132175" y="-2089562"/>
              <a:ext cx="3306700" cy="3306700"/>
            </a:xfrm>
            <a:prstGeom prst="rect">
              <a:avLst/>
            </a:prstGeom>
            <a:noFill/>
            <a:ln>
              <a:noFill/>
            </a:ln>
          </p:spPr>
        </p:pic>
      </p:grpSp>
      <p:grpSp>
        <p:nvGrpSpPr>
          <p:cNvPr id="187" name="Google Shape;187;p19"/>
          <p:cNvGrpSpPr/>
          <p:nvPr/>
        </p:nvGrpSpPr>
        <p:grpSpPr>
          <a:xfrm>
            <a:off x="-2605137" y="290050"/>
            <a:ext cx="14262738" cy="3994988"/>
            <a:chOff x="-2605137" y="290050"/>
            <a:chExt cx="14262738" cy="3994988"/>
          </a:xfrm>
        </p:grpSpPr>
        <p:pic>
          <p:nvPicPr>
            <p:cNvPr id="188" name="Google Shape;188;p19"/>
            <p:cNvPicPr preferRelativeResize="0"/>
            <p:nvPr/>
          </p:nvPicPr>
          <p:blipFill>
            <a:blip r:embed="rId4">
              <a:alphaModFix/>
            </a:blip>
            <a:stretch>
              <a:fillRect/>
            </a:stretch>
          </p:blipFill>
          <p:spPr>
            <a:xfrm rot="10800000">
              <a:off x="8763125" y="290050"/>
              <a:ext cx="2894475" cy="2894475"/>
            </a:xfrm>
            <a:prstGeom prst="rect">
              <a:avLst/>
            </a:prstGeom>
            <a:noFill/>
            <a:ln>
              <a:noFill/>
            </a:ln>
          </p:spPr>
        </p:pic>
        <p:pic>
          <p:nvPicPr>
            <p:cNvPr id="189" name="Google Shape;189;p19"/>
            <p:cNvPicPr preferRelativeResize="0"/>
            <p:nvPr/>
          </p:nvPicPr>
          <p:blipFill>
            <a:blip r:embed="rId4">
              <a:alphaModFix/>
            </a:blip>
            <a:stretch>
              <a:fillRect/>
            </a:stretch>
          </p:blipFill>
          <p:spPr>
            <a:xfrm rot="10800000">
              <a:off x="-2605137" y="1390563"/>
              <a:ext cx="2894475" cy="2894475"/>
            </a:xfrm>
            <a:prstGeom prst="rect">
              <a:avLst/>
            </a:prstGeom>
            <a:noFill/>
            <a:ln>
              <a:noFill/>
            </a:ln>
          </p:spPr>
        </p:pic>
      </p:grpSp>
      <p:pic>
        <p:nvPicPr>
          <p:cNvPr id="190" name="Google Shape;190;p19"/>
          <p:cNvPicPr preferRelativeResize="0"/>
          <p:nvPr/>
        </p:nvPicPr>
        <p:blipFill>
          <a:blip r:embed="rId5">
            <a:alphaModFix/>
          </a:blip>
          <a:stretch>
            <a:fillRect/>
          </a:stretch>
        </p:blipFill>
        <p:spPr>
          <a:xfrm>
            <a:off x="-1428250" y="4090850"/>
            <a:ext cx="2686700" cy="2686700"/>
          </a:xfrm>
          <a:prstGeom prst="rect">
            <a:avLst/>
          </a:prstGeom>
          <a:noFill/>
          <a:ln>
            <a:noFill/>
          </a:ln>
        </p:spPr>
      </p:pic>
      <p:sp>
        <p:nvSpPr>
          <p:cNvPr id="191" name="Google Shape;19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19"/>
          <p:cNvSpPr txBox="1">
            <a:spLocks noGrp="1"/>
          </p:cNvSpPr>
          <p:nvPr>
            <p:ph type="subTitle" idx="1"/>
          </p:nvPr>
        </p:nvSpPr>
        <p:spPr>
          <a:xfrm>
            <a:off x="1453626" y="1748900"/>
            <a:ext cx="30516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3" name="Google Shape;193;p19"/>
          <p:cNvSpPr txBox="1">
            <a:spLocks noGrp="1"/>
          </p:cNvSpPr>
          <p:nvPr>
            <p:ph type="subTitle" idx="2"/>
          </p:nvPr>
        </p:nvSpPr>
        <p:spPr>
          <a:xfrm>
            <a:off x="5302979" y="1748900"/>
            <a:ext cx="30516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4" name="Google Shape;194;p19"/>
          <p:cNvSpPr txBox="1">
            <a:spLocks noGrp="1"/>
          </p:cNvSpPr>
          <p:nvPr>
            <p:ph type="subTitle" idx="3"/>
          </p:nvPr>
        </p:nvSpPr>
        <p:spPr>
          <a:xfrm>
            <a:off x="1453625" y="3409475"/>
            <a:ext cx="30516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9"/>
          <p:cNvSpPr txBox="1">
            <a:spLocks noGrp="1"/>
          </p:cNvSpPr>
          <p:nvPr>
            <p:ph type="subTitle" idx="4"/>
          </p:nvPr>
        </p:nvSpPr>
        <p:spPr>
          <a:xfrm>
            <a:off x="5302979" y="3409475"/>
            <a:ext cx="30516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19"/>
          <p:cNvSpPr txBox="1">
            <a:spLocks noGrp="1"/>
          </p:cNvSpPr>
          <p:nvPr>
            <p:ph type="subTitle" idx="5"/>
          </p:nvPr>
        </p:nvSpPr>
        <p:spPr>
          <a:xfrm>
            <a:off x="1453625" y="1455550"/>
            <a:ext cx="3051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7" name="Google Shape;197;p19"/>
          <p:cNvSpPr txBox="1">
            <a:spLocks noGrp="1"/>
          </p:cNvSpPr>
          <p:nvPr>
            <p:ph type="subTitle" idx="6"/>
          </p:nvPr>
        </p:nvSpPr>
        <p:spPr>
          <a:xfrm>
            <a:off x="1453625" y="3116200"/>
            <a:ext cx="3051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8" name="Google Shape;198;p19"/>
          <p:cNvSpPr txBox="1">
            <a:spLocks noGrp="1"/>
          </p:cNvSpPr>
          <p:nvPr>
            <p:ph type="subTitle" idx="7"/>
          </p:nvPr>
        </p:nvSpPr>
        <p:spPr>
          <a:xfrm>
            <a:off x="5302950" y="1455550"/>
            <a:ext cx="3051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9" name="Google Shape;199;p19"/>
          <p:cNvSpPr txBox="1">
            <a:spLocks noGrp="1"/>
          </p:cNvSpPr>
          <p:nvPr>
            <p:ph type="subTitle" idx="8"/>
          </p:nvPr>
        </p:nvSpPr>
        <p:spPr>
          <a:xfrm>
            <a:off x="5302950" y="3116200"/>
            <a:ext cx="3051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0"/>
        <p:cNvGrpSpPr/>
        <p:nvPr/>
      </p:nvGrpSpPr>
      <p:grpSpPr>
        <a:xfrm>
          <a:off x="0" y="0"/>
          <a:ext cx="0" cy="0"/>
          <a:chOff x="0" y="0"/>
          <a:chExt cx="0" cy="0"/>
        </a:xfrm>
      </p:grpSpPr>
      <p:grpSp>
        <p:nvGrpSpPr>
          <p:cNvPr id="201" name="Google Shape;201;p20"/>
          <p:cNvGrpSpPr/>
          <p:nvPr/>
        </p:nvGrpSpPr>
        <p:grpSpPr>
          <a:xfrm>
            <a:off x="-2570212" y="-800050"/>
            <a:ext cx="4568000" cy="8422213"/>
            <a:chOff x="-2570212" y="-800050"/>
            <a:chExt cx="4568000" cy="8422213"/>
          </a:xfrm>
        </p:grpSpPr>
        <p:pic>
          <p:nvPicPr>
            <p:cNvPr id="202" name="Google Shape;202;p20"/>
            <p:cNvPicPr preferRelativeResize="0"/>
            <p:nvPr/>
          </p:nvPicPr>
          <p:blipFill>
            <a:blip r:embed="rId2">
              <a:alphaModFix/>
            </a:blip>
            <a:stretch>
              <a:fillRect/>
            </a:stretch>
          </p:blipFill>
          <p:spPr>
            <a:xfrm rot="10800000">
              <a:off x="-896687" y="4727688"/>
              <a:ext cx="2894475" cy="2894475"/>
            </a:xfrm>
            <a:prstGeom prst="rect">
              <a:avLst/>
            </a:prstGeom>
            <a:noFill/>
            <a:ln>
              <a:noFill/>
            </a:ln>
          </p:spPr>
        </p:pic>
        <p:pic>
          <p:nvPicPr>
            <p:cNvPr id="203" name="Google Shape;203;p20"/>
            <p:cNvPicPr preferRelativeResize="0"/>
            <p:nvPr/>
          </p:nvPicPr>
          <p:blipFill>
            <a:blip r:embed="rId2">
              <a:alphaModFix/>
            </a:blip>
            <a:stretch>
              <a:fillRect/>
            </a:stretch>
          </p:blipFill>
          <p:spPr>
            <a:xfrm rot="10800000">
              <a:off x="-2570212" y="-800050"/>
              <a:ext cx="2894475" cy="2894475"/>
            </a:xfrm>
            <a:prstGeom prst="rect">
              <a:avLst/>
            </a:prstGeom>
            <a:noFill/>
            <a:ln>
              <a:noFill/>
            </a:ln>
          </p:spPr>
        </p:pic>
      </p:grpSp>
      <p:grpSp>
        <p:nvGrpSpPr>
          <p:cNvPr id="204" name="Google Shape;204;p20"/>
          <p:cNvGrpSpPr/>
          <p:nvPr/>
        </p:nvGrpSpPr>
        <p:grpSpPr>
          <a:xfrm>
            <a:off x="-2715450" y="1398725"/>
            <a:ext cx="14633375" cy="4827450"/>
            <a:chOff x="-2715450" y="1398725"/>
            <a:chExt cx="14633375" cy="4827450"/>
          </a:xfrm>
        </p:grpSpPr>
        <p:pic>
          <p:nvPicPr>
            <p:cNvPr id="205" name="Google Shape;205;p20"/>
            <p:cNvPicPr preferRelativeResize="0"/>
            <p:nvPr/>
          </p:nvPicPr>
          <p:blipFill>
            <a:blip r:embed="rId3">
              <a:alphaModFix/>
            </a:blip>
            <a:stretch>
              <a:fillRect/>
            </a:stretch>
          </p:blipFill>
          <p:spPr>
            <a:xfrm rot="-5400000" flipH="1">
              <a:off x="-2715450" y="1398725"/>
              <a:ext cx="3365825" cy="3365825"/>
            </a:xfrm>
            <a:prstGeom prst="rect">
              <a:avLst/>
            </a:prstGeom>
            <a:noFill/>
            <a:ln>
              <a:noFill/>
            </a:ln>
          </p:spPr>
        </p:pic>
        <p:pic>
          <p:nvPicPr>
            <p:cNvPr id="206" name="Google Shape;206;p20"/>
            <p:cNvPicPr preferRelativeResize="0"/>
            <p:nvPr/>
          </p:nvPicPr>
          <p:blipFill>
            <a:blip r:embed="rId3">
              <a:alphaModFix/>
            </a:blip>
            <a:stretch>
              <a:fillRect/>
            </a:stretch>
          </p:blipFill>
          <p:spPr>
            <a:xfrm rot="-5400000" flipH="1">
              <a:off x="8552100" y="2860350"/>
              <a:ext cx="3365825" cy="3365825"/>
            </a:xfrm>
            <a:prstGeom prst="rect">
              <a:avLst/>
            </a:prstGeom>
            <a:noFill/>
            <a:ln>
              <a:noFill/>
            </a:ln>
          </p:spPr>
        </p:pic>
      </p:grpSp>
      <p:pic>
        <p:nvPicPr>
          <p:cNvPr id="207" name="Google Shape;207;p20"/>
          <p:cNvPicPr preferRelativeResize="0"/>
          <p:nvPr/>
        </p:nvPicPr>
        <p:blipFill>
          <a:blip r:embed="rId4">
            <a:alphaModFix/>
          </a:blip>
          <a:stretch>
            <a:fillRect/>
          </a:stretch>
        </p:blipFill>
        <p:spPr>
          <a:xfrm rot="5400000">
            <a:off x="8498275" y="-1089250"/>
            <a:ext cx="2892325" cy="2892325"/>
          </a:xfrm>
          <a:prstGeom prst="rect">
            <a:avLst/>
          </a:prstGeom>
          <a:noFill/>
          <a:ln>
            <a:noFill/>
          </a:ln>
        </p:spPr>
      </p:pic>
      <p:grpSp>
        <p:nvGrpSpPr>
          <p:cNvPr id="208" name="Google Shape;208;p20"/>
          <p:cNvGrpSpPr/>
          <p:nvPr/>
        </p:nvGrpSpPr>
        <p:grpSpPr>
          <a:xfrm>
            <a:off x="6775425" y="1972025"/>
            <a:ext cx="4726350" cy="5479225"/>
            <a:chOff x="6775425" y="1972025"/>
            <a:chExt cx="4726350" cy="5479225"/>
          </a:xfrm>
        </p:grpSpPr>
        <p:pic>
          <p:nvPicPr>
            <p:cNvPr id="209" name="Google Shape;209;p20"/>
            <p:cNvPicPr preferRelativeResize="0"/>
            <p:nvPr/>
          </p:nvPicPr>
          <p:blipFill>
            <a:blip r:embed="rId5">
              <a:alphaModFix/>
            </a:blip>
            <a:stretch>
              <a:fillRect/>
            </a:stretch>
          </p:blipFill>
          <p:spPr>
            <a:xfrm rot="10800000" flipH="1">
              <a:off x="8815075" y="1972025"/>
              <a:ext cx="2686700" cy="2686700"/>
            </a:xfrm>
            <a:prstGeom prst="rect">
              <a:avLst/>
            </a:prstGeom>
            <a:noFill/>
            <a:ln>
              <a:noFill/>
            </a:ln>
          </p:spPr>
        </p:pic>
        <p:pic>
          <p:nvPicPr>
            <p:cNvPr id="210" name="Google Shape;210;p20"/>
            <p:cNvPicPr preferRelativeResize="0"/>
            <p:nvPr/>
          </p:nvPicPr>
          <p:blipFill>
            <a:blip r:embed="rId5">
              <a:alphaModFix/>
            </a:blip>
            <a:stretch>
              <a:fillRect/>
            </a:stretch>
          </p:blipFill>
          <p:spPr>
            <a:xfrm rot="10800000" flipH="1">
              <a:off x="6775425" y="4764550"/>
              <a:ext cx="2686700" cy="2686700"/>
            </a:xfrm>
            <a:prstGeom prst="rect">
              <a:avLst/>
            </a:prstGeom>
            <a:noFill/>
            <a:ln>
              <a:noFill/>
            </a:ln>
          </p:spPr>
        </p:pic>
      </p:grpSp>
      <p:sp>
        <p:nvSpPr>
          <p:cNvPr id="211" name="Google Shape;21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2" name="Google Shape;212;p20"/>
          <p:cNvSpPr txBox="1">
            <a:spLocks noGrp="1"/>
          </p:cNvSpPr>
          <p:nvPr>
            <p:ph type="subTitle" idx="1"/>
          </p:nvPr>
        </p:nvSpPr>
        <p:spPr>
          <a:xfrm>
            <a:off x="720000" y="1938767"/>
            <a:ext cx="2446200" cy="8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3" name="Google Shape;213;p20"/>
          <p:cNvSpPr txBox="1">
            <a:spLocks noGrp="1"/>
          </p:cNvSpPr>
          <p:nvPr>
            <p:ph type="subTitle" idx="2"/>
          </p:nvPr>
        </p:nvSpPr>
        <p:spPr>
          <a:xfrm>
            <a:off x="3341925" y="1938750"/>
            <a:ext cx="2455500" cy="8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4" name="Google Shape;214;p20"/>
          <p:cNvSpPr txBox="1">
            <a:spLocks noGrp="1"/>
          </p:cNvSpPr>
          <p:nvPr>
            <p:ph type="subTitle" idx="3"/>
          </p:nvPr>
        </p:nvSpPr>
        <p:spPr>
          <a:xfrm>
            <a:off x="720000" y="3651201"/>
            <a:ext cx="2446200" cy="8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5" name="Google Shape;215;p20"/>
          <p:cNvSpPr txBox="1">
            <a:spLocks noGrp="1"/>
          </p:cNvSpPr>
          <p:nvPr>
            <p:ph type="subTitle" idx="4"/>
          </p:nvPr>
        </p:nvSpPr>
        <p:spPr>
          <a:xfrm>
            <a:off x="3341925" y="3651200"/>
            <a:ext cx="2455500" cy="8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6" name="Google Shape;216;p20"/>
          <p:cNvSpPr txBox="1">
            <a:spLocks noGrp="1"/>
          </p:cNvSpPr>
          <p:nvPr>
            <p:ph type="subTitle" idx="5"/>
          </p:nvPr>
        </p:nvSpPr>
        <p:spPr>
          <a:xfrm>
            <a:off x="5975300" y="1938750"/>
            <a:ext cx="2451000" cy="8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7" name="Google Shape;217;p20"/>
          <p:cNvSpPr txBox="1">
            <a:spLocks noGrp="1"/>
          </p:cNvSpPr>
          <p:nvPr>
            <p:ph type="subTitle" idx="6"/>
          </p:nvPr>
        </p:nvSpPr>
        <p:spPr>
          <a:xfrm>
            <a:off x="5975300" y="3651200"/>
            <a:ext cx="2451000" cy="8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8" name="Google Shape;218;p20"/>
          <p:cNvSpPr txBox="1">
            <a:spLocks noGrp="1"/>
          </p:cNvSpPr>
          <p:nvPr>
            <p:ph type="subTitle" idx="7"/>
          </p:nvPr>
        </p:nvSpPr>
        <p:spPr>
          <a:xfrm>
            <a:off x="724820" y="1398725"/>
            <a:ext cx="2446200" cy="69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9" name="Google Shape;219;p20"/>
          <p:cNvSpPr txBox="1">
            <a:spLocks noGrp="1"/>
          </p:cNvSpPr>
          <p:nvPr>
            <p:ph type="subTitle" idx="8"/>
          </p:nvPr>
        </p:nvSpPr>
        <p:spPr>
          <a:xfrm>
            <a:off x="3346577" y="1398725"/>
            <a:ext cx="2455500" cy="69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0" name="Google Shape;220;p20"/>
          <p:cNvSpPr txBox="1">
            <a:spLocks noGrp="1"/>
          </p:cNvSpPr>
          <p:nvPr>
            <p:ph type="subTitle" idx="9"/>
          </p:nvPr>
        </p:nvSpPr>
        <p:spPr>
          <a:xfrm>
            <a:off x="5979757" y="1398725"/>
            <a:ext cx="2451000" cy="69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1" name="Google Shape;221;p20"/>
          <p:cNvSpPr txBox="1">
            <a:spLocks noGrp="1"/>
          </p:cNvSpPr>
          <p:nvPr>
            <p:ph type="subTitle" idx="13"/>
          </p:nvPr>
        </p:nvSpPr>
        <p:spPr>
          <a:xfrm>
            <a:off x="724820" y="3107898"/>
            <a:ext cx="2446200" cy="69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2" name="Google Shape;222;p20"/>
          <p:cNvSpPr txBox="1">
            <a:spLocks noGrp="1"/>
          </p:cNvSpPr>
          <p:nvPr>
            <p:ph type="subTitle" idx="14"/>
          </p:nvPr>
        </p:nvSpPr>
        <p:spPr>
          <a:xfrm>
            <a:off x="3346577" y="3107900"/>
            <a:ext cx="2455500" cy="69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3" name="Google Shape;223;p20"/>
          <p:cNvSpPr txBox="1">
            <a:spLocks noGrp="1"/>
          </p:cNvSpPr>
          <p:nvPr>
            <p:ph type="subTitle" idx="15"/>
          </p:nvPr>
        </p:nvSpPr>
        <p:spPr>
          <a:xfrm>
            <a:off x="5979757" y="3107900"/>
            <a:ext cx="2451000" cy="69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6"/>
        <p:cNvGrpSpPr/>
        <p:nvPr/>
      </p:nvGrpSpPr>
      <p:grpSpPr>
        <a:xfrm>
          <a:off x="0" y="0"/>
          <a:ext cx="0" cy="0"/>
          <a:chOff x="0" y="0"/>
          <a:chExt cx="0" cy="0"/>
        </a:xfrm>
      </p:grpSpPr>
      <p:pic>
        <p:nvPicPr>
          <p:cNvPr id="237" name="Google Shape;237;p22"/>
          <p:cNvPicPr preferRelativeResize="0"/>
          <p:nvPr/>
        </p:nvPicPr>
        <p:blipFill>
          <a:blip r:embed="rId2">
            <a:alphaModFix/>
          </a:blip>
          <a:stretch>
            <a:fillRect/>
          </a:stretch>
        </p:blipFill>
        <p:spPr>
          <a:xfrm rot="-5400000" flipH="1">
            <a:off x="-3578594" y="-152256"/>
            <a:ext cx="4148250" cy="4148250"/>
          </a:xfrm>
          <a:prstGeom prst="rect">
            <a:avLst/>
          </a:prstGeom>
          <a:noFill/>
          <a:ln>
            <a:noFill/>
          </a:ln>
        </p:spPr>
      </p:pic>
      <p:pic>
        <p:nvPicPr>
          <p:cNvPr id="238" name="Google Shape;238;p22"/>
          <p:cNvPicPr preferRelativeResize="0"/>
          <p:nvPr/>
        </p:nvPicPr>
        <p:blipFill>
          <a:blip r:embed="rId2">
            <a:alphaModFix/>
          </a:blip>
          <a:stretch>
            <a:fillRect/>
          </a:stretch>
        </p:blipFill>
        <p:spPr>
          <a:xfrm rot="5400000" flipH="1">
            <a:off x="7610169" y="3996006"/>
            <a:ext cx="4148250" cy="4148250"/>
          </a:xfrm>
          <a:prstGeom prst="rect">
            <a:avLst/>
          </a:prstGeom>
          <a:noFill/>
          <a:ln>
            <a:noFill/>
          </a:ln>
        </p:spPr>
      </p:pic>
      <p:pic>
        <p:nvPicPr>
          <p:cNvPr id="239" name="Google Shape;239;p22"/>
          <p:cNvPicPr preferRelativeResize="0"/>
          <p:nvPr/>
        </p:nvPicPr>
        <p:blipFill>
          <a:blip r:embed="rId2">
            <a:alphaModFix/>
          </a:blip>
          <a:stretch>
            <a:fillRect/>
          </a:stretch>
        </p:blipFill>
        <p:spPr>
          <a:xfrm rot="5400000" flipH="1">
            <a:off x="5152919" y="-3516906"/>
            <a:ext cx="4148250" cy="4148250"/>
          </a:xfrm>
          <a:prstGeom prst="rect">
            <a:avLst/>
          </a:prstGeom>
          <a:noFill/>
          <a:ln>
            <a:noFill/>
          </a:ln>
        </p:spPr>
      </p:pic>
      <p:pic>
        <p:nvPicPr>
          <p:cNvPr id="240" name="Google Shape;240;p22"/>
          <p:cNvPicPr preferRelativeResize="0"/>
          <p:nvPr/>
        </p:nvPicPr>
        <p:blipFill>
          <a:blip r:embed="rId3">
            <a:alphaModFix/>
          </a:blip>
          <a:stretch>
            <a:fillRect/>
          </a:stretch>
        </p:blipFill>
        <p:spPr>
          <a:xfrm rot="5400000">
            <a:off x="5920138" y="4475450"/>
            <a:ext cx="2892325" cy="2892325"/>
          </a:xfrm>
          <a:prstGeom prst="rect">
            <a:avLst/>
          </a:prstGeom>
          <a:noFill/>
          <a:ln>
            <a:noFill/>
          </a:ln>
        </p:spPr>
      </p:pic>
      <p:pic>
        <p:nvPicPr>
          <p:cNvPr id="241" name="Google Shape;241;p22"/>
          <p:cNvPicPr preferRelativeResize="0"/>
          <p:nvPr/>
        </p:nvPicPr>
        <p:blipFill>
          <a:blip r:embed="rId4">
            <a:alphaModFix/>
          </a:blip>
          <a:stretch>
            <a:fillRect/>
          </a:stretch>
        </p:blipFill>
        <p:spPr>
          <a:xfrm rot="10800000">
            <a:off x="4220656" y="-3048831"/>
            <a:ext cx="3389525" cy="3389525"/>
          </a:xfrm>
          <a:prstGeom prst="rect">
            <a:avLst/>
          </a:prstGeom>
          <a:noFill/>
          <a:ln>
            <a:noFill/>
          </a:ln>
        </p:spPr>
      </p:pic>
      <p:pic>
        <p:nvPicPr>
          <p:cNvPr id="242" name="Google Shape;242;p22"/>
          <p:cNvPicPr preferRelativeResize="0"/>
          <p:nvPr/>
        </p:nvPicPr>
        <p:blipFill>
          <a:blip r:embed="rId5">
            <a:alphaModFix/>
          </a:blip>
          <a:stretch>
            <a:fillRect/>
          </a:stretch>
        </p:blipFill>
        <p:spPr>
          <a:xfrm rot="10800000">
            <a:off x="-356812" y="4604000"/>
            <a:ext cx="2840425" cy="2840425"/>
          </a:xfrm>
          <a:prstGeom prst="rect">
            <a:avLst/>
          </a:prstGeom>
          <a:noFill/>
          <a:ln>
            <a:noFill/>
          </a:ln>
        </p:spPr>
      </p:pic>
      <p:pic>
        <p:nvPicPr>
          <p:cNvPr id="243" name="Google Shape;243;p22"/>
          <p:cNvPicPr preferRelativeResize="0"/>
          <p:nvPr/>
        </p:nvPicPr>
        <p:blipFill>
          <a:blip r:embed="rId3">
            <a:alphaModFix/>
          </a:blip>
          <a:stretch>
            <a:fillRect/>
          </a:stretch>
        </p:blipFill>
        <p:spPr>
          <a:xfrm rot="5400000">
            <a:off x="-2123987" y="-358225"/>
            <a:ext cx="2892325" cy="2892325"/>
          </a:xfrm>
          <a:prstGeom prst="rect">
            <a:avLst/>
          </a:prstGeom>
          <a:noFill/>
          <a:ln>
            <a:noFill/>
          </a:ln>
        </p:spPr>
      </p:pic>
      <p:pic>
        <p:nvPicPr>
          <p:cNvPr id="244" name="Google Shape;244;p22"/>
          <p:cNvPicPr preferRelativeResize="0"/>
          <p:nvPr/>
        </p:nvPicPr>
        <p:blipFill>
          <a:blip r:embed="rId5">
            <a:alphaModFix/>
          </a:blip>
          <a:stretch>
            <a:fillRect/>
          </a:stretch>
        </p:blipFill>
        <p:spPr>
          <a:xfrm rot="10800000">
            <a:off x="8430763" y="743063"/>
            <a:ext cx="2840425" cy="2840425"/>
          </a:xfrm>
          <a:prstGeom prst="rect">
            <a:avLst/>
          </a:prstGeom>
          <a:noFill/>
          <a:ln>
            <a:noFill/>
          </a:ln>
        </p:spPr>
      </p:pic>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5"/>
        <p:cNvGrpSpPr/>
        <p:nvPr/>
      </p:nvGrpSpPr>
      <p:grpSpPr>
        <a:xfrm>
          <a:off x="0" y="0"/>
          <a:ext cx="0" cy="0"/>
          <a:chOff x="0" y="0"/>
          <a:chExt cx="0" cy="0"/>
        </a:xfrm>
      </p:grpSpPr>
      <p:pic>
        <p:nvPicPr>
          <p:cNvPr id="246" name="Google Shape;246;p23"/>
          <p:cNvPicPr preferRelativeResize="0"/>
          <p:nvPr/>
        </p:nvPicPr>
        <p:blipFill>
          <a:blip r:embed="rId2">
            <a:alphaModFix/>
          </a:blip>
          <a:stretch>
            <a:fillRect/>
          </a:stretch>
        </p:blipFill>
        <p:spPr>
          <a:xfrm rot="10800000">
            <a:off x="-1457850" y="3562950"/>
            <a:ext cx="3549850" cy="3549850"/>
          </a:xfrm>
          <a:prstGeom prst="rect">
            <a:avLst/>
          </a:prstGeom>
          <a:noFill/>
          <a:ln>
            <a:noFill/>
          </a:ln>
        </p:spPr>
      </p:pic>
      <p:pic>
        <p:nvPicPr>
          <p:cNvPr id="247" name="Google Shape;247;p23"/>
          <p:cNvPicPr preferRelativeResize="0"/>
          <p:nvPr/>
        </p:nvPicPr>
        <p:blipFill>
          <a:blip r:embed="rId2">
            <a:alphaModFix/>
          </a:blip>
          <a:stretch>
            <a:fillRect/>
          </a:stretch>
        </p:blipFill>
        <p:spPr>
          <a:xfrm rot="10800000">
            <a:off x="8283825" y="1634175"/>
            <a:ext cx="3549850" cy="3549850"/>
          </a:xfrm>
          <a:prstGeom prst="rect">
            <a:avLst/>
          </a:prstGeom>
          <a:noFill/>
          <a:ln>
            <a:noFill/>
          </a:ln>
        </p:spPr>
      </p:pic>
      <p:pic>
        <p:nvPicPr>
          <p:cNvPr id="248" name="Google Shape;248;p23"/>
          <p:cNvPicPr preferRelativeResize="0"/>
          <p:nvPr/>
        </p:nvPicPr>
        <p:blipFill>
          <a:blip r:embed="rId3">
            <a:alphaModFix/>
          </a:blip>
          <a:stretch>
            <a:fillRect/>
          </a:stretch>
        </p:blipFill>
        <p:spPr>
          <a:xfrm rot="10800000">
            <a:off x="-2193787" y="-520112"/>
            <a:ext cx="2840425" cy="2840425"/>
          </a:xfrm>
          <a:prstGeom prst="rect">
            <a:avLst/>
          </a:prstGeom>
          <a:noFill/>
          <a:ln>
            <a:noFill/>
          </a:ln>
        </p:spPr>
      </p:pic>
      <p:pic>
        <p:nvPicPr>
          <p:cNvPr id="249" name="Google Shape;249;p23"/>
          <p:cNvPicPr preferRelativeResize="0"/>
          <p:nvPr/>
        </p:nvPicPr>
        <p:blipFill>
          <a:blip r:embed="rId4">
            <a:alphaModFix/>
          </a:blip>
          <a:stretch>
            <a:fillRect/>
          </a:stretch>
        </p:blipFill>
        <p:spPr>
          <a:xfrm rot="5400000" flipH="1">
            <a:off x="5465194" y="4466944"/>
            <a:ext cx="4148250" cy="4148250"/>
          </a:xfrm>
          <a:prstGeom prst="rect">
            <a:avLst/>
          </a:prstGeom>
          <a:noFill/>
          <a:ln>
            <a:noFill/>
          </a:ln>
        </p:spPr>
      </p:pic>
      <p:pic>
        <p:nvPicPr>
          <p:cNvPr id="250" name="Google Shape;250;p23"/>
          <p:cNvPicPr preferRelativeResize="0"/>
          <p:nvPr/>
        </p:nvPicPr>
        <p:blipFill>
          <a:blip r:embed="rId5">
            <a:alphaModFix/>
          </a:blip>
          <a:stretch>
            <a:fillRect/>
          </a:stretch>
        </p:blipFill>
        <p:spPr>
          <a:xfrm rot="10800000">
            <a:off x="4064506" y="4778869"/>
            <a:ext cx="3389525" cy="3389525"/>
          </a:xfrm>
          <a:prstGeom prst="rect">
            <a:avLst/>
          </a:prstGeom>
          <a:noFill/>
          <a:ln>
            <a:noFill/>
          </a:ln>
        </p:spPr>
      </p:pic>
      <p:pic>
        <p:nvPicPr>
          <p:cNvPr id="251" name="Google Shape;251;p23"/>
          <p:cNvPicPr preferRelativeResize="0"/>
          <p:nvPr/>
        </p:nvPicPr>
        <p:blipFill>
          <a:blip r:embed="rId5">
            <a:alphaModFix/>
          </a:blip>
          <a:stretch>
            <a:fillRect/>
          </a:stretch>
        </p:blipFill>
        <p:spPr>
          <a:xfrm rot="10800000">
            <a:off x="7934506" y="-2229181"/>
            <a:ext cx="3389525" cy="3389525"/>
          </a:xfrm>
          <a:prstGeom prst="rect">
            <a:avLst/>
          </a:prstGeom>
          <a:noFill/>
          <a:ln>
            <a:noFill/>
          </a:ln>
        </p:spPr>
      </p:pic>
      <p:pic>
        <p:nvPicPr>
          <p:cNvPr id="252" name="Google Shape;252;p23"/>
          <p:cNvPicPr preferRelativeResize="0"/>
          <p:nvPr/>
        </p:nvPicPr>
        <p:blipFill>
          <a:blip r:embed="rId4">
            <a:alphaModFix/>
          </a:blip>
          <a:stretch>
            <a:fillRect/>
          </a:stretch>
        </p:blipFill>
        <p:spPr>
          <a:xfrm rot="5400000" flipH="1">
            <a:off x="-6" y="-3608756"/>
            <a:ext cx="4148250" cy="4148250"/>
          </a:xfrm>
          <a:prstGeom prst="rect">
            <a:avLst/>
          </a:prstGeom>
          <a:noFill/>
          <a:ln>
            <a:noFill/>
          </a:ln>
        </p:spPr>
      </p:pic>
      <p:pic>
        <p:nvPicPr>
          <p:cNvPr id="253" name="Google Shape;253;p23"/>
          <p:cNvPicPr preferRelativeResize="0"/>
          <p:nvPr/>
        </p:nvPicPr>
        <p:blipFill>
          <a:blip r:embed="rId3">
            <a:alphaModFix/>
          </a:blip>
          <a:stretch>
            <a:fillRect/>
          </a:stretch>
        </p:blipFill>
        <p:spPr>
          <a:xfrm>
            <a:off x="4805063" y="-2347888"/>
            <a:ext cx="2840425" cy="2840425"/>
          </a:xfrm>
          <a:prstGeom prst="rect">
            <a:avLst/>
          </a:prstGeom>
          <a:noFill/>
          <a:ln>
            <a:noFill/>
          </a:ln>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257350" y="2403800"/>
            <a:ext cx="46293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3905700" y="1530875"/>
            <a:ext cx="13326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pic>
        <p:nvPicPr>
          <p:cNvPr id="63" name="Google Shape;63;p7"/>
          <p:cNvPicPr preferRelativeResize="0"/>
          <p:nvPr/>
        </p:nvPicPr>
        <p:blipFill>
          <a:blip r:embed="rId2">
            <a:alphaModFix/>
          </a:blip>
          <a:stretch>
            <a:fillRect/>
          </a:stretch>
        </p:blipFill>
        <p:spPr>
          <a:xfrm rot="10800000">
            <a:off x="184550" y="4732100"/>
            <a:ext cx="2429200" cy="2429200"/>
          </a:xfrm>
          <a:prstGeom prst="rect">
            <a:avLst/>
          </a:prstGeom>
          <a:noFill/>
          <a:ln>
            <a:noFill/>
          </a:ln>
        </p:spPr>
      </p:pic>
      <p:pic>
        <p:nvPicPr>
          <p:cNvPr id="64" name="Google Shape;64;p7"/>
          <p:cNvPicPr preferRelativeResize="0"/>
          <p:nvPr/>
        </p:nvPicPr>
        <p:blipFill>
          <a:blip r:embed="rId3">
            <a:alphaModFix/>
          </a:blip>
          <a:stretch>
            <a:fillRect/>
          </a:stretch>
        </p:blipFill>
        <p:spPr>
          <a:xfrm rot="5400000">
            <a:off x="4355163" y="-2474275"/>
            <a:ext cx="2892325" cy="2892325"/>
          </a:xfrm>
          <a:prstGeom prst="rect">
            <a:avLst/>
          </a:prstGeom>
          <a:noFill/>
          <a:ln>
            <a:noFill/>
          </a:ln>
        </p:spPr>
      </p:pic>
      <p:sp>
        <p:nvSpPr>
          <p:cNvPr id="65" name="Google Shape;65;p7"/>
          <p:cNvSpPr txBox="1">
            <a:spLocks noGrp="1"/>
          </p:cNvSpPr>
          <p:nvPr>
            <p:ph type="subTitle" idx="1"/>
          </p:nvPr>
        </p:nvSpPr>
        <p:spPr>
          <a:xfrm>
            <a:off x="811975" y="1878225"/>
            <a:ext cx="3410700" cy="1974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6" name="Google Shape;66;p7"/>
          <p:cNvSpPr txBox="1">
            <a:spLocks noGrp="1"/>
          </p:cNvSpPr>
          <p:nvPr>
            <p:ph type="title"/>
          </p:nvPr>
        </p:nvSpPr>
        <p:spPr>
          <a:xfrm>
            <a:off x="811975" y="79975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7"/>
          <p:cNvSpPr>
            <a:spLocks noGrp="1"/>
          </p:cNvSpPr>
          <p:nvPr>
            <p:ph type="pic" idx="2"/>
          </p:nvPr>
        </p:nvSpPr>
        <p:spPr>
          <a:xfrm>
            <a:off x="4976000" y="1310550"/>
            <a:ext cx="2873100" cy="2837700"/>
          </a:xfrm>
          <a:prstGeom prst="octagon">
            <a:avLst>
              <a:gd name="adj" fmla="val 29289"/>
            </a:avLst>
          </a:prstGeom>
          <a:noFill/>
          <a:ln>
            <a:noFill/>
          </a:ln>
        </p:spPr>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pic>
        <p:nvPicPr>
          <p:cNvPr id="69" name="Google Shape;69;p8"/>
          <p:cNvPicPr preferRelativeResize="0"/>
          <p:nvPr/>
        </p:nvPicPr>
        <p:blipFill>
          <a:blip r:embed="rId2">
            <a:alphaModFix/>
          </a:blip>
          <a:stretch>
            <a:fillRect/>
          </a:stretch>
        </p:blipFill>
        <p:spPr>
          <a:xfrm rot="10800000">
            <a:off x="-1536700" y="3162300"/>
            <a:ext cx="3549850" cy="3549850"/>
          </a:xfrm>
          <a:prstGeom prst="rect">
            <a:avLst/>
          </a:prstGeom>
          <a:noFill/>
          <a:ln>
            <a:noFill/>
          </a:ln>
        </p:spPr>
      </p:pic>
      <p:pic>
        <p:nvPicPr>
          <p:cNvPr id="70" name="Google Shape;70;p8"/>
          <p:cNvPicPr preferRelativeResize="0"/>
          <p:nvPr/>
        </p:nvPicPr>
        <p:blipFill>
          <a:blip r:embed="rId3">
            <a:alphaModFix/>
          </a:blip>
          <a:stretch>
            <a:fillRect/>
          </a:stretch>
        </p:blipFill>
        <p:spPr>
          <a:xfrm rot="10800000">
            <a:off x="5948388" y="-2006350"/>
            <a:ext cx="2840425" cy="2840425"/>
          </a:xfrm>
          <a:prstGeom prst="rect">
            <a:avLst/>
          </a:prstGeom>
          <a:noFill/>
          <a:ln>
            <a:noFill/>
          </a:ln>
        </p:spPr>
      </p:pic>
      <p:pic>
        <p:nvPicPr>
          <p:cNvPr id="71" name="Google Shape;71;p8"/>
          <p:cNvPicPr preferRelativeResize="0"/>
          <p:nvPr/>
        </p:nvPicPr>
        <p:blipFill>
          <a:blip r:embed="rId3">
            <a:alphaModFix/>
          </a:blip>
          <a:stretch>
            <a:fillRect/>
          </a:stretch>
        </p:blipFill>
        <p:spPr>
          <a:xfrm rot="10800000">
            <a:off x="-2319312" y="-880712"/>
            <a:ext cx="2840425" cy="2840425"/>
          </a:xfrm>
          <a:prstGeom prst="rect">
            <a:avLst/>
          </a:prstGeom>
          <a:noFill/>
          <a:ln>
            <a:noFill/>
          </a:ln>
        </p:spPr>
      </p:pic>
      <p:pic>
        <p:nvPicPr>
          <p:cNvPr id="72" name="Google Shape;72;p8"/>
          <p:cNvPicPr preferRelativeResize="0"/>
          <p:nvPr/>
        </p:nvPicPr>
        <p:blipFill>
          <a:blip r:embed="rId4">
            <a:alphaModFix/>
          </a:blip>
          <a:stretch>
            <a:fillRect/>
          </a:stretch>
        </p:blipFill>
        <p:spPr>
          <a:xfrm flipH="1">
            <a:off x="7969050" y="-222500"/>
            <a:ext cx="4148250" cy="4148250"/>
          </a:xfrm>
          <a:prstGeom prst="rect">
            <a:avLst/>
          </a:prstGeom>
          <a:noFill/>
          <a:ln>
            <a:noFill/>
          </a:ln>
        </p:spPr>
      </p:pic>
      <p:pic>
        <p:nvPicPr>
          <p:cNvPr id="73" name="Google Shape;73;p8"/>
          <p:cNvPicPr preferRelativeResize="0"/>
          <p:nvPr/>
        </p:nvPicPr>
        <p:blipFill>
          <a:blip r:embed="rId4">
            <a:alphaModFix/>
          </a:blip>
          <a:stretch>
            <a:fillRect/>
          </a:stretch>
        </p:blipFill>
        <p:spPr>
          <a:xfrm flipH="1">
            <a:off x="3987600" y="4082800"/>
            <a:ext cx="4148250" cy="4148250"/>
          </a:xfrm>
          <a:prstGeom prst="rect">
            <a:avLst/>
          </a:prstGeom>
          <a:noFill/>
          <a:ln>
            <a:noFill/>
          </a:ln>
        </p:spPr>
      </p:pic>
      <p:pic>
        <p:nvPicPr>
          <p:cNvPr id="74" name="Google Shape;74;p8"/>
          <p:cNvPicPr preferRelativeResize="0"/>
          <p:nvPr/>
        </p:nvPicPr>
        <p:blipFill>
          <a:blip r:embed="rId5">
            <a:alphaModFix/>
          </a:blip>
          <a:stretch>
            <a:fillRect/>
          </a:stretch>
        </p:blipFill>
        <p:spPr>
          <a:xfrm rot="5400000">
            <a:off x="8300288" y="2898700"/>
            <a:ext cx="2892325" cy="2892325"/>
          </a:xfrm>
          <a:prstGeom prst="rect">
            <a:avLst/>
          </a:prstGeom>
          <a:noFill/>
          <a:ln>
            <a:noFill/>
          </a:ln>
        </p:spPr>
      </p:pic>
      <p:pic>
        <p:nvPicPr>
          <p:cNvPr id="75" name="Google Shape;75;p8"/>
          <p:cNvPicPr preferRelativeResize="0"/>
          <p:nvPr/>
        </p:nvPicPr>
        <p:blipFill>
          <a:blip r:embed="rId6">
            <a:alphaModFix/>
          </a:blip>
          <a:stretch>
            <a:fillRect/>
          </a:stretch>
        </p:blipFill>
        <p:spPr>
          <a:xfrm rot="5400000">
            <a:off x="821675" y="-2850037"/>
            <a:ext cx="3389525" cy="3389525"/>
          </a:xfrm>
          <a:prstGeom prst="rect">
            <a:avLst/>
          </a:prstGeom>
          <a:noFill/>
          <a:ln>
            <a:noFill/>
          </a:ln>
        </p:spPr>
      </p:pic>
      <p:sp>
        <p:nvSpPr>
          <p:cNvPr id="76" name="Google Shape;7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pic>
        <p:nvPicPr>
          <p:cNvPr id="78" name="Google Shape;78;p9"/>
          <p:cNvPicPr preferRelativeResize="0"/>
          <p:nvPr/>
        </p:nvPicPr>
        <p:blipFill>
          <a:blip r:embed="rId2">
            <a:alphaModFix/>
          </a:blip>
          <a:stretch>
            <a:fillRect/>
          </a:stretch>
        </p:blipFill>
        <p:spPr>
          <a:xfrm rot="10800000">
            <a:off x="423888" y="4604000"/>
            <a:ext cx="2840425" cy="2840425"/>
          </a:xfrm>
          <a:prstGeom prst="rect">
            <a:avLst/>
          </a:prstGeom>
          <a:noFill/>
          <a:ln>
            <a:noFill/>
          </a:ln>
        </p:spPr>
      </p:pic>
      <p:pic>
        <p:nvPicPr>
          <p:cNvPr id="79" name="Google Shape;79;p9"/>
          <p:cNvPicPr preferRelativeResize="0"/>
          <p:nvPr/>
        </p:nvPicPr>
        <p:blipFill>
          <a:blip r:embed="rId3">
            <a:alphaModFix/>
          </a:blip>
          <a:stretch>
            <a:fillRect/>
          </a:stretch>
        </p:blipFill>
        <p:spPr>
          <a:xfrm rot="5400000">
            <a:off x="7358575" y="-1827750"/>
            <a:ext cx="3549850" cy="3549850"/>
          </a:xfrm>
          <a:prstGeom prst="rect">
            <a:avLst/>
          </a:prstGeom>
          <a:noFill/>
          <a:ln>
            <a:noFill/>
          </a:ln>
        </p:spPr>
      </p:pic>
      <p:grpSp>
        <p:nvGrpSpPr>
          <p:cNvPr id="80" name="Google Shape;80;p9"/>
          <p:cNvGrpSpPr/>
          <p:nvPr/>
        </p:nvGrpSpPr>
        <p:grpSpPr>
          <a:xfrm>
            <a:off x="-3317650" y="-3219375"/>
            <a:ext cx="12693438" cy="10449700"/>
            <a:chOff x="-3317650" y="-3219375"/>
            <a:chExt cx="12693438" cy="10449700"/>
          </a:xfrm>
        </p:grpSpPr>
        <p:pic>
          <p:nvPicPr>
            <p:cNvPr id="81" name="Google Shape;81;p9"/>
            <p:cNvPicPr preferRelativeResize="0"/>
            <p:nvPr/>
          </p:nvPicPr>
          <p:blipFill>
            <a:blip r:embed="rId4">
              <a:alphaModFix/>
            </a:blip>
            <a:stretch>
              <a:fillRect/>
            </a:stretch>
          </p:blipFill>
          <p:spPr>
            <a:xfrm rot="10800000">
              <a:off x="6069088" y="3923625"/>
              <a:ext cx="3306700" cy="3306700"/>
            </a:xfrm>
            <a:prstGeom prst="rect">
              <a:avLst/>
            </a:prstGeom>
            <a:noFill/>
            <a:ln>
              <a:noFill/>
            </a:ln>
          </p:spPr>
        </p:pic>
        <p:pic>
          <p:nvPicPr>
            <p:cNvPr id="82" name="Google Shape;82;p9"/>
            <p:cNvPicPr preferRelativeResize="0"/>
            <p:nvPr/>
          </p:nvPicPr>
          <p:blipFill>
            <a:blip r:embed="rId4">
              <a:alphaModFix/>
            </a:blip>
            <a:stretch>
              <a:fillRect/>
            </a:stretch>
          </p:blipFill>
          <p:spPr>
            <a:xfrm flipH="1">
              <a:off x="-3317650" y="-649650"/>
              <a:ext cx="4148250" cy="4148250"/>
            </a:xfrm>
            <a:prstGeom prst="rect">
              <a:avLst/>
            </a:prstGeom>
            <a:noFill/>
            <a:ln>
              <a:noFill/>
            </a:ln>
          </p:spPr>
        </p:pic>
        <p:pic>
          <p:nvPicPr>
            <p:cNvPr id="83" name="Google Shape;83;p9"/>
            <p:cNvPicPr preferRelativeResize="0"/>
            <p:nvPr/>
          </p:nvPicPr>
          <p:blipFill>
            <a:blip r:embed="rId4">
              <a:alphaModFix/>
            </a:blip>
            <a:stretch>
              <a:fillRect/>
            </a:stretch>
          </p:blipFill>
          <p:spPr>
            <a:xfrm flipH="1">
              <a:off x="80750" y="-3219375"/>
              <a:ext cx="4148250" cy="4148250"/>
            </a:xfrm>
            <a:prstGeom prst="rect">
              <a:avLst/>
            </a:prstGeom>
            <a:noFill/>
            <a:ln>
              <a:noFill/>
            </a:ln>
          </p:spPr>
        </p:pic>
      </p:grpSp>
      <p:grpSp>
        <p:nvGrpSpPr>
          <p:cNvPr id="84" name="Google Shape;84;p9"/>
          <p:cNvGrpSpPr/>
          <p:nvPr/>
        </p:nvGrpSpPr>
        <p:grpSpPr>
          <a:xfrm>
            <a:off x="-2874025" y="928863"/>
            <a:ext cx="13857088" cy="5319363"/>
            <a:chOff x="-2874025" y="928863"/>
            <a:chExt cx="13857088" cy="5319363"/>
          </a:xfrm>
        </p:grpSpPr>
        <p:pic>
          <p:nvPicPr>
            <p:cNvPr id="85" name="Google Shape;85;p9"/>
            <p:cNvPicPr preferRelativeResize="0"/>
            <p:nvPr/>
          </p:nvPicPr>
          <p:blipFill>
            <a:blip r:embed="rId5">
              <a:alphaModFix/>
            </a:blip>
            <a:stretch>
              <a:fillRect/>
            </a:stretch>
          </p:blipFill>
          <p:spPr>
            <a:xfrm rot="5400000">
              <a:off x="8090738" y="3355900"/>
              <a:ext cx="2892325" cy="2892325"/>
            </a:xfrm>
            <a:prstGeom prst="rect">
              <a:avLst/>
            </a:prstGeom>
            <a:noFill/>
            <a:ln>
              <a:noFill/>
            </a:ln>
          </p:spPr>
        </p:pic>
        <p:pic>
          <p:nvPicPr>
            <p:cNvPr id="86" name="Google Shape;86;p9"/>
            <p:cNvPicPr preferRelativeResize="0"/>
            <p:nvPr/>
          </p:nvPicPr>
          <p:blipFill>
            <a:blip r:embed="rId6">
              <a:alphaModFix/>
            </a:blip>
            <a:stretch>
              <a:fillRect/>
            </a:stretch>
          </p:blipFill>
          <p:spPr>
            <a:xfrm rot="5400000">
              <a:off x="-2874025" y="928863"/>
              <a:ext cx="3389525" cy="3389525"/>
            </a:xfrm>
            <a:prstGeom prst="rect">
              <a:avLst/>
            </a:prstGeom>
            <a:noFill/>
            <a:ln>
              <a:noFill/>
            </a:ln>
          </p:spPr>
        </p:pic>
      </p:grpSp>
      <p:sp>
        <p:nvSpPr>
          <p:cNvPr id="87" name="Google Shape;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8" name="Google Shape;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10"/>
          <p:cNvSpPr>
            <a:spLocks noGrp="1"/>
          </p:cNvSpPr>
          <p:nvPr>
            <p:ph type="pic" idx="2"/>
          </p:nvPr>
        </p:nvSpPr>
        <p:spPr>
          <a:xfrm>
            <a:off x="0" y="0"/>
            <a:ext cx="9144000" cy="5143500"/>
          </a:xfrm>
          <a:prstGeom prst="rect">
            <a:avLst/>
          </a:prstGeom>
          <a:noFill/>
          <a:ln>
            <a:noFill/>
          </a:ln>
        </p:spPr>
      </p:sp>
      <p:sp>
        <p:nvSpPr>
          <p:cNvPr id="91" name="Google Shape;9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6"/>
        <p:cNvGrpSpPr/>
        <p:nvPr/>
      </p:nvGrpSpPr>
      <p:grpSpPr>
        <a:xfrm>
          <a:off x="0" y="0"/>
          <a:ext cx="0" cy="0"/>
          <a:chOff x="0" y="0"/>
          <a:chExt cx="0" cy="0"/>
        </a:xfrm>
      </p:grpSpPr>
      <p:grpSp>
        <p:nvGrpSpPr>
          <p:cNvPr id="97" name="Google Shape;97;p13"/>
          <p:cNvGrpSpPr/>
          <p:nvPr/>
        </p:nvGrpSpPr>
        <p:grpSpPr>
          <a:xfrm>
            <a:off x="0" y="-748875"/>
            <a:ext cx="12048600" cy="8609525"/>
            <a:chOff x="0" y="-748875"/>
            <a:chExt cx="12048600" cy="8609525"/>
          </a:xfrm>
        </p:grpSpPr>
        <p:pic>
          <p:nvPicPr>
            <p:cNvPr id="98" name="Google Shape;98;p13"/>
            <p:cNvPicPr preferRelativeResize="0"/>
            <p:nvPr/>
          </p:nvPicPr>
          <p:blipFill>
            <a:blip r:embed="rId2">
              <a:alphaModFix/>
            </a:blip>
            <a:stretch>
              <a:fillRect/>
            </a:stretch>
          </p:blipFill>
          <p:spPr>
            <a:xfrm rot="10800000">
              <a:off x="8741900" y="-748875"/>
              <a:ext cx="3306700" cy="3306700"/>
            </a:xfrm>
            <a:prstGeom prst="rect">
              <a:avLst/>
            </a:prstGeom>
            <a:noFill/>
            <a:ln>
              <a:noFill/>
            </a:ln>
          </p:spPr>
        </p:pic>
        <p:pic>
          <p:nvPicPr>
            <p:cNvPr id="99" name="Google Shape;99;p13"/>
            <p:cNvPicPr preferRelativeResize="0"/>
            <p:nvPr/>
          </p:nvPicPr>
          <p:blipFill>
            <a:blip r:embed="rId2">
              <a:alphaModFix/>
            </a:blip>
            <a:stretch>
              <a:fillRect/>
            </a:stretch>
          </p:blipFill>
          <p:spPr>
            <a:xfrm rot="10800000">
              <a:off x="0" y="4553950"/>
              <a:ext cx="3306700" cy="3306700"/>
            </a:xfrm>
            <a:prstGeom prst="rect">
              <a:avLst/>
            </a:prstGeom>
            <a:noFill/>
            <a:ln>
              <a:noFill/>
            </a:ln>
          </p:spPr>
        </p:pic>
      </p:grpSp>
      <p:pic>
        <p:nvPicPr>
          <p:cNvPr id="100" name="Google Shape;100;p13"/>
          <p:cNvPicPr preferRelativeResize="0"/>
          <p:nvPr/>
        </p:nvPicPr>
        <p:blipFill>
          <a:blip r:embed="rId3">
            <a:alphaModFix/>
          </a:blip>
          <a:stretch>
            <a:fillRect/>
          </a:stretch>
        </p:blipFill>
        <p:spPr>
          <a:xfrm rot="10800000">
            <a:off x="-2280525" y="290050"/>
            <a:ext cx="2894475" cy="2894475"/>
          </a:xfrm>
          <a:prstGeom prst="rect">
            <a:avLst/>
          </a:prstGeom>
          <a:noFill/>
          <a:ln>
            <a:noFill/>
          </a:ln>
        </p:spPr>
      </p:pic>
      <p:pic>
        <p:nvPicPr>
          <p:cNvPr id="101" name="Google Shape;101;p13"/>
          <p:cNvPicPr preferRelativeResize="0"/>
          <p:nvPr/>
        </p:nvPicPr>
        <p:blipFill>
          <a:blip r:embed="rId4">
            <a:alphaModFix/>
          </a:blip>
          <a:stretch>
            <a:fillRect/>
          </a:stretch>
        </p:blipFill>
        <p:spPr>
          <a:xfrm rot="10800000">
            <a:off x="7885550" y="3887050"/>
            <a:ext cx="3549850" cy="3549850"/>
          </a:xfrm>
          <a:prstGeom prst="rect">
            <a:avLst/>
          </a:prstGeom>
          <a:noFill/>
          <a:ln>
            <a:noFill/>
          </a:ln>
        </p:spPr>
      </p:pic>
      <p:grpSp>
        <p:nvGrpSpPr>
          <p:cNvPr id="102" name="Google Shape;102;p13"/>
          <p:cNvGrpSpPr/>
          <p:nvPr/>
        </p:nvGrpSpPr>
        <p:grpSpPr>
          <a:xfrm>
            <a:off x="-1703800" y="490575"/>
            <a:ext cx="13126175" cy="6241050"/>
            <a:chOff x="-1703800" y="490575"/>
            <a:chExt cx="13126175" cy="6241050"/>
          </a:xfrm>
        </p:grpSpPr>
        <p:pic>
          <p:nvPicPr>
            <p:cNvPr id="103" name="Google Shape;103;p13"/>
            <p:cNvPicPr preferRelativeResize="0"/>
            <p:nvPr/>
          </p:nvPicPr>
          <p:blipFill>
            <a:blip r:embed="rId5">
              <a:alphaModFix/>
            </a:blip>
            <a:stretch>
              <a:fillRect/>
            </a:stretch>
          </p:blipFill>
          <p:spPr>
            <a:xfrm>
              <a:off x="8530050" y="490575"/>
              <a:ext cx="2892325" cy="2892325"/>
            </a:xfrm>
            <a:prstGeom prst="rect">
              <a:avLst/>
            </a:prstGeom>
            <a:noFill/>
            <a:ln>
              <a:noFill/>
            </a:ln>
          </p:spPr>
        </p:pic>
        <p:pic>
          <p:nvPicPr>
            <p:cNvPr id="104" name="Google Shape;104;p13"/>
            <p:cNvPicPr preferRelativeResize="0"/>
            <p:nvPr/>
          </p:nvPicPr>
          <p:blipFill>
            <a:blip r:embed="rId6">
              <a:alphaModFix/>
            </a:blip>
            <a:stretch>
              <a:fillRect/>
            </a:stretch>
          </p:blipFill>
          <p:spPr>
            <a:xfrm>
              <a:off x="-1703800" y="4044925"/>
              <a:ext cx="2686700" cy="2686700"/>
            </a:xfrm>
            <a:prstGeom prst="rect">
              <a:avLst/>
            </a:prstGeom>
            <a:noFill/>
            <a:ln>
              <a:noFill/>
            </a:ln>
          </p:spPr>
        </p:pic>
      </p:grpSp>
      <p:sp>
        <p:nvSpPr>
          <p:cNvPr id="105" name="Google Shape;10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13"/>
          <p:cNvSpPr txBox="1">
            <a:spLocks noGrp="1"/>
          </p:cNvSpPr>
          <p:nvPr>
            <p:ph type="title" idx="2" hasCustomPrompt="1"/>
          </p:nvPr>
        </p:nvSpPr>
        <p:spPr>
          <a:xfrm>
            <a:off x="1543325" y="1579408"/>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3" hasCustomPrompt="1"/>
          </p:nvPr>
        </p:nvSpPr>
        <p:spPr>
          <a:xfrm>
            <a:off x="1467400" y="3155769"/>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4" hasCustomPrompt="1"/>
          </p:nvPr>
        </p:nvSpPr>
        <p:spPr>
          <a:xfrm>
            <a:off x="4204650" y="1579408"/>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5" hasCustomPrompt="1"/>
          </p:nvPr>
        </p:nvSpPr>
        <p:spPr>
          <a:xfrm>
            <a:off x="4204625" y="3155769"/>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6" hasCustomPrompt="1"/>
          </p:nvPr>
        </p:nvSpPr>
        <p:spPr>
          <a:xfrm>
            <a:off x="6865975" y="1579408"/>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7" hasCustomPrompt="1"/>
          </p:nvPr>
        </p:nvSpPr>
        <p:spPr>
          <a:xfrm>
            <a:off x="6865950" y="3155769"/>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subTitle" idx="1"/>
          </p:nvPr>
        </p:nvSpPr>
        <p:spPr>
          <a:xfrm>
            <a:off x="757925" y="1890163"/>
            <a:ext cx="2305500" cy="7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3" name="Google Shape;113;p13"/>
          <p:cNvSpPr txBox="1">
            <a:spLocks noGrp="1"/>
          </p:cNvSpPr>
          <p:nvPr>
            <p:ph type="subTitle" idx="8"/>
          </p:nvPr>
        </p:nvSpPr>
        <p:spPr>
          <a:xfrm>
            <a:off x="3419250" y="1890163"/>
            <a:ext cx="2305500" cy="7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4" name="Google Shape;114;p13"/>
          <p:cNvSpPr txBox="1">
            <a:spLocks noGrp="1"/>
          </p:cNvSpPr>
          <p:nvPr>
            <p:ph type="subTitle" idx="9"/>
          </p:nvPr>
        </p:nvSpPr>
        <p:spPr>
          <a:xfrm>
            <a:off x="6080575" y="1890163"/>
            <a:ext cx="2305500" cy="7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5" name="Google Shape;115;p13"/>
          <p:cNvSpPr txBox="1">
            <a:spLocks noGrp="1"/>
          </p:cNvSpPr>
          <p:nvPr>
            <p:ph type="subTitle" idx="13"/>
          </p:nvPr>
        </p:nvSpPr>
        <p:spPr>
          <a:xfrm>
            <a:off x="757925" y="3466491"/>
            <a:ext cx="2305500" cy="7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6" name="Google Shape;116;p13"/>
          <p:cNvSpPr txBox="1">
            <a:spLocks noGrp="1"/>
          </p:cNvSpPr>
          <p:nvPr>
            <p:ph type="subTitle" idx="14"/>
          </p:nvPr>
        </p:nvSpPr>
        <p:spPr>
          <a:xfrm>
            <a:off x="3419250" y="3466491"/>
            <a:ext cx="2305500" cy="7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7" name="Google Shape;117;p13"/>
          <p:cNvSpPr txBox="1">
            <a:spLocks noGrp="1"/>
          </p:cNvSpPr>
          <p:nvPr>
            <p:ph type="subTitle" idx="15"/>
          </p:nvPr>
        </p:nvSpPr>
        <p:spPr>
          <a:xfrm>
            <a:off x="6080575" y="3466491"/>
            <a:ext cx="2305500" cy="7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8"/>
        <p:cNvGrpSpPr/>
        <p:nvPr/>
      </p:nvGrpSpPr>
      <p:grpSpPr>
        <a:xfrm>
          <a:off x="0" y="0"/>
          <a:ext cx="0" cy="0"/>
          <a:chOff x="0" y="0"/>
          <a:chExt cx="0" cy="0"/>
        </a:xfrm>
      </p:grpSpPr>
      <p:pic>
        <p:nvPicPr>
          <p:cNvPr id="119" name="Google Shape;119;p14"/>
          <p:cNvPicPr preferRelativeResize="0"/>
          <p:nvPr/>
        </p:nvPicPr>
        <p:blipFill>
          <a:blip r:embed="rId2">
            <a:alphaModFix/>
          </a:blip>
          <a:stretch>
            <a:fillRect/>
          </a:stretch>
        </p:blipFill>
        <p:spPr>
          <a:xfrm rot="5400000">
            <a:off x="8424000" y="0"/>
            <a:ext cx="3549850" cy="3549850"/>
          </a:xfrm>
          <a:prstGeom prst="rect">
            <a:avLst/>
          </a:prstGeom>
          <a:noFill/>
          <a:ln>
            <a:noFill/>
          </a:ln>
        </p:spPr>
      </p:pic>
      <p:grpSp>
        <p:nvGrpSpPr>
          <p:cNvPr id="120" name="Google Shape;120;p14"/>
          <p:cNvGrpSpPr/>
          <p:nvPr/>
        </p:nvGrpSpPr>
        <p:grpSpPr>
          <a:xfrm>
            <a:off x="-1891100" y="3856963"/>
            <a:ext cx="13412325" cy="3433725"/>
            <a:chOff x="-1891100" y="3856963"/>
            <a:chExt cx="13412325" cy="3433725"/>
          </a:xfrm>
        </p:grpSpPr>
        <p:pic>
          <p:nvPicPr>
            <p:cNvPr id="121" name="Google Shape;121;p14"/>
            <p:cNvPicPr preferRelativeResize="0"/>
            <p:nvPr/>
          </p:nvPicPr>
          <p:blipFill>
            <a:blip r:embed="rId3">
              <a:alphaModFix/>
            </a:blip>
            <a:stretch>
              <a:fillRect/>
            </a:stretch>
          </p:blipFill>
          <p:spPr>
            <a:xfrm rot="10800000">
              <a:off x="-1891100" y="3983988"/>
              <a:ext cx="3306700" cy="3306700"/>
            </a:xfrm>
            <a:prstGeom prst="rect">
              <a:avLst/>
            </a:prstGeom>
            <a:noFill/>
            <a:ln>
              <a:noFill/>
            </a:ln>
          </p:spPr>
        </p:pic>
        <p:pic>
          <p:nvPicPr>
            <p:cNvPr id="122" name="Google Shape;122;p14"/>
            <p:cNvPicPr preferRelativeResize="0"/>
            <p:nvPr/>
          </p:nvPicPr>
          <p:blipFill>
            <a:blip r:embed="rId3">
              <a:alphaModFix/>
            </a:blip>
            <a:stretch>
              <a:fillRect/>
            </a:stretch>
          </p:blipFill>
          <p:spPr>
            <a:xfrm rot="-5400000">
              <a:off x="8214525" y="3856963"/>
              <a:ext cx="3306700" cy="3306700"/>
            </a:xfrm>
            <a:prstGeom prst="rect">
              <a:avLst/>
            </a:prstGeom>
            <a:noFill/>
            <a:ln>
              <a:noFill/>
            </a:ln>
          </p:spPr>
        </p:pic>
      </p:grpSp>
      <p:grpSp>
        <p:nvGrpSpPr>
          <p:cNvPr id="123" name="Google Shape;123;p14"/>
          <p:cNvGrpSpPr/>
          <p:nvPr/>
        </p:nvGrpSpPr>
        <p:grpSpPr>
          <a:xfrm>
            <a:off x="-1560425" y="-2151650"/>
            <a:ext cx="5958225" cy="9751150"/>
            <a:chOff x="-1560425" y="-2151650"/>
            <a:chExt cx="5958225" cy="9751150"/>
          </a:xfrm>
        </p:grpSpPr>
        <p:pic>
          <p:nvPicPr>
            <p:cNvPr id="124" name="Google Shape;124;p14"/>
            <p:cNvPicPr preferRelativeResize="0"/>
            <p:nvPr/>
          </p:nvPicPr>
          <p:blipFill>
            <a:blip r:embed="rId4">
              <a:alphaModFix/>
            </a:blip>
            <a:stretch>
              <a:fillRect/>
            </a:stretch>
          </p:blipFill>
          <p:spPr>
            <a:xfrm rot="5400000">
              <a:off x="1503325" y="4705025"/>
              <a:ext cx="2894475" cy="2894475"/>
            </a:xfrm>
            <a:prstGeom prst="rect">
              <a:avLst/>
            </a:prstGeom>
            <a:noFill/>
            <a:ln>
              <a:noFill/>
            </a:ln>
          </p:spPr>
        </p:pic>
        <p:pic>
          <p:nvPicPr>
            <p:cNvPr id="125" name="Google Shape;125;p14"/>
            <p:cNvPicPr preferRelativeResize="0"/>
            <p:nvPr/>
          </p:nvPicPr>
          <p:blipFill>
            <a:blip r:embed="rId4">
              <a:alphaModFix/>
            </a:blip>
            <a:stretch>
              <a:fillRect/>
            </a:stretch>
          </p:blipFill>
          <p:spPr>
            <a:xfrm rot="5400000">
              <a:off x="-1560425" y="-2151650"/>
              <a:ext cx="2894475" cy="2894475"/>
            </a:xfrm>
            <a:prstGeom prst="rect">
              <a:avLst/>
            </a:prstGeom>
            <a:noFill/>
            <a:ln>
              <a:noFill/>
            </a:ln>
          </p:spPr>
        </p:pic>
      </p:grpSp>
      <p:pic>
        <p:nvPicPr>
          <p:cNvPr id="126" name="Google Shape;126;p14"/>
          <p:cNvPicPr preferRelativeResize="0"/>
          <p:nvPr/>
        </p:nvPicPr>
        <p:blipFill>
          <a:blip r:embed="rId5">
            <a:alphaModFix/>
          </a:blip>
          <a:stretch>
            <a:fillRect/>
          </a:stretch>
        </p:blipFill>
        <p:spPr>
          <a:xfrm rot="5400000">
            <a:off x="-2240125" y="2408850"/>
            <a:ext cx="2686700" cy="2686700"/>
          </a:xfrm>
          <a:prstGeom prst="rect">
            <a:avLst/>
          </a:prstGeom>
          <a:noFill/>
          <a:ln>
            <a:noFill/>
          </a:ln>
        </p:spPr>
      </p:pic>
      <p:sp>
        <p:nvSpPr>
          <p:cNvPr id="127" name="Google Shape;12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1pPr>
            <a:lvl2pPr lvl="1"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2pPr>
            <a:lvl3pPr lvl="2"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3pPr>
            <a:lvl4pPr lvl="3"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4pPr>
            <a:lvl5pPr lvl="4"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5pPr>
            <a:lvl6pPr lvl="5"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6pPr>
            <a:lvl7pPr lvl="6"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7pPr>
            <a:lvl8pPr lvl="7"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8pPr>
            <a:lvl9pPr lvl="8"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1pPr>
            <a:lvl2pPr marL="914400" lvl="1"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2pPr>
            <a:lvl3pPr marL="1371600" lvl="2"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3pPr>
            <a:lvl4pPr marL="1828800" lvl="3"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4pPr>
            <a:lvl5pPr marL="2286000" lvl="4"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5pPr>
            <a:lvl6pPr marL="2743200" lvl="5"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6pPr>
            <a:lvl7pPr marL="3200400" lvl="6"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7pPr>
            <a:lvl8pPr marL="3657600" lvl="7"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8pPr>
            <a:lvl9pPr marL="4114800" lvl="8"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0" r:id="rId9"/>
    <p:sldLayoutId id="2147483664" r:id="rId10"/>
    <p:sldLayoutId id="2147483665" r:id="rId11"/>
    <p:sldLayoutId id="2147483666"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26.jpeg"/><Relationship Id="rId4" Type="http://schemas.openxmlformats.org/officeDocument/2006/relationships/image" Target="../media/image25.svg"/></Relationships>
</file>

<file path=ppt/slides/_rels/slide19.xml.rels><?xml version="1.0" encoding="UTF-8" standalone="yes"?>
<Relationships xmlns="http://schemas.openxmlformats.org/package/2006/relationships"><Relationship Id="rId3" Type="http://schemas.microsoft.com/office/2007/relationships/media" Target="../media/media2.wav"/><Relationship Id="rId7" Type="http://schemas.openxmlformats.org/officeDocument/2006/relationships/image" Target="../media/image27.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notesSlide" Target="../notesSlides/notesSlide19.xml"/><Relationship Id="rId5" Type="http://schemas.openxmlformats.org/officeDocument/2006/relationships/slideLayout" Target="../slideLayouts/slideLayout9.xml"/><Relationship Id="rId4" Type="http://schemas.openxmlformats.org/officeDocument/2006/relationships/audio" Target="../media/media2.wav"/></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microsoft.com/office/2007/relationships/media" Target="../media/media4.wav"/><Relationship Id="rId7" Type="http://schemas.openxmlformats.org/officeDocument/2006/relationships/image" Target="../media/image27.png"/><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notesSlide" Target="../notesSlides/notesSlide20.xml"/><Relationship Id="rId5" Type="http://schemas.openxmlformats.org/officeDocument/2006/relationships/slideLayout" Target="../slideLayouts/slideLayout9.xml"/><Relationship Id="rId4" Type="http://schemas.openxmlformats.org/officeDocument/2006/relationships/audio" Target="../media/media4.wav"/></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27"/>
          <p:cNvSpPr txBox="1">
            <a:spLocks noGrp="1"/>
          </p:cNvSpPr>
          <p:nvPr>
            <p:ph type="ctrTitle"/>
          </p:nvPr>
        </p:nvSpPr>
        <p:spPr>
          <a:xfrm>
            <a:off x="1396950" y="708324"/>
            <a:ext cx="6350100" cy="15564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a:latin typeface="Righteous"/>
                <a:ea typeface="Righteous"/>
                <a:cs typeface="Righteous"/>
                <a:sym typeface="Righteous"/>
              </a:rPr>
              <a:t>Speech Denoising</a:t>
            </a:r>
            <a:br>
              <a:rPr lang="en-US" sz="4400">
                <a:latin typeface="Righteous"/>
                <a:ea typeface="Righteous"/>
                <a:cs typeface="Righteous"/>
                <a:sym typeface="Righteous"/>
              </a:rPr>
            </a:br>
            <a:r>
              <a:rPr lang="en-US" sz="4400">
                <a:latin typeface="Righteous"/>
                <a:ea typeface="Righteous"/>
                <a:cs typeface="Righteous"/>
                <a:sym typeface="Righteous"/>
              </a:rPr>
              <a:t>with Noise2Noise model</a:t>
            </a:r>
          </a:p>
        </p:txBody>
      </p:sp>
      <p:sp>
        <p:nvSpPr>
          <p:cNvPr id="265" name="Google Shape;265;p27"/>
          <p:cNvSpPr txBox="1">
            <a:spLocks noGrp="1"/>
          </p:cNvSpPr>
          <p:nvPr>
            <p:ph type="subTitle" idx="1"/>
          </p:nvPr>
        </p:nvSpPr>
        <p:spPr>
          <a:xfrm>
            <a:off x="2307600" y="2264736"/>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mn-lt"/>
              </a:rPr>
              <a:t>Capstone Project Phase B</a:t>
            </a:r>
            <a:endParaRPr/>
          </a:p>
        </p:txBody>
      </p:sp>
      <p:cxnSp>
        <p:nvCxnSpPr>
          <p:cNvPr id="266" name="Google Shape;266;p27"/>
          <p:cNvCxnSpPr/>
          <p:nvPr/>
        </p:nvCxnSpPr>
        <p:spPr>
          <a:xfrm>
            <a:off x="1980525" y="2237511"/>
            <a:ext cx="5182800" cy="0"/>
          </a:xfrm>
          <a:prstGeom prst="straightConnector1">
            <a:avLst/>
          </a:prstGeom>
          <a:noFill/>
          <a:ln w="19050" cap="flat" cmpd="sng">
            <a:solidFill>
              <a:schemeClr val="dk1"/>
            </a:solidFill>
            <a:prstDash val="solid"/>
            <a:round/>
            <a:headEnd type="none" w="med" len="med"/>
            <a:tailEnd type="none" w="med" len="med"/>
          </a:ln>
        </p:spPr>
      </p:cxnSp>
      <p:cxnSp>
        <p:nvCxnSpPr>
          <p:cNvPr id="267" name="Google Shape;267;p27"/>
          <p:cNvCxnSpPr/>
          <p:nvPr/>
        </p:nvCxnSpPr>
        <p:spPr>
          <a:xfrm>
            <a:off x="1980525" y="2740536"/>
            <a:ext cx="5182800" cy="0"/>
          </a:xfrm>
          <a:prstGeom prst="straightConnector1">
            <a:avLst/>
          </a:prstGeom>
          <a:noFill/>
          <a:ln w="19050" cap="flat" cmpd="sng">
            <a:solidFill>
              <a:schemeClr val="dk1"/>
            </a:solidFill>
            <a:prstDash val="solid"/>
            <a:round/>
            <a:headEnd type="none" w="med" len="med"/>
            <a:tailEnd type="none" w="med" len="med"/>
          </a:ln>
        </p:spPr>
      </p:cxnSp>
      <p:pic>
        <p:nvPicPr>
          <p:cNvPr id="268" name="Google Shape;268;p27"/>
          <p:cNvPicPr preferRelativeResize="0"/>
          <p:nvPr/>
        </p:nvPicPr>
        <p:blipFill>
          <a:blip r:embed="rId3">
            <a:alphaModFix/>
          </a:blip>
          <a:stretch>
            <a:fillRect/>
          </a:stretch>
        </p:blipFill>
        <p:spPr>
          <a:xfrm>
            <a:off x="7357950" y="-2160550"/>
            <a:ext cx="3549850" cy="3549850"/>
          </a:xfrm>
          <a:prstGeom prst="rect">
            <a:avLst/>
          </a:prstGeom>
          <a:noFill/>
          <a:ln>
            <a:noFill/>
          </a:ln>
        </p:spPr>
      </p:pic>
      <p:sp>
        <p:nvSpPr>
          <p:cNvPr id="2" name="Google Shape;178;p28">
            <a:extLst>
              <a:ext uri="{FF2B5EF4-FFF2-40B4-BE49-F238E27FC236}">
                <a16:creationId xmlns:a16="http://schemas.microsoft.com/office/drawing/2014/main" id="{CB6A6282-9BEA-60A3-B052-687F967EEFA0}"/>
              </a:ext>
            </a:extLst>
          </p:cNvPr>
          <p:cNvSpPr txBox="1">
            <a:spLocks/>
          </p:cNvSpPr>
          <p:nvPr/>
        </p:nvSpPr>
        <p:spPr>
          <a:xfrm>
            <a:off x="650043" y="2645960"/>
            <a:ext cx="2951413" cy="22414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linker"/>
              <a:buNone/>
              <a:defRPr sz="1600" b="0" i="0" u="none" strike="noStrike" cap="none">
                <a:solidFill>
                  <a:schemeClr val="dk1"/>
                </a:solidFill>
                <a:latin typeface="Blinker"/>
                <a:ea typeface="Blinker"/>
                <a:cs typeface="Blinker"/>
                <a:sym typeface="Blinker"/>
              </a:defRPr>
            </a:lvl1pPr>
            <a:lvl2pPr marL="914400" marR="0" lvl="1"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2pPr>
            <a:lvl3pPr marL="1371600" marR="0" lvl="2"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3pPr>
            <a:lvl4pPr marL="1828800" marR="0" lvl="3"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4pPr>
            <a:lvl5pPr marL="2286000" marR="0" lvl="4"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5pPr>
            <a:lvl6pPr marL="2743200" marR="0" lvl="5"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6pPr>
            <a:lvl7pPr marL="3200400" marR="0" lvl="6"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7pPr>
            <a:lvl8pPr marL="3657600" marR="0" lvl="7"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8pPr>
            <a:lvl9pPr marL="4114800" marR="0" lvl="8"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9pPr>
          </a:lstStyle>
          <a:p>
            <a:pPr algn="l">
              <a:lnSpc>
                <a:spcPct val="107000"/>
              </a:lnSpc>
            </a:pPr>
            <a:r>
              <a:rPr lang="en-US" sz="1400" b="1" u="sng">
                <a:solidFill>
                  <a:srgbClr val="000000"/>
                </a:solidFill>
                <a:latin typeface="+mn-lt"/>
                <a:ea typeface="Times New Roman" panose="02020603050405020304" pitchFamily="18" charset="0"/>
                <a:cs typeface="Arial" panose="020B0604020202020204" pitchFamily="34" charset="0"/>
              </a:rPr>
              <a:t>Students:</a:t>
            </a:r>
            <a:endParaRPr lang="en-US" sz="1400" b="1" u="sng" kern="100">
              <a:solidFill>
                <a:srgbClr val="000000"/>
              </a:solidFill>
              <a:latin typeface="+mn-lt"/>
              <a:ea typeface="Calibri" panose="020F0502020204030204" pitchFamily="34" charset="0"/>
              <a:cs typeface="Arial" panose="020B0604020202020204" pitchFamily="34" charset="0"/>
            </a:endParaRPr>
          </a:p>
          <a:p>
            <a:pPr algn="l">
              <a:lnSpc>
                <a:spcPct val="107000"/>
              </a:lnSpc>
            </a:pPr>
            <a:r>
              <a:rPr lang="en-US" sz="1400">
                <a:solidFill>
                  <a:srgbClr val="000000"/>
                </a:solidFill>
                <a:latin typeface="+mn-lt"/>
                <a:ea typeface="Times New Roman" panose="02020603050405020304" pitchFamily="18" charset="0"/>
                <a:cs typeface="Arial" panose="020B0604020202020204" pitchFamily="34" charset="0"/>
              </a:rPr>
              <a:t>Omri Cohen</a:t>
            </a:r>
            <a:endParaRPr lang="en-US" sz="1400" kern="100">
              <a:latin typeface="+mn-lt"/>
              <a:ea typeface="Calibri" panose="020F0502020204030204" pitchFamily="34" charset="0"/>
              <a:cs typeface="Arial" panose="020B0604020202020204" pitchFamily="34" charset="0"/>
            </a:endParaRPr>
          </a:p>
          <a:p>
            <a:pPr algn="l">
              <a:lnSpc>
                <a:spcPct val="107000"/>
              </a:lnSpc>
            </a:pPr>
            <a:r>
              <a:rPr lang="en-US" sz="1400">
                <a:solidFill>
                  <a:srgbClr val="000000"/>
                </a:solidFill>
                <a:latin typeface="+mn-lt"/>
                <a:ea typeface="Times New Roman" panose="02020603050405020304" pitchFamily="18" charset="0"/>
                <a:cs typeface="Arial" panose="020B0604020202020204" pitchFamily="34" charset="0"/>
              </a:rPr>
              <a:t>Eliav Shabat</a:t>
            </a:r>
          </a:p>
          <a:p>
            <a:pPr algn="l">
              <a:lnSpc>
                <a:spcPct val="107000"/>
              </a:lnSpc>
            </a:pPr>
            <a:r>
              <a:rPr lang="en-US" sz="1400" b="1">
                <a:solidFill>
                  <a:srgbClr val="000000"/>
                </a:solidFill>
                <a:latin typeface="+mn-lt"/>
                <a:ea typeface="Times New Roman" panose="02020603050405020304" pitchFamily="18" charset="0"/>
                <a:cs typeface="Arial" panose="020B0604020202020204" pitchFamily="34" charset="0"/>
              </a:rPr>
              <a:t> </a:t>
            </a:r>
            <a:endParaRPr lang="en-US" sz="1400" kern="100">
              <a:latin typeface="+mn-lt"/>
              <a:ea typeface="Calibri" panose="020F0502020204030204" pitchFamily="34" charset="0"/>
              <a:cs typeface="Arial" panose="020B0604020202020204" pitchFamily="34" charset="0"/>
            </a:endParaRPr>
          </a:p>
          <a:p>
            <a:pPr algn="l"/>
            <a:r>
              <a:rPr lang="en-US" sz="1400" b="1" u="sng">
                <a:solidFill>
                  <a:srgbClr val="000000"/>
                </a:solidFill>
                <a:latin typeface="+mn-lt"/>
                <a:ea typeface="Times New Roman" panose="02020603050405020304" pitchFamily="18" charset="0"/>
                <a:cs typeface="Arial" panose="020B0604020202020204" pitchFamily="34" charset="0"/>
              </a:rPr>
              <a:t>Supervisors:</a:t>
            </a:r>
            <a:endParaRPr lang="en-US" sz="1400" b="1" u="sng" kern="100">
              <a:solidFill>
                <a:srgbClr val="000000"/>
              </a:solidFill>
              <a:latin typeface="+mn-lt"/>
              <a:ea typeface="Calibri" panose="020F0502020204030204" pitchFamily="34" charset="0"/>
              <a:cs typeface="Arial" panose="020B0604020202020204" pitchFamily="34" charset="0"/>
            </a:endParaRPr>
          </a:p>
          <a:p>
            <a:pPr algn="l"/>
            <a:r>
              <a:rPr lang="en-US" sz="1400">
                <a:solidFill>
                  <a:srgbClr val="000000"/>
                </a:solidFill>
                <a:latin typeface="+mn-lt"/>
                <a:ea typeface="Times New Roman" panose="02020603050405020304" pitchFamily="18" charset="0"/>
                <a:cs typeface="Arial" panose="020B0604020202020204" pitchFamily="34" charset="0"/>
              </a:rPr>
              <a:t>Dr. Renata Avros</a:t>
            </a:r>
            <a:endParaRPr lang="en-US" sz="1400" kern="100">
              <a:latin typeface="+mn-lt"/>
              <a:ea typeface="Calibri" panose="020F0502020204030204" pitchFamily="34" charset="0"/>
              <a:cs typeface="Arial" panose="020B0604020202020204" pitchFamily="34" charset="0"/>
            </a:endParaRPr>
          </a:p>
          <a:p>
            <a:pPr algn="l">
              <a:spcAft>
                <a:spcPts val="1200"/>
              </a:spcAft>
            </a:pPr>
            <a:r>
              <a:rPr lang="en-US" sz="1400">
                <a:solidFill>
                  <a:srgbClr val="000000"/>
                </a:solidFill>
                <a:latin typeface="+mn-lt"/>
                <a:ea typeface="Times New Roman" panose="02020603050405020304" pitchFamily="18" charset="0"/>
                <a:cs typeface="Arial" panose="020B0604020202020204" pitchFamily="34" charset="0"/>
              </a:rPr>
              <a:t>Prof. Zeev Volkovich</a:t>
            </a:r>
          </a:p>
          <a:p>
            <a:pPr algn="l">
              <a:spcAft>
                <a:spcPts val="1200"/>
              </a:spcAft>
            </a:pPr>
            <a:r>
              <a:rPr lang="en-US" sz="1400" b="1" u="sng" kern="100">
                <a:solidFill>
                  <a:srgbClr val="000000"/>
                </a:solidFill>
                <a:latin typeface="+mn-lt"/>
                <a:ea typeface="Calibri" panose="020F0502020204030204" pitchFamily="34" charset="0"/>
                <a:cs typeface="Arial" panose="020B0604020202020204" pitchFamily="34" charset="0"/>
              </a:rPr>
              <a:t>Rafael supervisor:</a:t>
            </a:r>
            <a:r>
              <a:rPr lang="en-US" sz="1400" kern="100">
                <a:solidFill>
                  <a:srgbClr val="000000"/>
                </a:solidFill>
                <a:latin typeface="+mn-lt"/>
                <a:ea typeface="Calibri" panose="020F0502020204030204" pitchFamily="34" charset="0"/>
                <a:cs typeface="Arial" panose="020B0604020202020204" pitchFamily="34" charset="0"/>
              </a:rPr>
              <a:t> Eli </a:t>
            </a:r>
            <a:r>
              <a:rPr lang="en-US" sz="1400" kern="100" err="1">
                <a:solidFill>
                  <a:srgbClr val="000000"/>
                </a:solidFill>
                <a:latin typeface="+mn-lt"/>
                <a:ea typeface="Calibri" panose="020F0502020204030204" pitchFamily="34" charset="0"/>
                <a:cs typeface="Arial" panose="020B0604020202020204" pitchFamily="34" charset="0"/>
              </a:rPr>
              <a:t>Hundia</a:t>
            </a:r>
            <a:r>
              <a:rPr lang="en-US" sz="1400" b="1" u="sng" kern="100">
                <a:solidFill>
                  <a:srgbClr val="000000"/>
                </a:solidFill>
                <a:latin typeface="+mn-lt"/>
                <a:ea typeface="Calibri" panose="020F050202020403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5BA8BB0E-86A4-9279-8916-B35BD5192113}"/>
              </a:ext>
            </a:extLst>
          </p:cNvPr>
          <p:cNvPicPr>
            <a:picLocks noChangeAspect="1"/>
          </p:cNvPicPr>
          <p:nvPr/>
        </p:nvPicPr>
        <p:blipFill>
          <a:blip r:embed="rId4"/>
          <a:stretch>
            <a:fillRect/>
          </a:stretch>
        </p:blipFill>
        <p:spPr>
          <a:xfrm>
            <a:off x="5363337" y="2835112"/>
            <a:ext cx="2574078" cy="623531"/>
          </a:xfrm>
          <a:prstGeom prst="rect">
            <a:avLst/>
          </a:prstGeom>
        </p:spPr>
      </p:pic>
      <p:pic>
        <p:nvPicPr>
          <p:cNvPr id="4" name="Picture 2" descr="רפאל מערכות לחימה מתקדמות - קבוצת יעל">
            <a:extLst>
              <a:ext uri="{FF2B5EF4-FFF2-40B4-BE49-F238E27FC236}">
                <a16:creationId xmlns:a16="http://schemas.microsoft.com/office/drawing/2014/main" id="{B546E81A-9CA8-57DC-E1FB-9E6669D8E1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8568" y="3528043"/>
            <a:ext cx="2215663" cy="5317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1"/>
          <p:cNvSpPr txBox="1">
            <a:spLocks noGrp="1"/>
          </p:cNvSpPr>
          <p:nvPr>
            <p:ph type="title"/>
          </p:nvPr>
        </p:nvSpPr>
        <p:spPr>
          <a:xfrm>
            <a:off x="2257350" y="2403800"/>
            <a:ext cx="4629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a:t>
            </a:r>
            <a:endParaRPr/>
          </a:p>
        </p:txBody>
      </p:sp>
      <p:sp>
        <p:nvSpPr>
          <p:cNvPr id="318" name="Google Shape;318;p31"/>
          <p:cNvSpPr txBox="1">
            <a:spLocks noGrp="1"/>
          </p:cNvSpPr>
          <p:nvPr>
            <p:ph type="title" idx="2"/>
          </p:nvPr>
        </p:nvSpPr>
        <p:spPr>
          <a:xfrm>
            <a:off x="3905700" y="1530875"/>
            <a:ext cx="1332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he-IL"/>
              <a:t>04</a:t>
            </a:r>
            <a:endParaRPr/>
          </a:p>
        </p:txBody>
      </p:sp>
      <p:grpSp>
        <p:nvGrpSpPr>
          <p:cNvPr id="319" name="Google Shape;319;p31"/>
          <p:cNvGrpSpPr/>
          <p:nvPr/>
        </p:nvGrpSpPr>
        <p:grpSpPr>
          <a:xfrm>
            <a:off x="8107375" y="-12"/>
            <a:ext cx="4148250" cy="5588488"/>
            <a:chOff x="8107375" y="-12"/>
            <a:chExt cx="4148250" cy="5588488"/>
          </a:xfrm>
        </p:grpSpPr>
        <p:pic>
          <p:nvPicPr>
            <p:cNvPr id="320" name="Google Shape;320;p31"/>
            <p:cNvPicPr preferRelativeResize="0"/>
            <p:nvPr/>
          </p:nvPicPr>
          <p:blipFill>
            <a:blip r:embed="rId3">
              <a:alphaModFix/>
            </a:blip>
            <a:stretch>
              <a:fillRect/>
            </a:stretch>
          </p:blipFill>
          <p:spPr>
            <a:xfrm rot="5400000" flipH="1">
              <a:off x="8107375" y="1440225"/>
              <a:ext cx="4148250" cy="4148250"/>
            </a:xfrm>
            <a:prstGeom prst="rect">
              <a:avLst/>
            </a:prstGeom>
            <a:noFill/>
            <a:ln>
              <a:noFill/>
            </a:ln>
          </p:spPr>
        </p:pic>
        <p:pic>
          <p:nvPicPr>
            <p:cNvPr id="321" name="Google Shape;321;p31"/>
            <p:cNvPicPr preferRelativeResize="0"/>
            <p:nvPr/>
          </p:nvPicPr>
          <p:blipFill>
            <a:blip r:embed="rId4">
              <a:alphaModFix/>
            </a:blip>
            <a:stretch>
              <a:fillRect/>
            </a:stretch>
          </p:blipFill>
          <p:spPr>
            <a:xfrm rot="5400000">
              <a:off x="8654238" y="-12"/>
              <a:ext cx="3389525" cy="3389525"/>
            </a:xfrm>
            <a:prstGeom prst="rect">
              <a:avLst/>
            </a:prstGeom>
            <a:noFill/>
            <a:ln>
              <a:noFill/>
            </a:ln>
          </p:spPr>
        </p:pic>
      </p:grpSp>
      <p:grpSp>
        <p:nvGrpSpPr>
          <p:cNvPr id="322" name="Google Shape;322;p31"/>
          <p:cNvGrpSpPr/>
          <p:nvPr/>
        </p:nvGrpSpPr>
        <p:grpSpPr>
          <a:xfrm>
            <a:off x="-2273550" y="3952738"/>
            <a:ext cx="10986575" cy="4148250"/>
            <a:chOff x="-2273550" y="3952738"/>
            <a:chExt cx="10986575" cy="4148250"/>
          </a:xfrm>
        </p:grpSpPr>
        <p:pic>
          <p:nvPicPr>
            <p:cNvPr id="323" name="Google Shape;323;p31"/>
            <p:cNvPicPr preferRelativeResize="0"/>
            <p:nvPr/>
          </p:nvPicPr>
          <p:blipFill>
            <a:blip r:embed="rId5">
              <a:alphaModFix/>
            </a:blip>
            <a:stretch>
              <a:fillRect/>
            </a:stretch>
          </p:blipFill>
          <p:spPr>
            <a:xfrm rot="10800000">
              <a:off x="5133650" y="4045075"/>
              <a:ext cx="3579375" cy="3579375"/>
            </a:xfrm>
            <a:prstGeom prst="rect">
              <a:avLst/>
            </a:prstGeom>
            <a:noFill/>
            <a:ln>
              <a:noFill/>
            </a:ln>
          </p:spPr>
        </p:pic>
        <p:pic>
          <p:nvPicPr>
            <p:cNvPr id="324" name="Google Shape;324;p31"/>
            <p:cNvPicPr preferRelativeResize="0"/>
            <p:nvPr/>
          </p:nvPicPr>
          <p:blipFill>
            <a:blip r:embed="rId3">
              <a:alphaModFix/>
            </a:blip>
            <a:stretch>
              <a:fillRect/>
            </a:stretch>
          </p:blipFill>
          <p:spPr>
            <a:xfrm rot="10800000" flipH="1">
              <a:off x="-2273550" y="3952738"/>
              <a:ext cx="4148250" cy="4148250"/>
            </a:xfrm>
            <a:prstGeom prst="rect">
              <a:avLst/>
            </a:prstGeom>
            <a:noFill/>
            <a:ln>
              <a:noFill/>
            </a:ln>
          </p:spPr>
        </p:pic>
        <p:pic>
          <p:nvPicPr>
            <p:cNvPr id="325" name="Google Shape;325;p31"/>
            <p:cNvPicPr preferRelativeResize="0"/>
            <p:nvPr/>
          </p:nvPicPr>
          <p:blipFill>
            <a:blip r:embed="rId4">
              <a:alphaModFix/>
            </a:blip>
            <a:stretch>
              <a:fillRect/>
            </a:stretch>
          </p:blipFill>
          <p:spPr>
            <a:xfrm rot="5400000">
              <a:off x="850338" y="4234913"/>
              <a:ext cx="3389525" cy="3389525"/>
            </a:xfrm>
            <a:prstGeom prst="rect">
              <a:avLst/>
            </a:prstGeom>
            <a:noFill/>
            <a:ln>
              <a:noFill/>
            </a:ln>
          </p:spPr>
        </p:pic>
      </p:grpSp>
      <p:grpSp>
        <p:nvGrpSpPr>
          <p:cNvPr id="326" name="Google Shape;326;p31"/>
          <p:cNvGrpSpPr/>
          <p:nvPr/>
        </p:nvGrpSpPr>
        <p:grpSpPr>
          <a:xfrm>
            <a:off x="1473375" y="-3286112"/>
            <a:ext cx="6870175" cy="4148250"/>
            <a:chOff x="1473375" y="-3286112"/>
            <a:chExt cx="6870175" cy="4148250"/>
          </a:xfrm>
        </p:grpSpPr>
        <p:pic>
          <p:nvPicPr>
            <p:cNvPr id="327" name="Google Shape;327;p31"/>
            <p:cNvPicPr preferRelativeResize="0"/>
            <p:nvPr/>
          </p:nvPicPr>
          <p:blipFill>
            <a:blip r:embed="rId5">
              <a:alphaModFix/>
            </a:blip>
            <a:stretch>
              <a:fillRect/>
            </a:stretch>
          </p:blipFill>
          <p:spPr>
            <a:xfrm rot="10800000">
              <a:off x="5503125" y="-2064450"/>
              <a:ext cx="2840425" cy="2840425"/>
            </a:xfrm>
            <a:prstGeom prst="rect">
              <a:avLst/>
            </a:prstGeom>
            <a:noFill/>
            <a:ln>
              <a:noFill/>
            </a:ln>
          </p:spPr>
        </p:pic>
        <p:pic>
          <p:nvPicPr>
            <p:cNvPr id="328" name="Google Shape;328;p31"/>
            <p:cNvPicPr preferRelativeResize="0"/>
            <p:nvPr/>
          </p:nvPicPr>
          <p:blipFill>
            <a:blip r:embed="rId3">
              <a:alphaModFix/>
            </a:blip>
            <a:stretch>
              <a:fillRect/>
            </a:stretch>
          </p:blipFill>
          <p:spPr>
            <a:xfrm flipH="1">
              <a:off x="1473375" y="-3286112"/>
              <a:ext cx="4148250" cy="4148250"/>
            </a:xfrm>
            <a:prstGeom prst="rect">
              <a:avLst/>
            </a:prstGeom>
            <a:noFill/>
            <a:ln>
              <a:noFill/>
            </a:ln>
          </p:spPr>
        </p:pic>
      </p:grpSp>
      <p:cxnSp>
        <p:nvCxnSpPr>
          <p:cNvPr id="329" name="Google Shape;329;p31"/>
          <p:cNvCxnSpPr/>
          <p:nvPr/>
        </p:nvCxnSpPr>
        <p:spPr>
          <a:xfrm>
            <a:off x="4192950" y="1338975"/>
            <a:ext cx="758100" cy="0"/>
          </a:xfrm>
          <a:prstGeom prst="straightConnector1">
            <a:avLst/>
          </a:prstGeom>
          <a:noFill/>
          <a:ln w="19050" cap="flat" cmpd="sng">
            <a:solidFill>
              <a:schemeClr val="dk1"/>
            </a:solidFill>
            <a:prstDash val="solid"/>
            <a:round/>
            <a:headEnd type="none" w="med" len="med"/>
            <a:tailEnd type="none" w="med" len="med"/>
          </a:ln>
        </p:spPr>
      </p:cxnSp>
      <p:grpSp>
        <p:nvGrpSpPr>
          <p:cNvPr id="330" name="Google Shape;330;p31"/>
          <p:cNvGrpSpPr/>
          <p:nvPr/>
        </p:nvGrpSpPr>
        <p:grpSpPr>
          <a:xfrm>
            <a:off x="-1675150" y="-1671825"/>
            <a:ext cx="3549850" cy="6632325"/>
            <a:chOff x="-1675150" y="-1671825"/>
            <a:chExt cx="3549850" cy="6632325"/>
          </a:xfrm>
        </p:grpSpPr>
        <p:pic>
          <p:nvPicPr>
            <p:cNvPr id="331" name="Google Shape;331;p31"/>
            <p:cNvPicPr preferRelativeResize="0"/>
            <p:nvPr/>
          </p:nvPicPr>
          <p:blipFill>
            <a:blip r:embed="rId6">
              <a:alphaModFix/>
            </a:blip>
            <a:stretch>
              <a:fillRect/>
            </a:stretch>
          </p:blipFill>
          <p:spPr>
            <a:xfrm rot="-5400000">
              <a:off x="-1675150" y="-1671825"/>
              <a:ext cx="3549850" cy="3549850"/>
            </a:xfrm>
            <a:prstGeom prst="rect">
              <a:avLst/>
            </a:prstGeom>
            <a:noFill/>
            <a:ln>
              <a:noFill/>
            </a:ln>
          </p:spPr>
        </p:pic>
        <p:pic>
          <p:nvPicPr>
            <p:cNvPr id="332" name="Google Shape;332;p31"/>
            <p:cNvPicPr preferRelativeResize="0"/>
            <p:nvPr/>
          </p:nvPicPr>
          <p:blipFill>
            <a:blip r:embed="rId7">
              <a:alphaModFix/>
            </a:blip>
            <a:stretch>
              <a:fillRect/>
            </a:stretch>
          </p:blipFill>
          <p:spPr>
            <a:xfrm rot="5400000">
              <a:off x="-1645587" y="2068175"/>
              <a:ext cx="2892325" cy="2892325"/>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3"/>
          <p:cNvSpPr txBox="1">
            <a:spLocks noGrp="1"/>
          </p:cNvSpPr>
          <p:nvPr>
            <p:ph type="title"/>
          </p:nvPr>
        </p:nvSpPr>
        <p:spPr>
          <a:xfrm>
            <a:off x="569619" y="35611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TOOLS</a:t>
            </a:r>
            <a:endParaRPr/>
          </a:p>
        </p:txBody>
      </p:sp>
      <p:sp>
        <p:nvSpPr>
          <p:cNvPr id="358" name="Google Shape;358;p33"/>
          <p:cNvSpPr txBox="1">
            <a:spLocks noGrp="1"/>
          </p:cNvSpPr>
          <p:nvPr>
            <p:ph type="subTitle" idx="4"/>
          </p:nvPr>
        </p:nvSpPr>
        <p:spPr>
          <a:xfrm>
            <a:off x="569619" y="2171100"/>
            <a:ext cx="23430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VS</a:t>
            </a:r>
            <a:r>
              <a:rPr lang="en-US"/>
              <a:t> Code with Git</a:t>
            </a:r>
            <a:endParaRPr/>
          </a:p>
        </p:txBody>
      </p:sp>
      <p:sp>
        <p:nvSpPr>
          <p:cNvPr id="359" name="Google Shape;359;p33"/>
          <p:cNvSpPr txBox="1">
            <a:spLocks noGrp="1"/>
          </p:cNvSpPr>
          <p:nvPr>
            <p:ph type="subTitle" idx="5"/>
          </p:nvPr>
        </p:nvSpPr>
        <p:spPr>
          <a:xfrm>
            <a:off x="3250088" y="2171100"/>
            <a:ext cx="23430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Cloud Computing</a:t>
            </a:r>
          </a:p>
        </p:txBody>
      </p:sp>
      <p:sp>
        <p:nvSpPr>
          <p:cNvPr id="360" name="Google Shape;360;p33"/>
          <p:cNvSpPr txBox="1">
            <a:spLocks noGrp="1"/>
          </p:cNvSpPr>
          <p:nvPr>
            <p:ph type="subTitle" idx="1"/>
          </p:nvPr>
        </p:nvSpPr>
        <p:spPr>
          <a:xfrm>
            <a:off x="569619" y="2913100"/>
            <a:ext cx="2343000" cy="123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Utilized Visual Studio Code with Git integration for code management, ensuring </a:t>
            </a:r>
            <a:r>
              <a:rPr lang="en-US" b="1"/>
              <a:t>flexibility</a:t>
            </a:r>
            <a:r>
              <a:rPr lang="en-US"/>
              <a:t> and </a:t>
            </a:r>
            <a:r>
              <a:rPr lang="en-US" b="1"/>
              <a:t>consistency across different machines.</a:t>
            </a:r>
          </a:p>
        </p:txBody>
      </p:sp>
      <p:sp>
        <p:nvSpPr>
          <p:cNvPr id="361" name="Google Shape;361;p33"/>
          <p:cNvSpPr txBox="1">
            <a:spLocks noGrp="1"/>
          </p:cNvSpPr>
          <p:nvPr>
            <p:ph type="subTitle" idx="2"/>
          </p:nvPr>
        </p:nvSpPr>
        <p:spPr>
          <a:xfrm>
            <a:off x="3250085" y="2913100"/>
            <a:ext cx="2343000" cy="16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Started on local machine equipped with WSL (Ubuntu) and NVIDIA RTX 4070ti GPU. Later we shifted to </a:t>
            </a:r>
            <a:r>
              <a:rPr lang="en-US" b="1"/>
              <a:t>AWS EC2 </a:t>
            </a:r>
            <a:r>
              <a:rPr lang="en-US"/>
              <a:t>for more scalable resources, utilizing Tesla T4 GPUs to handle intensive model training.</a:t>
            </a:r>
          </a:p>
        </p:txBody>
      </p:sp>
      <p:sp>
        <p:nvSpPr>
          <p:cNvPr id="362" name="Google Shape;362;p33"/>
          <p:cNvSpPr txBox="1">
            <a:spLocks noGrp="1"/>
          </p:cNvSpPr>
          <p:nvPr>
            <p:ph type="subTitle" idx="3"/>
          </p:nvPr>
        </p:nvSpPr>
        <p:spPr>
          <a:xfrm>
            <a:off x="6124700" y="2913100"/>
            <a:ext cx="2343000" cy="16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 Utilized </a:t>
            </a:r>
            <a:r>
              <a:rPr lang="en-US" b="1"/>
              <a:t>torch</a:t>
            </a:r>
            <a:r>
              <a:rPr lang="en-US"/>
              <a:t> for neural network operations, </a:t>
            </a:r>
            <a:r>
              <a:rPr lang="en-US" b="1" err="1"/>
              <a:t>torchaudio</a:t>
            </a:r>
            <a:r>
              <a:rPr lang="en-US"/>
              <a:t> for audio processing, and </a:t>
            </a:r>
            <a:r>
              <a:rPr lang="en-US" b="1"/>
              <a:t>CUDA</a:t>
            </a:r>
            <a:r>
              <a:rPr lang="en-US"/>
              <a:t> for GPU acceleration.</a:t>
            </a:r>
          </a:p>
        </p:txBody>
      </p:sp>
      <p:sp>
        <p:nvSpPr>
          <p:cNvPr id="363" name="Google Shape;363;p33"/>
          <p:cNvSpPr txBox="1">
            <a:spLocks noGrp="1"/>
          </p:cNvSpPr>
          <p:nvPr>
            <p:ph type="subTitle" idx="6"/>
          </p:nvPr>
        </p:nvSpPr>
        <p:spPr>
          <a:xfrm>
            <a:off x="5912255" y="2171100"/>
            <a:ext cx="276784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Software and Libraries</a:t>
            </a:r>
          </a:p>
        </p:txBody>
      </p:sp>
      <p:cxnSp>
        <p:nvCxnSpPr>
          <p:cNvPr id="364" name="Google Shape;364;p33"/>
          <p:cNvCxnSpPr>
            <a:cxnSpLocks/>
          </p:cNvCxnSpPr>
          <p:nvPr/>
        </p:nvCxnSpPr>
        <p:spPr>
          <a:xfrm>
            <a:off x="982300" y="1596000"/>
            <a:ext cx="1357040" cy="0"/>
          </a:xfrm>
          <a:prstGeom prst="straightConnector1">
            <a:avLst/>
          </a:prstGeom>
          <a:noFill/>
          <a:ln w="19050" cap="flat" cmpd="sng">
            <a:solidFill>
              <a:schemeClr val="dk1"/>
            </a:solidFill>
            <a:prstDash val="solid"/>
            <a:round/>
            <a:headEnd type="none" w="med" len="med"/>
            <a:tailEnd type="none" w="med" len="med"/>
          </a:ln>
        </p:spPr>
      </p:cxnSp>
      <p:cxnSp>
        <p:nvCxnSpPr>
          <p:cNvPr id="365" name="Google Shape;365;p33"/>
          <p:cNvCxnSpPr>
            <a:cxnSpLocks/>
          </p:cNvCxnSpPr>
          <p:nvPr/>
        </p:nvCxnSpPr>
        <p:spPr>
          <a:xfrm>
            <a:off x="3944717" y="1596000"/>
            <a:ext cx="918840" cy="0"/>
          </a:xfrm>
          <a:prstGeom prst="straightConnector1">
            <a:avLst/>
          </a:prstGeom>
          <a:noFill/>
          <a:ln w="19050" cap="flat" cmpd="sng">
            <a:solidFill>
              <a:schemeClr val="dk1"/>
            </a:solidFill>
            <a:prstDash val="solid"/>
            <a:round/>
            <a:headEnd type="none" w="med" len="med"/>
            <a:tailEnd type="none" w="med" len="med"/>
          </a:ln>
        </p:spPr>
      </p:cxnSp>
      <p:cxnSp>
        <p:nvCxnSpPr>
          <p:cNvPr id="366" name="Google Shape;366;p33"/>
          <p:cNvCxnSpPr>
            <a:cxnSpLocks/>
          </p:cNvCxnSpPr>
          <p:nvPr/>
        </p:nvCxnSpPr>
        <p:spPr>
          <a:xfrm>
            <a:off x="6155180" y="1596000"/>
            <a:ext cx="2154520" cy="0"/>
          </a:xfrm>
          <a:prstGeom prst="straightConnector1">
            <a:avLst/>
          </a:prstGeom>
          <a:noFill/>
          <a:ln w="19050" cap="flat" cmpd="sng">
            <a:solidFill>
              <a:schemeClr val="dk1"/>
            </a:solidFill>
            <a:prstDash val="solid"/>
            <a:round/>
            <a:headEnd type="none" w="med" len="med"/>
            <a:tailEnd type="none" w="med" len="med"/>
          </a:ln>
        </p:spPr>
      </p:cxnSp>
      <p:pic>
        <p:nvPicPr>
          <p:cNvPr id="1026" name="Picture 2">
            <a:extLst>
              <a:ext uri="{FF2B5EF4-FFF2-40B4-BE49-F238E27FC236}">
                <a16:creationId xmlns:a16="http://schemas.microsoft.com/office/drawing/2014/main" id="{B48B4C3D-4CDB-93D3-EA5D-CE5ABCC392A1}"/>
              </a:ext>
            </a:extLst>
          </p:cNvPr>
          <p:cNvPicPr>
            <a:picLocks noChangeAspect="1" noChangeArrowheads="1"/>
          </p:cNvPicPr>
          <p:nvPr/>
        </p:nvPicPr>
        <p:blipFill>
          <a:blip r:embed="rId3">
            <a:duotone>
              <a:prstClr val="black"/>
              <a:srgbClr val="2A2A2A">
                <a:tint val="45000"/>
                <a:satMod val="400000"/>
              </a:srgbClr>
            </a:duotone>
            <a:extLst>
              <a:ext uri="{28A0092B-C50C-407E-A947-70E740481C1C}">
                <a14:useLocalDpi xmlns:a14="http://schemas.microsoft.com/office/drawing/2010/main" val="0"/>
              </a:ext>
            </a:extLst>
          </a:blip>
          <a:srcRect/>
          <a:stretch>
            <a:fillRect/>
          </a:stretch>
        </p:blipFill>
        <p:spPr bwMode="auto">
          <a:xfrm>
            <a:off x="1744431" y="1702692"/>
            <a:ext cx="461010" cy="4610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ual studio code logo with transparent background - copperaca">
            <a:extLst>
              <a:ext uri="{FF2B5EF4-FFF2-40B4-BE49-F238E27FC236}">
                <a16:creationId xmlns:a16="http://schemas.microsoft.com/office/drawing/2014/main" id="{EABAF3BC-9735-F581-CADA-ACC1D8245C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760" y="1728859"/>
            <a:ext cx="534199" cy="40065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58;p33">
            <a:extLst>
              <a:ext uri="{FF2B5EF4-FFF2-40B4-BE49-F238E27FC236}">
                <a16:creationId xmlns:a16="http://schemas.microsoft.com/office/drawing/2014/main" id="{9E0958E8-C164-F49D-2F2C-60A2D479AB74}"/>
              </a:ext>
            </a:extLst>
          </p:cNvPr>
          <p:cNvSpPr txBox="1">
            <a:spLocks/>
          </p:cNvSpPr>
          <p:nvPr/>
        </p:nvSpPr>
        <p:spPr>
          <a:xfrm>
            <a:off x="1505926" y="1822561"/>
            <a:ext cx="245994" cy="3376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Righteous"/>
                <a:ea typeface="Righteous"/>
                <a:cs typeface="Righteous"/>
                <a:sym typeface="Righteous"/>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a:t>+</a:t>
            </a:r>
          </a:p>
        </p:txBody>
      </p:sp>
      <p:pic>
        <p:nvPicPr>
          <p:cNvPr id="1030" name="Picture 6" descr="Amazon Logo Png Aws Transparent Aws Logo Png Png Download Kindpng Images">
            <a:extLst>
              <a:ext uri="{FF2B5EF4-FFF2-40B4-BE49-F238E27FC236}">
                <a16:creationId xmlns:a16="http://schemas.microsoft.com/office/drawing/2014/main" id="{8289917F-333C-3B45-EDDC-0039D80482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9786" y="1642834"/>
            <a:ext cx="763598" cy="5726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NVIDIA L4T CUDA | NVIDIA NGC">
            <a:extLst>
              <a:ext uri="{FF2B5EF4-FFF2-40B4-BE49-F238E27FC236}">
                <a16:creationId xmlns:a16="http://schemas.microsoft.com/office/drawing/2014/main" id="{49132CE3-E26C-A9C5-D3C0-5EABF7430C7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4406" t="19408" r="32437" b="21494"/>
          <a:stretch/>
        </p:blipFill>
        <p:spPr bwMode="auto">
          <a:xfrm>
            <a:off x="7694359" y="1747804"/>
            <a:ext cx="538961" cy="54078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orchaudio Documentation — Torchaudio 0.13.1 documentation">
            <a:extLst>
              <a:ext uri="{FF2B5EF4-FFF2-40B4-BE49-F238E27FC236}">
                <a16:creationId xmlns:a16="http://schemas.microsoft.com/office/drawing/2014/main" id="{D05E482F-3C6E-9C38-31E1-C6D8DE41DAA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505" t="19275" r="4860" b="14661"/>
          <a:stretch/>
        </p:blipFill>
        <p:spPr bwMode="auto">
          <a:xfrm>
            <a:off x="6266080" y="1839445"/>
            <a:ext cx="1327439" cy="306947"/>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358;p33">
            <a:extLst>
              <a:ext uri="{FF2B5EF4-FFF2-40B4-BE49-F238E27FC236}">
                <a16:creationId xmlns:a16="http://schemas.microsoft.com/office/drawing/2014/main" id="{0652A41B-984E-D347-256E-B0A79D937DF1}"/>
              </a:ext>
            </a:extLst>
          </p:cNvPr>
          <p:cNvSpPr txBox="1">
            <a:spLocks/>
          </p:cNvSpPr>
          <p:nvPr/>
        </p:nvSpPr>
        <p:spPr>
          <a:xfrm>
            <a:off x="7520942" y="1823278"/>
            <a:ext cx="245994" cy="3376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Righteous"/>
                <a:ea typeface="Righteous"/>
                <a:cs typeface="Righteous"/>
                <a:sym typeface="Righteous"/>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9E2264E6-C358-9CE4-5F3C-E0E785F98FF1}"/>
            </a:ext>
          </a:extLst>
        </p:cNvPr>
        <p:cNvGrpSpPr/>
        <p:nvPr/>
      </p:nvGrpSpPr>
      <p:grpSpPr>
        <a:xfrm>
          <a:off x="0" y="0"/>
          <a:ext cx="0" cy="0"/>
          <a:chOff x="0" y="0"/>
          <a:chExt cx="0" cy="0"/>
        </a:xfrm>
      </p:grpSpPr>
      <p:pic>
        <p:nvPicPr>
          <p:cNvPr id="4" name="Picture 2" descr="architecture">
            <a:extLst>
              <a:ext uri="{FF2B5EF4-FFF2-40B4-BE49-F238E27FC236}">
                <a16:creationId xmlns:a16="http://schemas.microsoft.com/office/drawing/2014/main" id="{D13F847C-0EAB-9BD5-0832-03F01128AAE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351" b="16992"/>
          <a:stretch/>
        </p:blipFill>
        <p:spPr bwMode="auto">
          <a:xfrm>
            <a:off x="277211" y="3175102"/>
            <a:ext cx="8589577" cy="1618115"/>
          </a:xfrm>
          <a:prstGeom prst="rect">
            <a:avLst/>
          </a:prstGeom>
          <a:noFill/>
          <a:ln>
            <a:noFill/>
          </a:ln>
          <a:extLst>
            <a:ext uri="{53640926-AAD7-44D8-BBD7-CCE9431645EC}">
              <a14:shadowObscured xmlns:a14="http://schemas.microsoft.com/office/drawing/2010/main"/>
            </a:ext>
          </a:extLst>
        </p:spPr>
      </p:pic>
      <p:sp>
        <p:nvSpPr>
          <p:cNvPr id="357" name="Google Shape;357;p33">
            <a:extLst>
              <a:ext uri="{FF2B5EF4-FFF2-40B4-BE49-F238E27FC236}">
                <a16:creationId xmlns:a16="http://schemas.microsoft.com/office/drawing/2014/main" id="{548C92AA-0FCE-50E4-7360-080CC74457A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ARCHITECTURE</a:t>
            </a:r>
            <a:endParaRPr/>
          </a:p>
        </p:txBody>
      </p:sp>
      <p:sp>
        <p:nvSpPr>
          <p:cNvPr id="2" name="Google Shape;411;p35">
            <a:extLst>
              <a:ext uri="{FF2B5EF4-FFF2-40B4-BE49-F238E27FC236}">
                <a16:creationId xmlns:a16="http://schemas.microsoft.com/office/drawing/2014/main" id="{F3154CCA-E250-8C84-25E5-AEE2999C44A2}"/>
              </a:ext>
            </a:extLst>
          </p:cNvPr>
          <p:cNvSpPr txBox="1">
            <a:spLocks noGrp="1"/>
          </p:cNvSpPr>
          <p:nvPr>
            <p:ph type="subTitle" idx="1"/>
          </p:nvPr>
        </p:nvSpPr>
        <p:spPr>
          <a:xfrm>
            <a:off x="720000" y="1083278"/>
            <a:ext cx="7646760" cy="1953628"/>
          </a:xfrm>
          <a:prstGeom prst="rect">
            <a:avLst/>
          </a:prstGeom>
        </p:spPr>
        <p:txBody>
          <a:bodyPr spcFirstLastPara="1" wrap="square" lIns="91425" tIns="91425" rIns="91425" bIns="91425" anchor="t" anchorCtr="0">
            <a:noAutofit/>
          </a:bodyPr>
          <a:lstStyle/>
          <a:p>
            <a:pPr marL="152400" indent="0" algn="l"/>
            <a:r>
              <a:rPr lang="en-US" b="1" i="0">
                <a:solidFill>
                  <a:srgbClr val="2A2A2A"/>
                </a:solidFill>
                <a:effectLst/>
                <a:latin typeface="Blinker" panose="020B0604020202020204" charset="0"/>
              </a:rPr>
              <a:t>The Original U-Net:</a:t>
            </a:r>
            <a:endParaRPr lang="en-US" b="0" i="0">
              <a:solidFill>
                <a:srgbClr val="2A2A2A"/>
              </a:solidFill>
              <a:effectLst/>
              <a:latin typeface="Blinker" panose="020B0604020202020204" charset="0"/>
            </a:endParaRPr>
          </a:p>
          <a:p>
            <a:pPr marL="742950" lvl="1" indent="-285750" algn="l">
              <a:buFont typeface="Arial" panose="020B0604020202020204" pitchFamily="34" charset="0"/>
              <a:buChar char="•"/>
            </a:pPr>
            <a:r>
              <a:rPr lang="en-US" b="0" i="0">
                <a:solidFill>
                  <a:srgbClr val="2A2A2A"/>
                </a:solidFill>
                <a:effectLst/>
                <a:latin typeface="Blinker" panose="020B0604020202020204" charset="0"/>
              </a:rPr>
              <a:t>Designed originally for image segmentation.</a:t>
            </a:r>
          </a:p>
          <a:p>
            <a:pPr marL="742950" lvl="1" indent="-285750" algn="l">
              <a:buFont typeface="Arial" panose="020B0604020202020204" pitchFamily="34" charset="0"/>
              <a:buChar char="•"/>
            </a:pPr>
            <a:r>
              <a:rPr lang="en-US" b="0" i="0">
                <a:solidFill>
                  <a:srgbClr val="2A2A2A"/>
                </a:solidFill>
                <a:effectLst/>
                <a:latin typeface="Blinker" panose="020B0604020202020204" charset="0"/>
              </a:rPr>
              <a:t>Symmetrical architecture </a:t>
            </a:r>
            <a:r>
              <a:rPr lang="en-US">
                <a:solidFill>
                  <a:srgbClr val="2A2A2A"/>
                </a:solidFill>
                <a:latin typeface="Blinker" panose="020B0604020202020204" charset="0"/>
              </a:rPr>
              <a:t>contains </a:t>
            </a:r>
            <a:r>
              <a:rPr lang="en-US" b="0" i="0">
                <a:solidFill>
                  <a:srgbClr val="2A2A2A"/>
                </a:solidFill>
                <a:effectLst/>
                <a:latin typeface="Blinker" panose="020B0604020202020204" charset="0"/>
              </a:rPr>
              <a:t>encoders and decoders.</a:t>
            </a:r>
          </a:p>
          <a:p>
            <a:pPr marL="742950" lvl="1" indent="-285750" algn="l">
              <a:buFont typeface="Arial" panose="020B0604020202020204" pitchFamily="34" charset="0"/>
              <a:buChar char="•"/>
            </a:pPr>
            <a:r>
              <a:rPr lang="en-US" b="0" i="0">
                <a:solidFill>
                  <a:srgbClr val="2A2A2A"/>
                </a:solidFill>
                <a:effectLst/>
                <a:latin typeface="Blinker" panose="020B0604020202020204" charset="0"/>
              </a:rPr>
              <a:t>Includes skip connections that enhance the accurate placement of image features in segmentation tasks.</a:t>
            </a:r>
          </a:p>
          <a:p>
            <a:pPr marL="457200" lvl="1" indent="0" algn="l"/>
            <a:endParaRPr lang="en-US">
              <a:solidFill>
                <a:srgbClr val="2A2A2A"/>
              </a:solidFill>
              <a:latin typeface="Blinker" panose="020B0604020202020204" charset="0"/>
            </a:endParaRPr>
          </a:p>
          <a:p>
            <a:pPr marL="152400" indent="0" algn="l"/>
            <a:r>
              <a:rPr lang="en-US" b="1" i="0">
                <a:solidFill>
                  <a:srgbClr val="2A2A2A"/>
                </a:solidFill>
                <a:effectLst/>
                <a:latin typeface="Blinker" panose="020B0604020202020204" charset="0"/>
              </a:rPr>
              <a:t>The Modified U-Net:</a:t>
            </a:r>
            <a:endParaRPr lang="en-US" b="0" i="0">
              <a:solidFill>
                <a:srgbClr val="2A2A2A"/>
              </a:solidFill>
              <a:effectLst/>
              <a:latin typeface="Blinker" panose="020B0604020202020204" charset="0"/>
            </a:endParaRPr>
          </a:p>
          <a:p>
            <a:pPr marL="742950" lvl="1" indent="-285750" algn="l">
              <a:buFont typeface="Arial" panose="020B0604020202020204" pitchFamily="34" charset="0"/>
              <a:buChar char="•"/>
            </a:pPr>
            <a:r>
              <a:rPr lang="en-US" b="0" i="0">
                <a:solidFill>
                  <a:srgbClr val="2A2A2A"/>
                </a:solidFill>
                <a:effectLst/>
                <a:latin typeface="Blinker" panose="020B0604020202020204" charset="0"/>
              </a:rPr>
              <a:t>Extends U-Net to include 20 layers, designed to handle complex data efficiently.</a:t>
            </a:r>
          </a:p>
          <a:p>
            <a:pPr marL="742950" lvl="1" indent="-285750" algn="l">
              <a:buFont typeface="Arial" panose="020B0604020202020204" pitchFamily="34" charset="0"/>
              <a:buChar char="•"/>
            </a:pPr>
            <a:r>
              <a:rPr lang="en-US" b="0" i="0">
                <a:solidFill>
                  <a:srgbClr val="2A2A2A"/>
                </a:solidFill>
                <a:effectLst/>
                <a:latin typeface="Blinker" panose="020B0604020202020204" charset="0"/>
              </a:rPr>
              <a:t>It adopts the Noise2Noise approach - uses noisy inputs and targets in training stage and by that</a:t>
            </a:r>
            <a:br>
              <a:rPr lang="en-US" b="0" i="0">
                <a:solidFill>
                  <a:srgbClr val="2A2A2A"/>
                </a:solidFill>
                <a:effectLst/>
                <a:latin typeface="Blinker" panose="020B0604020202020204" charset="0"/>
              </a:rPr>
            </a:br>
            <a:r>
              <a:rPr lang="en-US" b="0" i="0">
                <a:solidFill>
                  <a:srgbClr val="2A2A2A"/>
                </a:solidFill>
                <a:effectLst/>
                <a:latin typeface="Blinker" panose="020B0604020202020204" charset="0"/>
              </a:rPr>
              <a:t>eliminating the need for clean audio samples.</a:t>
            </a:r>
          </a:p>
        </p:txBody>
      </p:sp>
      <p:sp>
        <p:nvSpPr>
          <p:cNvPr id="7" name="Google Shape;411;p35">
            <a:extLst>
              <a:ext uri="{FF2B5EF4-FFF2-40B4-BE49-F238E27FC236}">
                <a16:creationId xmlns:a16="http://schemas.microsoft.com/office/drawing/2014/main" id="{7C50D55E-08F7-8FBA-648E-A98BFCCE59C6}"/>
              </a:ext>
            </a:extLst>
          </p:cNvPr>
          <p:cNvSpPr txBox="1">
            <a:spLocks/>
          </p:cNvSpPr>
          <p:nvPr/>
        </p:nvSpPr>
        <p:spPr>
          <a:xfrm>
            <a:off x="1848558" y="2902657"/>
            <a:ext cx="5446884" cy="3996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1pPr>
            <a:lvl2pPr marL="914400" marR="0" lvl="1"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2pPr>
            <a:lvl3pPr marL="1371600" marR="0" lvl="2"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3pPr>
            <a:lvl4pPr marL="1828800" marR="0" lvl="3"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4pPr>
            <a:lvl5pPr marL="2286000" marR="0" lvl="4"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5pPr>
            <a:lvl6pPr marL="2743200" marR="0" lvl="5"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6pPr>
            <a:lvl7pPr marL="3200400" marR="0" lvl="6"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7pPr>
            <a:lvl8pPr marL="3657600" marR="0" lvl="7"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8pPr>
            <a:lvl9pPr marL="4114800" marR="0" lvl="8"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9pPr>
          </a:lstStyle>
          <a:p>
            <a:pPr marL="0" indent="0"/>
            <a:r>
              <a:rPr lang="en-US" b="1"/>
              <a:t>The original U-Net</a:t>
            </a:r>
          </a:p>
        </p:txBody>
      </p:sp>
    </p:spTree>
    <p:extLst>
      <p:ext uri="{BB962C8B-B14F-4D97-AF65-F5344CB8AC3E}">
        <p14:creationId xmlns:p14="http://schemas.microsoft.com/office/powerpoint/2010/main" val="231749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9E2264E6-C358-9CE4-5F3C-E0E785F98FF1}"/>
            </a:ext>
          </a:extLst>
        </p:cNvPr>
        <p:cNvGrpSpPr/>
        <p:nvPr/>
      </p:nvGrpSpPr>
      <p:grpSpPr>
        <a:xfrm>
          <a:off x="0" y="0"/>
          <a:ext cx="0" cy="0"/>
          <a:chOff x="0" y="0"/>
          <a:chExt cx="0" cy="0"/>
        </a:xfrm>
      </p:grpSpPr>
      <p:sp>
        <p:nvSpPr>
          <p:cNvPr id="357" name="Google Shape;357;p33">
            <a:extLst>
              <a:ext uri="{FF2B5EF4-FFF2-40B4-BE49-F238E27FC236}">
                <a16:creationId xmlns:a16="http://schemas.microsoft.com/office/drawing/2014/main" id="{548C92AA-0FCE-50E4-7360-080CC74457A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ARCHITECTURE</a:t>
            </a:r>
            <a:endParaRPr/>
          </a:p>
        </p:txBody>
      </p:sp>
      <p:pic>
        <p:nvPicPr>
          <p:cNvPr id="6" name="תמונה 5">
            <a:extLst>
              <a:ext uri="{FF2B5EF4-FFF2-40B4-BE49-F238E27FC236}">
                <a16:creationId xmlns:a16="http://schemas.microsoft.com/office/drawing/2014/main" id="{BD3137C7-305B-825A-4074-A9843BDD8D62}"/>
              </a:ext>
            </a:extLst>
          </p:cNvPr>
          <p:cNvPicPr>
            <a:picLocks noChangeAspect="1"/>
          </p:cNvPicPr>
          <p:nvPr/>
        </p:nvPicPr>
        <p:blipFill>
          <a:blip r:embed="rId3"/>
          <a:stretch>
            <a:fillRect/>
          </a:stretch>
        </p:blipFill>
        <p:spPr>
          <a:xfrm>
            <a:off x="205654" y="2157956"/>
            <a:ext cx="8732691" cy="1644503"/>
          </a:xfrm>
          <a:prstGeom prst="rect">
            <a:avLst/>
          </a:prstGeom>
        </p:spPr>
      </p:pic>
      <p:sp>
        <p:nvSpPr>
          <p:cNvPr id="8" name="Google Shape;411;p35">
            <a:extLst>
              <a:ext uri="{FF2B5EF4-FFF2-40B4-BE49-F238E27FC236}">
                <a16:creationId xmlns:a16="http://schemas.microsoft.com/office/drawing/2014/main" id="{88C0ED25-3FBB-F783-5431-3D6F820E2F17}"/>
              </a:ext>
            </a:extLst>
          </p:cNvPr>
          <p:cNvSpPr txBox="1">
            <a:spLocks/>
          </p:cNvSpPr>
          <p:nvPr/>
        </p:nvSpPr>
        <p:spPr>
          <a:xfrm>
            <a:off x="1462374" y="1748825"/>
            <a:ext cx="6219250" cy="409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1pPr>
            <a:lvl2pPr marL="914400" marR="0" lvl="1"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2pPr>
            <a:lvl3pPr marL="1371600" marR="0" lvl="2"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3pPr>
            <a:lvl4pPr marL="1828800" marR="0" lvl="3"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4pPr>
            <a:lvl5pPr marL="2286000" marR="0" lvl="4"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5pPr>
            <a:lvl6pPr marL="2743200" marR="0" lvl="5"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6pPr>
            <a:lvl7pPr marL="3200400" marR="0" lvl="6"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7pPr>
            <a:lvl8pPr marL="3657600" marR="0" lvl="7"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8pPr>
            <a:lvl9pPr marL="4114800" marR="0" lvl="8"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9pPr>
          </a:lstStyle>
          <a:p>
            <a:pPr marL="0" indent="0"/>
            <a:r>
              <a:rPr lang="en-US" b="1"/>
              <a:t>Our Deep Convolutional Network (DCUnet-20)</a:t>
            </a:r>
          </a:p>
        </p:txBody>
      </p:sp>
    </p:spTree>
    <p:extLst>
      <p:ext uri="{BB962C8B-B14F-4D97-AF65-F5344CB8AC3E}">
        <p14:creationId xmlns:p14="http://schemas.microsoft.com/office/powerpoint/2010/main" val="1072788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464A8801-B6E5-F0AA-582B-8657B9B93337}"/>
            </a:ext>
          </a:extLst>
        </p:cNvPr>
        <p:cNvGrpSpPr/>
        <p:nvPr/>
      </p:nvGrpSpPr>
      <p:grpSpPr>
        <a:xfrm>
          <a:off x="0" y="0"/>
          <a:ext cx="0" cy="0"/>
          <a:chOff x="0" y="0"/>
          <a:chExt cx="0" cy="0"/>
        </a:xfrm>
      </p:grpSpPr>
      <p:sp>
        <p:nvSpPr>
          <p:cNvPr id="357" name="Google Shape;357;p33">
            <a:extLst>
              <a:ext uri="{FF2B5EF4-FFF2-40B4-BE49-F238E27FC236}">
                <a16:creationId xmlns:a16="http://schemas.microsoft.com/office/drawing/2014/main" id="{8CB494EA-EA66-E25D-2FED-23F16ECF88C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AUDIO PROCESS</a:t>
            </a:r>
            <a:endParaRPr/>
          </a:p>
        </p:txBody>
      </p:sp>
      <p:pic>
        <p:nvPicPr>
          <p:cNvPr id="2" name="Picture 1">
            <a:extLst>
              <a:ext uri="{FF2B5EF4-FFF2-40B4-BE49-F238E27FC236}">
                <a16:creationId xmlns:a16="http://schemas.microsoft.com/office/drawing/2014/main" id="{6847490A-7A1E-6892-A824-6BCD2673FF5C}"/>
              </a:ext>
            </a:extLst>
          </p:cNvPr>
          <p:cNvPicPr>
            <a:picLocks noChangeAspect="1"/>
          </p:cNvPicPr>
          <p:nvPr/>
        </p:nvPicPr>
        <p:blipFill rotWithShape="1">
          <a:blip r:embed="rId3"/>
          <a:srcRect l="8023" t="29883" r="6107" b="25856"/>
          <a:stretch/>
        </p:blipFill>
        <p:spPr>
          <a:xfrm>
            <a:off x="750458" y="1339704"/>
            <a:ext cx="7872362" cy="2910556"/>
          </a:xfrm>
          <a:prstGeom prst="rect">
            <a:avLst/>
          </a:prstGeom>
        </p:spPr>
      </p:pic>
    </p:spTree>
    <p:extLst>
      <p:ext uri="{BB962C8B-B14F-4D97-AF65-F5344CB8AC3E}">
        <p14:creationId xmlns:p14="http://schemas.microsoft.com/office/powerpoint/2010/main" val="113117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FE81BA1F-C8F9-0842-9159-3D319D9D753A}"/>
            </a:ext>
          </a:extLst>
        </p:cNvPr>
        <p:cNvGrpSpPr/>
        <p:nvPr/>
      </p:nvGrpSpPr>
      <p:grpSpPr>
        <a:xfrm>
          <a:off x="0" y="0"/>
          <a:ext cx="0" cy="0"/>
          <a:chOff x="0" y="0"/>
          <a:chExt cx="0" cy="0"/>
        </a:xfrm>
      </p:grpSpPr>
      <p:sp>
        <p:nvSpPr>
          <p:cNvPr id="357" name="Google Shape;357;p33">
            <a:extLst>
              <a:ext uri="{FF2B5EF4-FFF2-40B4-BE49-F238E27FC236}">
                <a16:creationId xmlns:a16="http://schemas.microsoft.com/office/drawing/2014/main" id="{D92BB1D5-9E75-E313-3E55-FEC2474EA23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DEVELOPMENT PROCESS</a:t>
            </a:r>
            <a:endParaRPr/>
          </a:p>
        </p:txBody>
      </p:sp>
      <p:sp>
        <p:nvSpPr>
          <p:cNvPr id="2" name="Google Shape;411;p35">
            <a:extLst>
              <a:ext uri="{FF2B5EF4-FFF2-40B4-BE49-F238E27FC236}">
                <a16:creationId xmlns:a16="http://schemas.microsoft.com/office/drawing/2014/main" id="{96A46EA8-4A44-1955-8FD5-F73B7DB2FE01}"/>
              </a:ext>
            </a:extLst>
          </p:cNvPr>
          <p:cNvSpPr txBox="1">
            <a:spLocks/>
          </p:cNvSpPr>
          <p:nvPr/>
        </p:nvSpPr>
        <p:spPr>
          <a:xfrm>
            <a:off x="748620" y="1356978"/>
            <a:ext cx="7646760" cy="2719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1pPr>
            <a:lvl2pPr marL="914400" marR="0" lvl="1"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2pPr>
            <a:lvl3pPr marL="1371600" marR="0" lvl="2"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3pPr>
            <a:lvl4pPr marL="1828800" marR="0" lvl="3"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4pPr>
            <a:lvl5pPr marL="2286000" marR="0" lvl="4"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5pPr>
            <a:lvl6pPr marL="2743200" marR="0" lvl="5"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6pPr>
            <a:lvl7pPr marL="3200400" marR="0" lvl="6"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7pPr>
            <a:lvl8pPr marL="3657600" marR="0" lvl="7"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8pPr>
            <a:lvl9pPr marL="4114800" marR="0" lvl="8" indent="-304800" algn="ctr" rtl="0">
              <a:lnSpc>
                <a:spcPct val="100000"/>
              </a:lnSpc>
              <a:spcBef>
                <a:spcPts val="0"/>
              </a:spcBef>
              <a:spcAft>
                <a:spcPts val="0"/>
              </a:spcAft>
              <a:buClr>
                <a:schemeClr val="dk1"/>
              </a:buClr>
              <a:buSzPts val="1200"/>
              <a:buFont typeface="Blinker"/>
              <a:buNone/>
              <a:defRPr sz="1200" b="0" i="0" u="none" strike="noStrike" cap="none">
                <a:solidFill>
                  <a:schemeClr val="dk1"/>
                </a:solidFill>
                <a:latin typeface="Blinker"/>
                <a:ea typeface="Blinker"/>
                <a:cs typeface="Blinker"/>
                <a:sym typeface="Blinker"/>
              </a:defRPr>
            </a:lvl9pPr>
          </a:lstStyle>
          <a:p>
            <a:pPr marL="0" indent="0" algn="l"/>
            <a:endParaRPr lang="en-US">
              <a:solidFill>
                <a:srgbClr val="FF0000"/>
              </a:solidFill>
            </a:endParaRPr>
          </a:p>
          <a:p>
            <a:pPr marL="171450" indent="-171450" algn="l">
              <a:buFont typeface="Arial" panose="020B0604020202020204" pitchFamily="34" charset="0"/>
              <a:buChar char="•"/>
            </a:pPr>
            <a:r>
              <a:rPr lang="en-US" b="1">
                <a:solidFill>
                  <a:schemeClr val="tx1"/>
                </a:solidFill>
              </a:rPr>
              <a:t>Data generation: </a:t>
            </a:r>
            <a:r>
              <a:rPr lang="en-US">
                <a:solidFill>
                  <a:schemeClr val="tx1"/>
                </a:solidFill>
              </a:rPr>
              <a:t>Implementation of Gui and python scripts to create various datasets for training. Updated according to results of trainings.</a:t>
            </a:r>
          </a:p>
          <a:p>
            <a:pPr marL="171450" indent="-171450" algn="l">
              <a:buFont typeface="Arial" panose="020B0604020202020204" pitchFamily="34" charset="0"/>
              <a:buChar char="•"/>
            </a:pPr>
            <a:r>
              <a:rPr lang="en-US" b="1">
                <a:solidFill>
                  <a:schemeClr val="tx1"/>
                </a:solidFill>
              </a:rPr>
              <a:t>Train Using Noise2Noise Approach:</a:t>
            </a:r>
            <a:r>
              <a:rPr lang="en-US">
                <a:solidFill>
                  <a:schemeClr val="tx1"/>
                </a:solidFill>
              </a:rPr>
              <a:t> Implement training directly on noisy data inputs without requiring clean audio samples.</a:t>
            </a:r>
          </a:p>
          <a:p>
            <a:pPr marL="171450" indent="-171450" algn="l">
              <a:buFont typeface="Arial" panose="020B0604020202020204" pitchFamily="34" charset="0"/>
              <a:buChar char="•"/>
            </a:pPr>
            <a:r>
              <a:rPr lang="en-US" b="1">
                <a:solidFill>
                  <a:schemeClr val="tx1"/>
                </a:solidFill>
              </a:rPr>
              <a:t>Convert Speech to Spectrograms:</a:t>
            </a:r>
            <a:r>
              <a:rPr lang="en-US">
                <a:solidFill>
                  <a:schemeClr val="tx1"/>
                </a:solidFill>
              </a:rPr>
              <a:t> Transform audio inputs into frequency domain representations for detailed analysis.</a:t>
            </a:r>
          </a:p>
          <a:p>
            <a:pPr marL="171450" indent="-171450" algn="l">
              <a:buFont typeface="Arial" panose="020B0604020202020204" pitchFamily="34" charset="0"/>
              <a:buChar char="•"/>
            </a:pPr>
            <a:r>
              <a:rPr lang="en-US" b="1">
                <a:solidFill>
                  <a:schemeClr val="tx1"/>
                </a:solidFill>
              </a:rPr>
              <a:t>Utilize Deep Complex U-Net (DCUnet-20):</a:t>
            </a:r>
            <a:r>
              <a:rPr lang="en-US">
                <a:solidFill>
                  <a:schemeClr val="tx1"/>
                </a:solidFill>
              </a:rPr>
              <a:t> Process complex spectrogram data using an advanced neural network architecture.</a:t>
            </a:r>
          </a:p>
          <a:p>
            <a:pPr marL="171450" indent="-171450" algn="l">
              <a:buFont typeface="Arial" panose="020B0604020202020204" pitchFamily="34" charset="0"/>
              <a:buChar char="•"/>
            </a:pPr>
            <a:r>
              <a:rPr lang="en-US" b="1">
                <a:solidFill>
                  <a:schemeClr val="tx1"/>
                </a:solidFill>
              </a:rPr>
              <a:t>Employ SNR and PESQ During Training:</a:t>
            </a:r>
            <a:r>
              <a:rPr lang="en-US">
                <a:solidFill>
                  <a:schemeClr val="tx1"/>
                </a:solidFill>
              </a:rPr>
              <a:t> Optimize model according to SNR and PESQ, audio files, waveforms and spectrogram.</a:t>
            </a:r>
          </a:p>
          <a:p>
            <a:pPr marL="0" indent="0" algn="l"/>
            <a:endParaRPr lang="en-US">
              <a:solidFill>
                <a:srgbClr val="FF0000"/>
              </a:solidFill>
            </a:endParaRPr>
          </a:p>
        </p:txBody>
      </p:sp>
    </p:spTree>
    <p:extLst>
      <p:ext uri="{BB962C8B-B14F-4D97-AF65-F5344CB8AC3E}">
        <p14:creationId xmlns:p14="http://schemas.microsoft.com/office/powerpoint/2010/main" val="215574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a:extLst>
            <a:ext uri="{FF2B5EF4-FFF2-40B4-BE49-F238E27FC236}">
              <a16:creationId xmlns:a16="http://schemas.microsoft.com/office/drawing/2014/main" id="{57B2D7DD-29ED-04C0-AAD1-416F9944256D}"/>
            </a:ext>
          </a:extLst>
        </p:cNvPr>
        <p:cNvGrpSpPr/>
        <p:nvPr/>
      </p:nvGrpSpPr>
      <p:grpSpPr>
        <a:xfrm>
          <a:off x="0" y="0"/>
          <a:ext cx="0" cy="0"/>
          <a:chOff x="0" y="0"/>
          <a:chExt cx="0" cy="0"/>
        </a:xfrm>
      </p:grpSpPr>
      <p:sp>
        <p:nvSpPr>
          <p:cNvPr id="317" name="Google Shape;317;p31">
            <a:extLst>
              <a:ext uri="{FF2B5EF4-FFF2-40B4-BE49-F238E27FC236}">
                <a16:creationId xmlns:a16="http://schemas.microsoft.com/office/drawing/2014/main" id="{C409ED20-5AFD-03CF-B5F0-1659A53FAC98}"/>
              </a:ext>
            </a:extLst>
          </p:cNvPr>
          <p:cNvSpPr txBox="1">
            <a:spLocks noGrp="1"/>
          </p:cNvSpPr>
          <p:nvPr>
            <p:ph type="title"/>
          </p:nvPr>
        </p:nvSpPr>
        <p:spPr>
          <a:xfrm>
            <a:off x="2257350" y="2403800"/>
            <a:ext cx="4629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RESULTS</a:t>
            </a:r>
            <a:endParaRPr/>
          </a:p>
        </p:txBody>
      </p:sp>
      <p:sp>
        <p:nvSpPr>
          <p:cNvPr id="318" name="Google Shape;318;p31">
            <a:extLst>
              <a:ext uri="{FF2B5EF4-FFF2-40B4-BE49-F238E27FC236}">
                <a16:creationId xmlns:a16="http://schemas.microsoft.com/office/drawing/2014/main" id="{B4DCF92F-4C36-A510-4D9B-C18309E7EDCF}"/>
              </a:ext>
            </a:extLst>
          </p:cNvPr>
          <p:cNvSpPr txBox="1">
            <a:spLocks noGrp="1"/>
          </p:cNvSpPr>
          <p:nvPr>
            <p:ph type="title" idx="2"/>
          </p:nvPr>
        </p:nvSpPr>
        <p:spPr>
          <a:xfrm>
            <a:off x="3905700" y="1530875"/>
            <a:ext cx="1332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he-IL"/>
              <a:t>05</a:t>
            </a:r>
            <a:endParaRPr/>
          </a:p>
        </p:txBody>
      </p:sp>
      <p:grpSp>
        <p:nvGrpSpPr>
          <p:cNvPr id="319" name="Google Shape;319;p31">
            <a:extLst>
              <a:ext uri="{FF2B5EF4-FFF2-40B4-BE49-F238E27FC236}">
                <a16:creationId xmlns:a16="http://schemas.microsoft.com/office/drawing/2014/main" id="{0CACE1E1-BE41-892F-41F1-1E1BB465613B}"/>
              </a:ext>
            </a:extLst>
          </p:cNvPr>
          <p:cNvGrpSpPr/>
          <p:nvPr/>
        </p:nvGrpSpPr>
        <p:grpSpPr>
          <a:xfrm>
            <a:off x="8107375" y="-12"/>
            <a:ext cx="4148250" cy="5588488"/>
            <a:chOff x="8107375" y="-12"/>
            <a:chExt cx="4148250" cy="5588488"/>
          </a:xfrm>
        </p:grpSpPr>
        <p:pic>
          <p:nvPicPr>
            <p:cNvPr id="320" name="Google Shape;320;p31">
              <a:extLst>
                <a:ext uri="{FF2B5EF4-FFF2-40B4-BE49-F238E27FC236}">
                  <a16:creationId xmlns:a16="http://schemas.microsoft.com/office/drawing/2014/main" id="{6791B4BB-D1E0-AB3F-4A20-D73447D6B0AC}"/>
                </a:ext>
              </a:extLst>
            </p:cNvPr>
            <p:cNvPicPr preferRelativeResize="0"/>
            <p:nvPr/>
          </p:nvPicPr>
          <p:blipFill>
            <a:blip r:embed="rId3">
              <a:alphaModFix/>
            </a:blip>
            <a:stretch>
              <a:fillRect/>
            </a:stretch>
          </p:blipFill>
          <p:spPr>
            <a:xfrm rot="5400000" flipH="1">
              <a:off x="8107375" y="1440225"/>
              <a:ext cx="4148250" cy="4148250"/>
            </a:xfrm>
            <a:prstGeom prst="rect">
              <a:avLst/>
            </a:prstGeom>
            <a:noFill/>
            <a:ln>
              <a:noFill/>
            </a:ln>
          </p:spPr>
        </p:pic>
        <p:pic>
          <p:nvPicPr>
            <p:cNvPr id="321" name="Google Shape;321;p31">
              <a:extLst>
                <a:ext uri="{FF2B5EF4-FFF2-40B4-BE49-F238E27FC236}">
                  <a16:creationId xmlns:a16="http://schemas.microsoft.com/office/drawing/2014/main" id="{CA423698-1097-1EAD-506B-48C841B6310D}"/>
                </a:ext>
              </a:extLst>
            </p:cNvPr>
            <p:cNvPicPr preferRelativeResize="0"/>
            <p:nvPr/>
          </p:nvPicPr>
          <p:blipFill>
            <a:blip r:embed="rId4">
              <a:alphaModFix/>
            </a:blip>
            <a:stretch>
              <a:fillRect/>
            </a:stretch>
          </p:blipFill>
          <p:spPr>
            <a:xfrm rot="5400000">
              <a:off x="8654238" y="-12"/>
              <a:ext cx="3389525" cy="3389525"/>
            </a:xfrm>
            <a:prstGeom prst="rect">
              <a:avLst/>
            </a:prstGeom>
            <a:noFill/>
            <a:ln>
              <a:noFill/>
            </a:ln>
          </p:spPr>
        </p:pic>
      </p:grpSp>
      <p:grpSp>
        <p:nvGrpSpPr>
          <p:cNvPr id="322" name="Google Shape;322;p31">
            <a:extLst>
              <a:ext uri="{FF2B5EF4-FFF2-40B4-BE49-F238E27FC236}">
                <a16:creationId xmlns:a16="http://schemas.microsoft.com/office/drawing/2014/main" id="{B1034161-50A5-7A03-8086-A88D80970E9D}"/>
              </a:ext>
            </a:extLst>
          </p:cNvPr>
          <p:cNvGrpSpPr/>
          <p:nvPr/>
        </p:nvGrpSpPr>
        <p:grpSpPr>
          <a:xfrm>
            <a:off x="-2273550" y="3952738"/>
            <a:ext cx="10986575" cy="4148250"/>
            <a:chOff x="-2273550" y="3952738"/>
            <a:chExt cx="10986575" cy="4148250"/>
          </a:xfrm>
        </p:grpSpPr>
        <p:pic>
          <p:nvPicPr>
            <p:cNvPr id="323" name="Google Shape;323;p31">
              <a:extLst>
                <a:ext uri="{FF2B5EF4-FFF2-40B4-BE49-F238E27FC236}">
                  <a16:creationId xmlns:a16="http://schemas.microsoft.com/office/drawing/2014/main" id="{672B0407-DACF-83BD-CBCA-1B15CBB3CCD3}"/>
                </a:ext>
              </a:extLst>
            </p:cNvPr>
            <p:cNvPicPr preferRelativeResize="0"/>
            <p:nvPr/>
          </p:nvPicPr>
          <p:blipFill>
            <a:blip r:embed="rId5">
              <a:alphaModFix/>
            </a:blip>
            <a:stretch>
              <a:fillRect/>
            </a:stretch>
          </p:blipFill>
          <p:spPr>
            <a:xfrm rot="10800000">
              <a:off x="5133650" y="4045075"/>
              <a:ext cx="3579375" cy="3579375"/>
            </a:xfrm>
            <a:prstGeom prst="rect">
              <a:avLst/>
            </a:prstGeom>
            <a:noFill/>
            <a:ln>
              <a:noFill/>
            </a:ln>
          </p:spPr>
        </p:pic>
        <p:pic>
          <p:nvPicPr>
            <p:cNvPr id="324" name="Google Shape;324;p31">
              <a:extLst>
                <a:ext uri="{FF2B5EF4-FFF2-40B4-BE49-F238E27FC236}">
                  <a16:creationId xmlns:a16="http://schemas.microsoft.com/office/drawing/2014/main" id="{6FC3891F-B6DC-7C23-05BA-3774F9128DA5}"/>
                </a:ext>
              </a:extLst>
            </p:cNvPr>
            <p:cNvPicPr preferRelativeResize="0"/>
            <p:nvPr/>
          </p:nvPicPr>
          <p:blipFill>
            <a:blip r:embed="rId3">
              <a:alphaModFix/>
            </a:blip>
            <a:stretch>
              <a:fillRect/>
            </a:stretch>
          </p:blipFill>
          <p:spPr>
            <a:xfrm rot="10800000" flipH="1">
              <a:off x="-2273550" y="3952738"/>
              <a:ext cx="4148250" cy="4148250"/>
            </a:xfrm>
            <a:prstGeom prst="rect">
              <a:avLst/>
            </a:prstGeom>
            <a:noFill/>
            <a:ln>
              <a:noFill/>
            </a:ln>
          </p:spPr>
        </p:pic>
        <p:pic>
          <p:nvPicPr>
            <p:cNvPr id="325" name="Google Shape;325;p31">
              <a:extLst>
                <a:ext uri="{FF2B5EF4-FFF2-40B4-BE49-F238E27FC236}">
                  <a16:creationId xmlns:a16="http://schemas.microsoft.com/office/drawing/2014/main" id="{4F9ABC80-65EE-3A11-C397-55DD2683A93C}"/>
                </a:ext>
              </a:extLst>
            </p:cNvPr>
            <p:cNvPicPr preferRelativeResize="0"/>
            <p:nvPr/>
          </p:nvPicPr>
          <p:blipFill>
            <a:blip r:embed="rId4">
              <a:alphaModFix/>
            </a:blip>
            <a:stretch>
              <a:fillRect/>
            </a:stretch>
          </p:blipFill>
          <p:spPr>
            <a:xfrm rot="5400000">
              <a:off x="850338" y="4234913"/>
              <a:ext cx="3389525" cy="3389525"/>
            </a:xfrm>
            <a:prstGeom prst="rect">
              <a:avLst/>
            </a:prstGeom>
            <a:noFill/>
            <a:ln>
              <a:noFill/>
            </a:ln>
          </p:spPr>
        </p:pic>
      </p:grpSp>
      <p:grpSp>
        <p:nvGrpSpPr>
          <p:cNvPr id="326" name="Google Shape;326;p31">
            <a:extLst>
              <a:ext uri="{FF2B5EF4-FFF2-40B4-BE49-F238E27FC236}">
                <a16:creationId xmlns:a16="http://schemas.microsoft.com/office/drawing/2014/main" id="{CC456602-250A-DDDE-3D96-FCDF0E64B5B5}"/>
              </a:ext>
            </a:extLst>
          </p:cNvPr>
          <p:cNvGrpSpPr/>
          <p:nvPr/>
        </p:nvGrpSpPr>
        <p:grpSpPr>
          <a:xfrm>
            <a:off x="1473375" y="-3286112"/>
            <a:ext cx="6870175" cy="4148250"/>
            <a:chOff x="1473375" y="-3286112"/>
            <a:chExt cx="6870175" cy="4148250"/>
          </a:xfrm>
        </p:grpSpPr>
        <p:pic>
          <p:nvPicPr>
            <p:cNvPr id="327" name="Google Shape;327;p31">
              <a:extLst>
                <a:ext uri="{FF2B5EF4-FFF2-40B4-BE49-F238E27FC236}">
                  <a16:creationId xmlns:a16="http://schemas.microsoft.com/office/drawing/2014/main" id="{3C3740AD-6826-54F8-5D57-EBE092E17F61}"/>
                </a:ext>
              </a:extLst>
            </p:cNvPr>
            <p:cNvPicPr preferRelativeResize="0"/>
            <p:nvPr/>
          </p:nvPicPr>
          <p:blipFill>
            <a:blip r:embed="rId5">
              <a:alphaModFix/>
            </a:blip>
            <a:stretch>
              <a:fillRect/>
            </a:stretch>
          </p:blipFill>
          <p:spPr>
            <a:xfrm rot="10800000">
              <a:off x="5503125" y="-2064450"/>
              <a:ext cx="2840425" cy="2840425"/>
            </a:xfrm>
            <a:prstGeom prst="rect">
              <a:avLst/>
            </a:prstGeom>
            <a:noFill/>
            <a:ln>
              <a:noFill/>
            </a:ln>
          </p:spPr>
        </p:pic>
        <p:pic>
          <p:nvPicPr>
            <p:cNvPr id="328" name="Google Shape;328;p31">
              <a:extLst>
                <a:ext uri="{FF2B5EF4-FFF2-40B4-BE49-F238E27FC236}">
                  <a16:creationId xmlns:a16="http://schemas.microsoft.com/office/drawing/2014/main" id="{9A737412-B18A-7B5E-9061-BEFC2A8E79E3}"/>
                </a:ext>
              </a:extLst>
            </p:cNvPr>
            <p:cNvPicPr preferRelativeResize="0"/>
            <p:nvPr/>
          </p:nvPicPr>
          <p:blipFill>
            <a:blip r:embed="rId3">
              <a:alphaModFix/>
            </a:blip>
            <a:stretch>
              <a:fillRect/>
            </a:stretch>
          </p:blipFill>
          <p:spPr>
            <a:xfrm flipH="1">
              <a:off x="1473375" y="-3286112"/>
              <a:ext cx="4148250" cy="4148250"/>
            </a:xfrm>
            <a:prstGeom prst="rect">
              <a:avLst/>
            </a:prstGeom>
            <a:noFill/>
            <a:ln>
              <a:noFill/>
            </a:ln>
          </p:spPr>
        </p:pic>
      </p:grpSp>
      <p:cxnSp>
        <p:nvCxnSpPr>
          <p:cNvPr id="329" name="Google Shape;329;p31">
            <a:extLst>
              <a:ext uri="{FF2B5EF4-FFF2-40B4-BE49-F238E27FC236}">
                <a16:creationId xmlns:a16="http://schemas.microsoft.com/office/drawing/2014/main" id="{3A07F8FC-B1E7-3C2F-7110-245AEBFC0CAF}"/>
              </a:ext>
            </a:extLst>
          </p:cNvPr>
          <p:cNvCxnSpPr/>
          <p:nvPr/>
        </p:nvCxnSpPr>
        <p:spPr>
          <a:xfrm>
            <a:off x="4192950" y="1338975"/>
            <a:ext cx="758100" cy="0"/>
          </a:xfrm>
          <a:prstGeom prst="straightConnector1">
            <a:avLst/>
          </a:prstGeom>
          <a:noFill/>
          <a:ln w="19050" cap="flat" cmpd="sng">
            <a:solidFill>
              <a:schemeClr val="dk1"/>
            </a:solidFill>
            <a:prstDash val="solid"/>
            <a:round/>
            <a:headEnd type="none" w="med" len="med"/>
            <a:tailEnd type="none" w="med" len="med"/>
          </a:ln>
        </p:spPr>
      </p:cxnSp>
      <p:grpSp>
        <p:nvGrpSpPr>
          <p:cNvPr id="330" name="Google Shape;330;p31">
            <a:extLst>
              <a:ext uri="{FF2B5EF4-FFF2-40B4-BE49-F238E27FC236}">
                <a16:creationId xmlns:a16="http://schemas.microsoft.com/office/drawing/2014/main" id="{4C91A64E-D0AB-46DD-924E-0495CFFA8D77}"/>
              </a:ext>
            </a:extLst>
          </p:cNvPr>
          <p:cNvGrpSpPr/>
          <p:nvPr/>
        </p:nvGrpSpPr>
        <p:grpSpPr>
          <a:xfrm>
            <a:off x="-1675150" y="-1671825"/>
            <a:ext cx="3549850" cy="6632325"/>
            <a:chOff x="-1675150" y="-1671825"/>
            <a:chExt cx="3549850" cy="6632325"/>
          </a:xfrm>
        </p:grpSpPr>
        <p:pic>
          <p:nvPicPr>
            <p:cNvPr id="331" name="Google Shape;331;p31">
              <a:extLst>
                <a:ext uri="{FF2B5EF4-FFF2-40B4-BE49-F238E27FC236}">
                  <a16:creationId xmlns:a16="http://schemas.microsoft.com/office/drawing/2014/main" id="{76A050B8-6419-28AF-7C95-536E9CA5F3DF}"/>
                </a:ext>
              </a:extLst>
            </p:cNvPr>
            <p:cNvPicPr preferRelativeResize="0"/>
            <p:nvPr/>
          </p:nvPicPr>
          <p:blipFill>
            <a:blip r:embed="rId6">
              <a:alphaModFix/>
            </a:blip>
            <a:stretch>
              <a:fillRect/>
            </a:stretch>
          </p:blipFill>
          <p:spPr>
            <a:xfrm rot="-5400000">
              <a:off x="-1675150" y="-1671825"/>
              <a:ext cx="3549850" cy="3549850"/>
            </a:xfrm>
            <a:prstGeom prst="rect">
              <a:avLst/>
            </a:prstGeom>
            <a:noFill/>
            <a:ln>
              <a:noFill/>
            </a:ln>
          </p:spPr>
        </p:pic>
        <p:pic>
          <p:nvPicPr>
            <p:cNvPr id="332" name="Google Shape;332;p31">
              <a:extLst>
                <a:ext uri="{FF2B5EF4-FFF2-40B4-BE49-F238E27FC236}">
                  <a16:creationId xmlns:a16="http://schemas.microsoft.com/office/drawing/2014/main" id="{CF5E44C7-6622-1967-314E-8AF58125DBAA}"/>
                </a:ext>
              </a:extLst>
            </p:cNvPr>
            <p:cNvPicPr preferRelativeResize="0"/>
            <p:nvPr/>
          </p:nvPicPr>
          <p:blipFill>
            <a:blip r:embed="rId7">
              <a:alphaModFix/>
            </a:blip>
            <a:stretch>
              <a:fillRect/>
            </a:stretch>
          </p:blipFill>
          <p:spPr>
            <a:xfrm rot="5400000">
              <a:off x="-1645587" y="2068175"/>
              <a:ext cx="2892325" cy="2892325"/>
            </a:xfrm>
            <a:prstGeom prst="rect">
              <a:avLst/>
            </a:prstGeom>
            <a:noFill/>
            <a:ln>
              <a:noFill/>
            </a:ln>
          </p:spPr>
        </p:pic>
      </p:grpSp>
    </p:spTree>
    <p:extLst>
      <p:ext uri="{BB962C8B-B14F-4D97-AF65-F5344CB8AC3E}">
        <p14:creationId xmlns:p14="http://schemas.microsoft.com/office/powerpoint/2010/main" val="423653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a:extLst>
            <a:ext uri="{FF2B5EF4-FFF2-40B4-BE49-F238E27FC236}">
              <a16:creationId xmlns:a16="http://schemas.microsoft.com/office/drawing/2014/main" id="{CDBE9380-F0C9-2903-5BD7-E4084621361F}"/>
            </a:ext>
          </a:extLst>
        </p:cNvPr>
        <p:cNvGrpSpPr/>
        <p:nvPr/>
      </p:nvGrpSpPr>
      <p:grpSpPr>
        <a:xfrm>
          <a:off x="0" y="0"/>
          <a:ext cx="0" cy="0"/>
          <a:chOff x="0" y="0"/>
          <a:chExt cx="0" cy="0"/>
        </a:xfrm>
      </p:grpSpPr>
      <p:sp>
        <p:nvSpPr>
          <p:cNvPr id="376" name="Google Shape;376;p34">
            <a:extLst>
              <a:ext uri="{FF2B5EF4-FFF2-40B4-BE49-F238E27FC236}">
                <a16:creationId xmlns:a16="http://schemas.microsoft.com/office/drawing/2014/main" id="{D194BC38-8BE7-EFC3-9A8C-FFCE37137BD5}"/>
              </a:ext>
            </a:extLst>
          </p:cNvPr>
          <p:cNvSpPr txBox="1">
            <a:spLocks noGrp="1"/>
          </p:cNvSpPr>
          <p:nvPr>
            <p:ph type="subTitle" idx="6"/>
          </p:nvPr>
        </p:nvSpPr>
        <p:spPr>
          <a:xfrm>
            <a:off x="1453625" y="3116200"/>
            <a:ext cx="30516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SNR</a:t>
            </a:r>
          </a:p>
        </p:txBody>
      </p:sp>
      <p:sp>
        <p:nvSpPr>
          <p:cNvPr id="377" name="Google Shape;377;p34">
            <a:extLst>
              <a:ext uri="{FF2B5EF4-FFF2-40B4-BE49-F238E27FC236}">
                <a16:creationId xmlns:a16="http://schemas.microsoft.com/office/drawing/2014/main" id="{9DFACA7F-4C0F-D7FA-3BBD-1DBB3ACE557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METRICS </a:t>
            </a:r>
            <a:r>
              <a:rPr lang="en-US"/>
              <a:t>FOR EVALUATION</a:t>
            </a:r>
            <a:endParaRPr/>
          </a:p>
        </p:txBody>
      </p:sp>
      <p:sp>
        <p:nvSpPr>
          <p:cNvPr id="378" name="Google Shape;378;p34">
            <a:extLst>
              <a:ext uri="{FF2B5EF4-FFF2-40B4-BE49-F238E27FC236}">
                <a16:creationId xmlns:a16="http://schemas.microsoft.com/office/drawing/2014/main" id="{F3EE2A7E-B532-1FB9-58F5-8B6F35536FC4}"/>
              </a:ext>
            </a:extLst>
          </p:cNvPr>
          <p:cNvSpPr txBox="1">
            <a:spLocks noGrp="1"/>
          </p:cNvSpPr>
          <p:nvPr>
            <p:ph type="subTitle" idx="1"/>
          </p:nvPr>
        </p:nvSpPr>
        <p:spPr>
          <a:xfrm>
            <a:off x="1453626" y="1748900"/>
            <a:ext cx="5700916"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a:solidFill>
                  <a:srgbClr val="2A2A2A"/>
                </a:solidFill>
              </a:rPr>
              <a:t>We analyzed the recordings by listening to them both before and after processing through the model. This initial assessment provided a preliminary indication of the training's effectiveness. </a:t>
            </a:r>
            <a:br>
              <a:rPr lang="en-US" sz="1300">
                <a:solidFill>
                  <a:srgbClr val="2A2A2A"/>
                </a:solidFill>
              </a:rPr>
            </a:br>
            <a:r>
              <a:rPr lang="en-US" sz="1300">
                <a:solidFill>
                  <a:srgbClr val="2A2A2A"/>
                </a:solidFill>
              </a:rPr>
              <a:t>Most  of the tests were passed successfully, with significant noise reduction observed in the recordings.</a:t>
            </a:r>
          </a:p>
        </p:txBody>
      </p:sp>
      <p:sp>
        <p:nvSpPr>
          <p:cNvPr id="380" name="Google Shape;380;p34">
            <a:extLst>
              <a:ext uri="{FF2B5EF4-FFF2-40B4-BE49-F238E27FC236}">
                <a16:creationId xmlns:a16="http://schemas.microsoft.com/office/drawing/2014/main" id="{50B45C78-4F95-133D-C3F1-6DE943D34587}"/>
              </a:ext>
            </a:extLst>
          </p:cNvPr>
          <p:cNvSpPr txBox="1">
            <a:spLocks noGrp="1"/>
          </p:cNvSpPr>
          <p:nvPr>
            <p:ph type="subTitle" idx="3"/>
          </p:nvPr>
        </p:nvSpPr>
        <p:spPr>
          <a:xfrm>
            <a:off x="1453625" y="3409475"/>
            <a:ext cx="5700916"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a:solidFill>
                  <a:srgbClr val="2A2A2A"/>
                </a:solidFill>
              </a:rPr>
              <a:t>Signal-to-noise ratio (SNR) is a measure that compares the level of a desired signal to the level of background noise. We aimed for a minimum 10dB improvement in SNR. </a:t>
            </a:r>
            <a:br>
              <a:rPr lang="en-US" sz="1300">
                <a:solidFill>
                  <a:srgbClr val="2A2A2A"/>
                </a:solidFill>
              </a:rPr>
            </a:br>
            <a:r>
              <a:rPr lang="en-US" sz="1300">
                <a:solidFill>
                  <a:srgbClr val="2A2A2A"/>
                </a:solidFill>
              </a:rPr>
              <a:t>Results varied, with some samples notably exceeding the goal and others, especially ones with poorer quality, showed smaller gains.</a:t>
            </a:r>
          </a:p>
        </p:txBody>
      </p:sp>
      <p:sp>
        <p:nvSpPr>
          <p:cNvPr id="382" name="Google Shape;382;p34">
            <a:extLst>
              <a:ext uri="{FF2B5EF4-FFF2-40B4-BE49-F238E27FC236}">
                <a16:creationId xmlns:a16="http://schemas.microsoft.com/office/drawing/2014/main" id="{6D0B8434-2B13-335D-D46A-B436CDC555D6}"/>
              </a:ext>
            </a:extLst>
          </p:cNvPr>
          <p:cNvSpPr txBox="1">
            <a:spLocks noGrp="1"/>
          </p:cNvSpPr>
          <p:nvPr>
            <p:ph type="subTitle" idx="5"/>
          </p:nvPr>
        </p:nvSpPr>
        <p:spPr>
          <a:xfrm>
            <a:off x="1453625" y="1455550"/>
            <a:ext cx="30516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Human Hearing</a:t>
            </a:r>
            <a:endParaRPr/>
          </a:p>
        </p:txBody>
      </p:sp>
      <p:cxnSp>
        <p:nvCxnSpPr>
          <p:cNvPr id="385" name="Google Shape;385;p34">
            <a:extLst>
              <a:ext uri="{FF2B5EF4-FFF2-40B4-BE49-F238E27FC236}">
                <a16:creationId xmlns:a16="http://schemas.microsoft.com/office/drawing/2014/main" id="{DF2E3E77-2913-5A61-B354-8CE3BEF5561E}"/>
              </a:ext>
            </a:extLst>
          </p:cNvPr>
          <p:cNvCxnSpPr/>
          <p:nvPr/>
        </p:nvCxnSpPr>
        <p:spPr>
          <a:xfrm>
            <a:off x="789425" y="1455550"/>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386" name="Google Shape;386;p34">
            <a:extLst>
              <a:ext uri="{FF2B5EF4-FFF2-40B4-BE49-F238E27FC236}">
                <a16:creationId xmlns:a16="http://schemas.microsoft.com/office/drawing/2014/main" id="{F8EF246C-3BF1-D3DF-28A7-134E8A15DAE4}"/>
              </a:ext>
            </a:extLst>
          </p:cNvPr>
          <p:cNvCxnSpPr/>
          <p:nvPr/>
        </p:nvCxnSpPr>
        <p:spPr>
          <a:xfrm>
            <a:off x="789425" y="3116200"/>
            <a:ext cx="588000" cy="0"/>
          </a:xfrm>
          <a:prstGeom prst="straightConnector1">
            <a:avLst/>
          </a:prstGeom>
          <a:noFill/>
          <a:ln w="19050" cap="flat" cmpd="sng">
            <a:solidFill>
              <a:schemeClr val="dk1"/>
            </a:solidFill>
            <a:prstDash val="solid"/>
            <a:round/>
            <a:headEnd type="none" w="med" len="med"/>
            <a:tailEnd type="none" w="med" len="med"/>
          </a:ln>
        </p:spPr>
      </p:cxnSp>
      <p:pic>
        <p:nvPicPr>
          <p:cNvPr id="11" name="Graphic 10" descr="Ear with solid fill">
            <a:extLst>
              <a:ext uri="{FF2B5EF4-FFF2-40B4-BE49-F238E27FC236}">
                <a16:creationId xmlns:a16="http://schemas.microsoft.com/office/drawing/2014/main" id="{BF23F3A1-8165-3171-F424-D89E2B0E26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5150" y="1515133"/>
            <a:ext cx="652275" cy="652275"/>
          </a:xfrm>
          <a:prstGeom prst="rect">
            <a:avLst/>
          </a:prstGeom>
        </p:spPr>
      </p:pic>
      <p:pic>
        <p:nvPicPr>
          <p:cNvPr id="1026" name="Picture 2" descr="Murmur, noise, signal, sound, white noise icon - Download on Iconfinder">
            <a:extLst>
              <a:ext uri="{FF2B5EF4-FFF2-40B4-BE49-F238E27FC236}">
                <a16:creationId xmlns:a16="http://schemas.microsoft.com/office/drawing/2014/main" id="{C0EE861E-360D-6B34-7B08-D32125464A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508" y="3304750"/>
            <a:ext cx="535833" cy="535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905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4"/>
          <p:cNvSpPr txBox="1">
            <a:spLocks noGrp="1"/>
          </p:cNvSpPr>
          <p:nvPr>
            <p:ph type="subTitle" idx="6"/>
          </p:nvPr>
        </p:nvSpPr>
        <p:spPr>
          <a:xfrm>
            <a:off x="1453624" y="3116200"/>
            <a:ext cx="5870367"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Perceptual Evaluation of Speech Quality (PESQ)</a:t>
            </a:r>
          </a:p>
        </p:txBody>
      </p:sp>
      <p:sp>
        <p:nvSpPr>
          <p:cNvPr id="377" name="Google Shape;37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METRICS </a:t>
            </a:r>
            <a:r>
              <a:rPr lang="en-US"/>
              <a:t>FOR EVALUATION</a:t>
            </a:r>
            <a:endParaRPr/>
          </a:p>
        </p:txBody>
      </p:sp>
      <p:sp>
        <p:nvSpPr>
          <p:cNvPr id="378" name="Google Shape;378;p34"/>
          <p:cNvSpPr txBox="1">
            <a:spLocks noGrp="1"/>
          </p:cNvSpPr>
          <p:nvPr>
            <p:ph type="subTitle" idx="1"/>
          </p:nvPr>
        </p:nvSpPr>
        <p:spPr>
          <a:xfrm>
            <a:off x="1453625" y="1748900"/>
            <a:ext cx="6758390"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a:solidFill>
                  <a:srgbClr val="2A2A2A"/>
                </a:solidFill>
              </a:rPr>
              <a:t>Conducted visual comparisons of the Noisy and Denoised spectrograms, as well as between Denoised and the Original (clean) spectrograms. </a:t>
            </a:r>
            <a:br>
              <a:rPr lang="en-US" sz="1300">
                <a:solidFill>
                  <a:srgbClr val="2A2A2A"/>
                </a:solidFill>
              </a:rPr>
            </a:br>
            <a:r>
              <a:rPr lang="en-US" sz="1300">
                <a:solidFill>
                  <a:srgbClr val="2A2A2A"/>
                </a:solidFill>
              </a:rPr>
              <a:t>Most assessments indicated good results and sufficient similarity to the original clean samples.</a:t>
            </a:r>
          </a:p>
        </p:txBody>
      </p:sp>
      <p:sp>
        <p:nvSpPr>
          <p:cNvPr id="380" name="Google Shape;380;p34"/>
          <p:cNvSpPr txBox="1">
            <a:spLocks noGrp="1"/>
          </p:cNvSpPr>
          <p:nvPr>
            <p:ph type="subTitle" idx="3"/>
          </p:nvPr>
        </p:nvSpPr>
        <p:spPr>
          <a:xfrm>
            <a:off x="1453625" y="3409475"/>
            <a:ext cx="6104856"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a:t>PESQ measures the clarity and quality of speech after processing. In our tests, speech improvements were minor, highlighting an area for further development. </a:t>
            </a:r>
            <a:br>
              <a:rPr lang="en-US" sz="1300"/>
            </a:br>
            <a:r>
              <a:rPr lang="en-US" sz="1300"/>
              <a:t>Consider to focus on enhancing this metric in future iterations to improve overall model performance.</a:t>
            </a:r>
          </a:p>
        </p:txBody>
      </p:sp>
      <p:sp>
        <p:nvSpPr>
          <p:cNvPr id="382" name="Google Shape;382;p34"/>
          <p:cNvSpPr txBox="1">
            <a:spLocks noGrp="1"/>
          </p:cNvSpPr>
          <p:nvPr>
            <p:ph type="subTitle" idx="5"/>
          </p:nvPr>
        </p:nvSpPr>
        <p:spPr>
          <a:xfrm>
            <a:off x="1453625" y="1455550"/>
            <a:ext cx="30516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Visual Assessment</a:t>
            </a:r>
          </a:p>
        </p:txBody>
      </p:sp>
      <p:cxnSp>
        <p:nvCxnSpPr>
          <p:cNvPr id="385" name="Google Shape;385;p34"/>
          <p:cNvCxnSpPr/>
          <p:nvPr/>
        </p:nvCxnSpPr>
        <p:spPr>
          <a:xfrm>
            <a:off x="789425" y="1455550"/>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386" name="Google Shape;386;p34"/>
          <p:cNvCxnSpPr/>
          <p:nvPr/>
        </p:nvCxnSpPr>
        <p:spPr>
          <a:xfrm>
            <a:off x="789425" y="3116200"/>
            <a:ext cx="588000" cy="0"/>
          </a:xfrm>
          <a:prstGeom prst="straightConnector1">
            <a:avLst/>
          </a:prstGeom>
          <a:noFill/>
          <a:ln w="19050" cap="flat" cmpd="sng">
            <a:solidFill>
              <a:schemeClr val="dk1"/>
            </a:solidFill>
            <a:prstDash val="solid"/>
            <a:round/>
            <a:headEnd type="none" w="med" len="med"/>
            <a:tailEnd type="none" w="med" len="med"/>
          </a:ln>
        </p:spPr>
      </p:cxnSp>
      <p:pic>
        <p:nvPicPr>
          <p:cNvPr id="2050" name="Picture 2" descr="סריקת עיניים עם מילוי מלא">
            <a:extLst>
              <a:ext uri="{FF2B5EF4-FFF2-40B4-BE49-F238E27FC236}">
                <a16:creationId xmlns:a16="http://schemas.microsoft.com/office/drawing/2014/main" id="{99E5F58C-C129-72B1-14EB-5DF7270E5B54}"/>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809353" y="1602391"/>
            <a:ext cx="547207" cy="5472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554 Speech Therapy Icon Images, Stock Photos, 3D objects ...">
            <a:extLst>
              <a:ext uri="{FF2B5EF4-FFF2-40B4-BE49-F238E27FC236}">
                <a16:creationId xmlns:a16="http://schemas.microsoft.com/office/drawing/2014/main" id="{400FFC25-01AF-4D62-9F79-070F238855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216"/>
          <a:stretch/>
        </p:blipFill>
        <p:spPr bwMode="auto">
          <a:xfrm>
            <a:off x="747789" y="3304750"/>
            <a:ext cx="667736" cy="476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B613FCAD-4D4B-616B-DD11-EB761F354568}"/>
            </a:ext>
          </a:extLst>
        </p:cNvPr>
        <p:cNvGrpSpPr/>
        <p:nvPr/>
      </p:nvGrpSpPr>
      <p:grpSpPr>
        <a:xfrm>
          <a:off x="0" y="0"/>
          <a:ext cx="0" cy="0"/>
          <a:chOff x="0" y="0"/>
          <a:chExt cx="0" cy="0"/>
        </a:xfrm>
      </p:grpSpPr>
      <p:sp>
        <p:nvSpPr>
          <p:cNvPr id="469" name="Google Shape;469;p38">
            <a:extLst>
              <a:ext uri="{FF2B5EF4-FFF2-40B4-BE49-F238E27FC236}">
                <a16:creationId xmlns:a16="http://schemas.microsoft.com/office/drawing/2014/main" id="{D14F0ECC-D4E8-A9CC-D539-0F28E519DA8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RESULTS</a:t>
            </a:r>
            <a:endParaRPr/>
          </a:p>
        </p:txBody>
      </p:sp>
      <p:graphicFrame>
        <p:nvGraphicFramePr>
          <p:cNvPr id="470" name="Google Shape;470;p38">
            <a:extLst>
              <a:ext uri="{FF2B5EF4-FFF2-40B4-BE49-F238E27FC236}">
                <a16:creationId xmlns:a16="http://schemas.microsoft.com/office/drawing/2014/main" id="{74CDAC8A-D6B9-EC2E-344E-81192E8E5BDB}"/>
              </a:ext>
            </a:extLst>
          </p:cNvPr>
          <p:cNvGraphicFramePr/>
          <p:nvPr>
            <p:extLst>
              <p:ext uri="{D42A27DB-BD31-4B8C-83A1-F6EECF244321}">
                <p14:modId xmlns:p14="http://schemas.microsoft.com/office/powerpoint/2010/main" val="299437859"/>
              </p:ext>
            </p:extLst>
          </p:nvPr>
        </p:nvGraphicFramePr>
        <p:xfrm>
          <a:off x="967153" y="1512276"/>
          <a:ext cx="6999913" cy="2724849"/>
        </p:xfrm>
        <a:graphic>
          <a:graphicData uri="http://schemas.openxmlformats.org/drawingml/2006/table">
            <a:tbl>
              <a:tblPr>
                <a:noFill/>
                <a:tableStyleId>{7F3BE74E-A0BA-4EF8-8C43-834D063F5363}</a:tableStyleId>
              </a:tblPr>
              <a:tblGrid>
                <a:gridCol w="2250830">
                  <a:extLst>
                    <a:ext uri="{9D8B030D-6E8A-4147-A177-3AD203B41FA5}">
                      <a16:colId xmlns:a16="http://schemas.microsoft.com/office/drawing/2014/main" val="20000"/>
                    </a:ext>
                  </a:extLst>
                </a:gridCol>
                <a:gridCol w="849078">
                  <a:extLst>
                    <a:ext uri="{9D8B030D-6E8A-4147-A177-3AD203B41FA5}">
                      <a16:colId xmlns:a16="http://schemas.microsoft.com/office/drawing/2014/main" val="20001"/>
                    </a:ext>
                  </a:extLst>
                </a:gridCol>
                <a:gridCol w="988596">
                  <a:extLst>
                    <a:ext uri="{9D8B030D-6E8A-4147-A177-3AD203B41FA5}">
                      <a16:colId xmlns:a16="http://schemas.microsoft.com/office/drawing/2014/main" val="4202186111"/>
                    </a:ext>
                  </a:extLst>
                </a:gridCol>
                <a:gridCol w="1614453">
                  <a:extLst>
                    <a:ext uri="{9D8B030D-6E8A-4147-A177-3AD203B41FA5}">
                      <a16:colId xmlns:a16="http://schemas.microsoft.com/office/drawing/2014/main" val="20002"/>
                    </a:ext>
                  </a:extLst>
                </a:gridCol>
                <a:gridCol w="1296956">
                  <a:extLst>
                    <a:ext uri="{9D8B030D-6E8A-4147-A177-3AD203B41FA5}">
                      <a16:colId xmlns:a16="http://schemas.microsoft.com/office/drawing/2014/main" val="20003"/>
                    </a:ext>
                  </a:extLst>
                </a:gridCol>
              </a:tblGrid>
              <a:tr h="318723">
                <a:tc>
                  <a:txBody>
                    <a:bodyPr/>
                    <a:lstStyle/>
                    <a:p>
                      <a:pPr marL="0" lvl="0" indent="0" algn="ctr" rtl="0">
                        <a:spcBef>
                          <a:spcPts val="0"/>
                        </a:spcBef>
                        <a:spcAft>
                          <a:spcPts val="0"/>
                        </a:spcAft>
                        <a:buNone/>
                      </a:pPr>
                      <a:endParaRPr sz="1800">
                        <a:solidFill>
                          <a:schemeClr val="dk1"/>
                        </a:solidFill>
                        <a:latin typeface="Bebas Neue"/>
                        <a:ea typeface="Bebas Neue"/>
                        <a:cs typeface="Bebas Neue"/>
                        <a:sym typeface="Bebas Neue"/>
                      </a:endParaRPr>
                    </a:p>
                  </a:txBody>
                  <a:tcPr marL="91425" marR="91425" marT="68575" marB="6857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solidFill>
                            <a:schemeClr val="dk1"/>
                          </a:solidFill>
                          <a:latin typeface="Righteous"/>
                          <a:ea typeface="Righteous"/>
                          <a:cs typeface="Righteous"/>
                        </a:rPr>
                        <a:t>Audio</a:t>
                      </a:r>
                      <a:endParaRPr lang="en-US" sz="1600">
                        <a:solidFill>
                          <a:schemeClr val="dk1"/>
                        </a:solidFill>
                        <a:latin typeface="Righteous"/>
                        <a:ea typeface="Righteous"/>
                        <a:cs typeface="Righteous"/>
                        <a:sym typeface="Righteou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a:spcBef>
                          <a:spcPts val="0"/>
                        </a:spcBef>
                        <a:spcAft>
                          <a:spcPts val="0"/>
                        </a:spcAft>
                        <a:buNone/>
                      </a:pPr>
                      <a:r>
                        <a:rPr lang="en-US" sz="1600">
                          <a:solidFill>
                            <a:schemeClr val="dk1"/>
                          </a:solidFill>
                          <a:latin typeface="Righteous"/>
                          <a:ea typeface="Righteous"/>
                          <a:cs typeface="Righteous"/>
                        </a:rPr>
                        <a:t>Diagram</a:t>
                      </a:r>
                      <a:endParaRPr lang="en-US" sz="1600">
                        <a:solidFill>
                          <a:schemeClr val="dk1"/>
                        </a:solidFill>
                        <a:latin typeface="Righteous"/>
                        <a:ea typeface="Righteous"/>
                        <a:cs typeface="Righteous"/>
                        <a:sym typeface="Righteous"/>
                      </a:endParaRPr>
                    </a:p>
                  </a:txBody>
                  <a:tcPr marL="91425" marR="91425" marT="68575" marB="68575" anchor="ctr">
                    <a:lnL w="9525" cap="flat" cmpd="sng" algn="ctr">
                      <a:solidFill>
                        <a:schemeClr val="dk1"/>
                      </a:solidFill>
                      <a:prstDash val="solid"/>
                      <a:round/>
                      <a:headEnd type="none" w="sm" len="sm"/>
                      <a:tailEnd type="none" w="sm" len="sm"/>
                    </a:lnL>
                    <a:lnR w="9524">
                      <a:solidFill>
                        <a:schemeClr val="dk1"/>
                      </a:solidFill>
                    </a:lnR>
                    <a:lnT w="9524">
                      <a:solidFill>
                        <a:schemeClr val="dk1"/>
                      </a:solidFill>
                    </a:lnT>
                    <a:lnB w="9524">
                      <a:solidFill>
                        <a:schemeClr val="dk1"/>
                      </a:solidFill>
                    </a:lnB>
                    <a:solidFill>
                      <a:schemeClr val="accent1"/>
                    </a:solidFill>
                  </a:tcPr>
                </a:tc>
                <a:tc>
                  <a:txBody>
                    <a:bodyPr/>
                    <a:lstStyle/>
                    <a:p>
                      <a:pPr marL="0" lvl="0" indent="0" algn="ctr" rtl="0">
                        <a:spcBef>
                          <a:spcPts val="0"/>
                        </a:spcBef>
                        <a:spcAft>
                          <a:spcPts val="0"/>
                        </a:spcAft>
                        <a:buNone/>
                      </a:pPr>
                      <a:r>
                        <a:rPr lang="en-US" sz="1600">
                          <a:solidFill>
                            <a:schemeClr val="dk1"/>
                          </a:solidFill>
                          <a:latin typeface="Righteous"/>
                          <a:ea typeface="Righteous"/>
                          <a:cs typeface="Righteous"/>
                          <a:sym typeface="Righteous"/>
                        </a:rPr>
                        <a:t>SNR</a:t>
                      </a:r>
                      <a:endParaRPr sz="1600">
                        <a:solidFill>
                          <a:schemeClr val="dk1"/>
                        </a:solidFill>
                        <a:latin typeface="Righteous"/>
                        <a:ea typeface="Righteous"/>
                        <a:cs typeface="Righteous"/>
                        <a:sym typeface="Righteous"/>
                      </a:endParaRPr>
                    </a:p>
                  </a:txBody>
                  <a:tcPr marL="91425" marR="91425" marT="68575" marB="68575" anchor="ctr">
                    <a:lnL w="9524" cap="flat" cmpd="sng" algn="ctr">
                      <a:solidFill>
                        <a:schemeClr val="dk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sz="1600">
                          <a:solidFill>
                            <a:schemeClr val="dk1"/>
                          </a:solidFill>
                          <a:latin typeface="Righteous"/>
                          <a:ea typeface="Righteous"/>
                          <a:cs typeface="Righteous"/>
                          <a:sym typeface="Righteous"/>
                        </a:rPr>
                        <a:t>PESQ</a:t>
                      </a:r>
                      <a:endParaRPr sz="1600">
                        <a:solidFill>
                          <a:schemeClr val="dk1"/>
                        </a:solidFill>
                        <a:latin typeface="Righteous"/>
                        <a:ea typeface="Righteous"/>
                        <a:cs typeface="Righteous"/>
                        <a:sym typeface="Righteou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30299">
                <a:tc>
                  <a:txBody>
                    <a:bodyPr/>
                    <a:lstStyle/>
                    <a:p>
                      <a:pPr marL="0" lvl="0" indent="0" algn="ctr" rtl="0">
                        <a:spcBef>
                          <a:spcPts val="0"/>
                        </a:spcBef>
                        <a:spcAft>
                          <a:spcPts val="0"/>
                        </a:spcAft>
                        <a:buNone/>
                      </a:pPr>
                      <a:r>
                        <a:rPr lang="en" sz="1200" b="1">
                          <a:solidFill>
                            <a:schemeClr val="dk1"/>
                          </a:solidFill>
                          <a:latin typeface="Blinker"/>
                          <a:ea typeface="Blinker"/>
                          <a:cs typeface="Blinker"/>
                          <a:sym typeface="Blinker"/>
                        </a:rPr>
                        <a:t>TRAIN 1 -</a:t>
                      </a:r>
                      <a:r>
                        <a:rPr lang="en" sz="1200" b="1">
                          <a:solidFill>
                            <a:schemeClr val="dk1"/>
                          </a:solidFill>
                          <a:latin typeface="Blinker"/>
                          <a:ea typeface="Blinker"/>
                          <a:cs typeface="Blinker"/>
                        </a:rPr>
                        <a:t> </a:t>
                      </a:r>
                      <a:r>
                        <a:rPr lang="en" sz="1200" b="1">
                          <a:solidFill>
                            <a:schemeClr val="dk1"/>
                          </a:solidFill>
                          <a:latin typeface="Blinker"/>
                          <a:ea typeface="Blinker"/>
                          <a:cs typeface="Blinker"/>
                          <a:sym typeface="Blinker"/>
                        </a:rPr>
                        <a:t> </a:t>
                      </a:r>
                      <a:r>
                        <a:rPr lang="en-US" sz="1200" b="1">
                          <a:solidFill>
                            <a:schemeClr val="dk1"/>
                          </a:solidFill>
                          <a:latin typeface="Blinker"/>
                          <a:ea typeface="Blinker"/>
                          <a:cs typeface="Blinker"/>
                          <a:sym typeface="Blinker"/>
                        </a:rPr>
                        <a:t>20000 samples Only White noise</a:t>
                      </a:r>
                      <a:endParaRPr sz="1200" b="1">
                        <a:solidFill>
                          <a:schemeClr val="dk1"/>
                        </a:solidFill>
                        <a:latin typeface="Blinker"/>
                        <a:ea typeface="Blinker"/>
                        <a:cs typeface="Blinker"/>
                        <a:sym typeface="Blinker"/>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1"/>
                          </a:solidFill>
                          <a:latin typeface="Blinker"/>
                          <a:ea typeface="Blinker"/>
                          <a:cs typeface="Blinker"/>
                        </a:rPr>
                        <a:t>8</a:t>
                      </a:r>
                      <a:endParaRPr lang="en" sz="1100">
                        <a:solidFill>
                          <a:schemeClr val="dk1"/>
                        </a:solidFill>
                        <a:latin typeface="Blinker"/>
                        <a:ea typeface="Blinker"/>
                        <a:cs typeface="Blinker"/>
                        <a:sym typeface="Blinker"/>
                      </a:endParaRPr>
                    </a:p>
                  </a:txBody>
                  <a:tcPr marL="0" marR="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chemeClr val="dk1"/>
                          </a:solidFill>
                          <a:latin typeface="Blinker"/>
                          <a:ea typeface="Blinker"/>
                          <a:cs typeface="Blinker"/>
                        </a:rPr>
                        <a:t>9</a:t>
                      </a:r>
                      <a:endParaRPr lang="en" sz="1100">
                        <a:solidFill>
                          <a:schemeClr val="dk1"/>
                        </a:solidFill>
                        <a:latin typeface="Blinker"/>
                        <a:ea typeface="Blinker"/>
                        <a:cs typeface="Blinker"/>
                        <a:sym typeface="Blinker"/>
                      </a:endParaRPr>
                    </a:p>
                  </a:txBody>
                  <a:tcPr marL="0" marR="0" marT="0" marB="0" anchor="ctr">
                    <a:lnL w="9525" cap="flat" cmpd="sng" algn="ctr">
                      <a:solidFill>
                        <a:schemeClr val="dk1"/>
                      </a:solidFill>
                      <a:prstDash val="solid"/>
                      <a:round/>
                      <a:headEnd type="none" w="sm" len="sm"/>
                      <a:tailEnd type="none" w="sm" len="sm"/>
                    </a:lnL>
                    <a:lnR w="9524">
                      <a:solidFill>
                        <a:schemeClr val="dk1"/>
                      </a:solidFill>
                    </a:lnR>
                    <a:lnT w="9524">
                      <a:solidFill>
                        <a:schemeClr val="dk1"/>
                      </a:solidFill>
                    </a:lnT>
                    <a:lnB w="9524">
                      <a:solidFill>
                        <a:schemeClr val="dk1"/>
                      </a:solidFill>
                    </a:lnB>
                  </a:tcPr>
                </a:tc>
                <a:tc>
                  <a:txBody>
                    <a:bodyPr/>
                    <a:lstStyle/>
                    <a:p>
                      <a:pPr marL="0" lvl="0" indent="0" algn="ctr" rtl="0">
                        <a:spcBef>
                          <a:spcPts val="0"/>
                        </a:spcBef>
                        <a:spcAft>
                          <a:spcPts val="0"/>
                        </a:spcAft>
                        <a:buNone/>
                      </a:pPr>
                      <a:r>
                        <a:rPr lang="en" sz="1100">
                          <a:solidFill>
                            <a:schemeClr val="dk1"/>
                          </a:solidFill>
                          <a:latin typeface="Blinker"/>
                          <a:ea typeface="Blinker"/>
                          <a:cs typeface="Blinker"/>
                          <a:sym typeface="Blinker"/>
                        </a:rPr>
                        <a:t>Min: 4.423dB</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dk1"/>
                          </a:solidFill>
                          <a:latin typeface="Blinker"/>
                          <a:ea typeface="Blinker"/>
                          <a:cs typeface="Blinker"/>
                          <a:sym typeface="Blinker"/>
                        </a:rPr>
                        <a:t>Max: 20.935dB</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dk1"/>
                          </a:solidFill>
                          <a:latin typeface="Blinker"/>
                          <a:ea typeface="Blinker"/>
                          <a:cs typeface="Blinker"/>
                          <a:sym typeface="Blinker"/>
                        </a:rPr>
                        <a:t>Mean + STD: 13.617+/-5.245</a:t>
                      </a:r>
                    </a:p>
                  </a:txBody>
                  <a:tcPr marL="0" marR="0" marT="0" marB="0" anchor="ctr">
                    <a:lnL w="9524" cap="flat" cmpd="sng" algn="ctr">
                      <a:solidFill>
                        <a:schemeClr val="dk1"/>
                      </a:solidFill>
                      <a:prstDash val="solid"/>
                      <a:round/>
                      <a:headEnd type="none" w="med" len="med"/>
                      <a:tailEnd type="none" w="med" len="med"/>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latin typeface="Blinker"/>
                          <a:ea typeface="Blinker"/>
                          <a:cs typeface="Blinker"/>
                          <a:sym typeface="Blinker"/>
                        </a:rPr>
                        <a:t>Min: 1.219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dk1"/>
                          </a:solidFill>
                          <a:latin typeface="Blinker"/>
                          <a:ea typeface="Blinker"/>
                          <a:cs typeface="Blinker"/>
                          <a:sym typeface="Blinker"/>
                        </a:rPr>
                        <a:t>Max: 2.719</a:t>
                      </a:r>
                    </a:p>
                  </a:txBody>
                  <a:tcPr marL="0" marR="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63467">
                <a:tc>
                  <a:txBody>
                    <a:bodyPr/>
                    <a:lstStyle/>
                    <a:p>
                      <a:pPr marL="0" lvl="0" indent="0" algn="ctr" rtl="0">
                        <a:spcBef>
                          <a:spcPts val="0"/>
                        </a:spcBef>
                        <a:spcAft>
                          <a:spcPts val="0"/>
                        </a:spcAft>
                        <a:buNone/>
                      </a:pPr>
                      <a:r>
                        <a:rPr lang="en-US" sz="1200" b="1">
                          <a:solidFill>
                            <a:schemeClr val="dk1"/>
                          </a:solidFill>
                          <a:latin typeface="Blinker"/>
                          <a:ea typeface="Blinker"/>
                          <a:cs typeface="Blinker"/>
                          <a:sym typeface="Blinker"/>
                        </a:rPr>
                        <a:t>TRAIN 2 – 7000 samples with radio noise added using audacity</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1"/>
                          </a:solidFill>
                          <a:latin typeface="Blinker"/>
                          <a:ea typeface="Blinker"/>
                          <a:cs typeface="Blinker"/>
                          <a:sym typeface="Blinker"/>
                        </a:rPr>
                        <a:t>3</a:t>
                      </a:r>
                      <a:endParaRPr sz="1100">
                        <a:solidFill>
                          <a:schemeClr val="dk1"/>
                        </a:solidFill>
                        <a:latin typeface="Blinker"/>
                        <a:ea typeface="Blinker"/>
                        <a:cs typeface="Blinker"/>
                        <a:sym typeface="Blinker"/>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chemeClr val="dk1"/>
                          </a:solidFill>
                          <a:latin typeface="Blinker"/>
                          <a:ea typeface="Blinker"/>
                          <a:cs typeface="Blinker"/>
                        </a:rPr>
                        <a:t>3</a:t>
                      </a:r>
                      <a:endParaRPr lang="en" sz="1100">
                        <a:solidFill>
                          <a:schemeClr val="dk1"/>
                        </a:solidFill>
                        <a:latin typeface="Blinker"/>
                        <a:ea typeface="Blinker"/>
                        <a:cs typeface="Blinker"/>
                        <a:sym typeface="Blinker"/>
                      </a:endParaRPr>
                    </a:p>
                  </a:txBody>
                  <a:tcPr marL="0" marR="0" marT="0" marB="0" anchor="ctr">
                    <a:lnL w="9525" cap="flat" cmpd="sng" algn="ctr">
                      <a:solidFill>
                        <a:schemeClr val="dk1"/>
                      </a:solidFill>
                      <a:prstDash val="solid"/>
                      <a:round/>
                      <a:headEnd type="none" w="sm" len="sm"/>
                      <a:tailEnd type="none" w="sm" len="sm"/>
                    </a:lnL>
                    <a:lnR w="9524">
                      <a:solidFill>
                        <a:schemeClr val="dk1"/>
                      </a:solidFill>
                    </a:lnR>
                    <a:lnT w="9524">
                      <a:solidFill>
                        <a:schemeClr val="dk1"/>
                      </a:solidFill>
                    </a:lnT>
                    <a:lnB w="9524">
                      <a:solidFill>
                        <a:schemeClr val="dk1"/>
                      </a:solidFill>
                    </a:lnB>
                  </a:tcPr>
                </a:tc>
                <a:tc>
                  <a:txBody>
                    <a:bodyPr/>
                    <a:lstStyle/>
                    <a:p>
                      <a:pPr marL="0" lvl="0" indent="0" algn="ctr" rtl="0">
                        <a:spcBef>
                          <a:spcPts val="0"/>
                        </a:spcBef>
                        <a:spcAft>
                          <a:spcPts val="0"/>
                        </a:spcAft>
                        <a:buNone/>
                      </a:pPr>
                      <a:r>
                        <a:rPr lang="en" sz="1100">
                          <a:solidFill>
                            <a:schemeClr val="dk1"/>
                          </a:solidFill>
                          <a:latin typeface="Blinker"/>
                          <a:ea typeface="Blinker"/>
                          <a:cs typeface="Blinker"/>
                          <a:sym typeface="Blinker"/>
                        </a:rPr>
                        <a:t>Min: -6.231dB</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dk1"/>
                          </a:solidFill>
                          <a:latin typeface="Blinker"/>
                          <a:ea typeface="Blinker"/>
                          <a:cs typeface="Blinker"/>
                          <a:sym typeface="Blinker"/>
                        </a:rPr>
                        <a:t>Max: 0.081dB</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dk1"/>
                          </a:solidFill>
                          <a:latin typeface="Blinker"/>
                          <a:ea typeface="Blinker"/>
                          <a:cs typeface="Blinker"/>
                          <a:sym typeface="Blinker"/>
                        </a:rPr>
                        <a:t>Mean + STD: -3.03+/-2</a:t>
                      </a:r>
                    </a:p>
                  </a:txBody>
                  <a:tcPr marL="0" marR="0" marT="0" marB="0" anchor="ctr">
                    <a:lnL w="9524" cap="flat" cmpd="sng" algn="ctr">
                      <a:solidFill>
                        <a:schemeClr val="dk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100">
                          <a:solidFill>
                            <a:schemeClr val="dk1"/>
                          </a:solidFill>
                          <a:latin typeface="Blinker"/>
                          <a:ea typeface="Blinker"/>
                          <a:cs typeface="Blinker"/>
                          <a:sym typeface="Blinker"/>
                        </a:rPr>
                        <a:t>None</a:t>
                      </a: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63467">
                <a:tc>
                  <a:txBody>
                    <a:bodyPr/>
                    <a:lstStyle/>
                    <a:p>
                      <a:pPr marL="0" lvl="0" indent="0" algn="ctr" rtl="0">
                        <a:spcBef>
                          <a:spcPts val="0"/>
                        </a:spcBef>
                        <a:spcAft>
                          <a:spcPts val="0"/>
                        </a:spcAft>
                        <a:buNone/>
                      </a:pPr>
                      <a:r>
                        <a:rPr lang="en-US" sz="1200" b="1">
                          <a:solidFill>
                            <a:schemeClr val="dk1"/>
                          </a:solidFill>
                          <a:latin typeface="Blinker"/>
                          <a:ea typeface="Blinker"/>
                          <a:cs typeface="Blinker"/>
                          <a:sym typeface="Blinker"/>
                        </a:rPr>
                        <a:t>TRAIN 3 - 23000 samples with</a:t>
                      </a:r>
                      <a:r>
                        <a:rPr lang="en-US" sz="1200" b="1">
                          <a:solidFill>
                            <a:schemeClr val="dk1"/>
                          </a:solidFill>
                          <a:latin typeface="Blinker"/>
                          <a:ea typeface="Blinker"/>
                          <a:cs typeface="Blinker"/>
                        </a:rPr>
                        <a:t> </a:t>
                      </a:r>
                      <a:r>
                        <a:rPr lang="en-US" sz="1200" b="1">
                          <a:solidFill>
                            <a:schemeClr val="dk1"/>
                          </a:solidFill>
                          <a:latin typeface="Blinker"/>
                          <a:ea typeface="Blinker"/>
                          <a:cs typeface="Blinker"/>
                          <a:sym typeface="Blinker"/>
                        </a:rPr>
                        <a:t> different noises added using python library – EPOC 1</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C000"/>
                    </a:solidFill>
                  </a:tcPr>
                </a:tc>
                <a:tc rowSpan="2">
                  <a:txBody>
                    <a:bodyPr/>
                    <a:lstStyle/>
                    <a:p>
                      <a:pPr marL="0" lvl="0" indent="0" algn="ctr" rtl="0">
                        <a:spcBef>
                          <a:spcPts val="0"/>
                        </a:spcBef>
                        <a:spcAft>
                          <a:spcPts val="0"/>
                        </a:spcAft>
                        <a:buNone/>
                      </a:pPr>
                      <a:r>
                        <a:rPr lang="en" sz="1100">
                          <a:solidFill>
                            <a:schemeClr val="dk1"/>
                          </a:solidFill>
                          <a:latin typeface="Blinker"/>
                          <a:ea typeface="Blinker"/>
                          <a:cs typeface="Blinker"/>
                          <a:sym typeface="Blinker"/>
                        </a:rPr>
                        <a:t>8</a:t>
                      </a:r>
                      <a:endParaRPr lang="en" sz="1100">
                        <a:solidFill>
                          <a:schemeClr val="dk1"/>
                        </a:solidFill>
                        <a:latin typeface="Blinker"/>
                        <a:sym typeface="Blinker"/>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lvl="0" indent="0" algn="ctr">
                        <a:spcBef>
                          <a:spcPts val="0"/>
                        </a:spcBef>
                        <a:spcAft>
                          <a:spcPts val="0"/>
                        </a:spcAft>
                        <a:buNone/>
                      </a:pPr>
                      <a:r>
                        <a:rPr lang="en" sz="1100">
                          <a:solidFill>
                            <a:schemeClr val="dk1"/>
                          </a:solidFill>
                          <a:latin typeface="Blinker"/>
                        </a:rPr>
                        <a:t>7</a:t>
                      </a:r>
                      <a:endParaRPr lang="en" sz="1100">
                        <a:solidFill>
                          <a:schemeClr val="dk1"/>
                        </a:solidFill>
                        <a:latin typeface="Blinker"/>
                        <a:sym typeface="Blinker"/>
                      </a:endParaRPr>
                    </a:p>
                  </a:txBody>
                  <a:tcPr marL="0" marR="0" marT="0" marB="0" anchor="ctr">
                    <a:lnL w="9525" cap="flat" cmpd="sng" algn="ctr">
                      <a:solidFill>
                        <a:schemeClr val="dk1"/>
                      </a:solidFill>
                      <a:prstDash val="solid"/>
                      <a:round/>
                      <a:headEnd type="none" w="sm" len="sm"/>
                      <a:tailEnd type="none" w="sm" len="sm"/>
                    </a:lnL>
                    <a:lnR w="9524">
                      <a:solidFill>
                        <a:schemeClr val="dk1"/>
                      </a:solidFill>
                    </a:lnR>
                    <a:lnT w="9524">
                      <a:solidFill>
                        <a:schemeClr val="dk1"/>
                      </a:solidFill>
                    </a:lnT>
                    <a:lnB w="9524">
                      <a:solidFill>
                        <a:schemeClr val="dk1"/>
                      </a:solidFill>
                    </a:lnB>
                  </a:tcPr>
                </a:tc>
                <a:tc>
                  <a:txBody>
                    <a:bodyPr/>
                    <a:lstStyle/>
                    <a:p>
                      <a:pPr marL="0" lvl="0" indent="0" algn="ctr" rtl="0">
                        <a:spcBef>
                          <a:spcPts val="0"/>
                        </a:spcBef>
                        <a:spcAft>
                          <a:spcPts val="0"/>
                        </a:spcAft>
                        <a:buNone/>
                      </a:pPr>
                      <a:r>
                        <a:rPr lang="en" sz="1100">
                          <a:solidFill>
                            <a:schemeClr val="dk1"/>
                          </a:solidFill>
                          <a:latin typeface="Blinker"/>
                          <a:ea typeface="Blinker"/>
                          <a:cs typeface="Blinker"/>
                          <a:sym typeface="Blinker"/>
                        </a:rPr>
                        <a:t>Min: -4.684dB</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dk1"/>
                          </a:solidFill>
                          <a:latin typeface="Blinker"/>
                          <a:ea typeface="Blinker"/>
                          <a:cs typeface="Blinker"/>
                          <a:sym typeface="Blinker"/>
                        </a:rPr>
                        <a:t>Max: 21.242dB</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dk1"/>
                          </a:solidFill>
                          <a:latin typeface="Blinker"/>
                          <a:ea typeface="Blinker"/>
                          <a:cs typeface="Blinker"/>
                          <a:sym typeface="Blinker"/>
                        </a:rPr>
                        <a:t>Mean + STD: 3.945+/-5.631</a:t>
                      </a:r>
                    </a:p>
                  </a:txBody>
                  <a:tcPr marL="0" marR="0" marT="0" marB="0" anchor="ctr">
                    <a:lnL w="9524" cap="flat" cmpd="sng" algn="ctr">
                      <a:solidFill>
                        <a:schemeClr val="dk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latin typeface="Blinker"/>
                          <a:ea typeface="Blinker"/>
                          <a:cs typeface="Blinker"/>
                          <a:sym typeface="Blinker"/>
                        </a:rPr>
                        <a:t>Min: 1.016dB</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dk1"/>
                          </a:solidFill>
                          <a:latin typeface="Blinker"/>
                          <a:ea typeface="Blinker"/>
                          <a:cs typeface="Blinker"/>
                          <a:sym typeface="Blinker"/>
                        </a:rPr>
                        <a:t>Max: 3.256dB</a:t>
                      </a: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63467">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200" b="1">
                          <a:solidFill>
                            <a:schemeClr val="dk1"/>
                          </a:solidFill>
                          <a:latin typeface="Blinker"/>
                          <a:ea typeface="Blinker"/>
                          <a:cs typeface="Blinker"/>
                          <a:sym typeface="Blinker"/>
                        </a:rPr>
                        <a:t>TRAIN 3 - 23000 samples with</a:t>
                      </a:r>
                      <a:r>
                        <a:rPr lang="en-US" sz="1200" b="1">
                          <a:solidFill>
                            <a:schemeClr val="dk1"/>
                          </a:solidFill>
                          <a:latin typeface="Blinker"/>
                          <a:ea typeface="Blinker"/>
                          <a:cs typeface="Blinker"/>
                        </a:rPr>
                        <a:t> </a:t>
                      </a:r>
                      <a:r>
                        <a:rPr lang="en-US" sz="1200" b="1">
                          <a:solidFill>
                            <a:schemeClr val="dk1"/>
                          </a:solidFill>
                          <a:latin typeface="Blinker"/>
                          <a:ea typeface="Blinker"/>
                          <a:cs typeface="Blinker"/>
                          <a:sym typeface="Blinker"/>
                        </a:rPr>
                        <a:t> different noises added using python library - EPOC 4</a:t>
                      </a:r>
                    </a:p>
                    <a:p>
                      <a:pPr marL="0" lvl="0" indent="0" algn="ctr" rtl="0">
                        <a:spcBef>
                          <a:spcPts val="0"/>
                        </a:spcBef>
                        <a:spcAft>
                          <a:spcPts val="0"/>
                        </a:spcAft>
                        <a:buNone/>
                      </a:pPr>
                      <a:endParaRPr lang="en-US" sz="1200" b="1">
                        <a:solidFill>
                          <a:schemeClr val="dk1"/>
                        </a:solidFill>
                        <a:latin typeface="Blinker"/>
                        <a:ea typeface="Blinker"/>
                        <a:cs typeface="Blinker"/>
                        <a:sym typeface="Blinker"/>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C000"/>
                    </a:solidFill>
                  </a:tcPr>
                </a:tc>
                <a:tc vMerge="1">
                  <a:txBody>
                    <a:bodyPr/>
                    <a:lstStyle/>
                    <a:p>
                      <a:endParaRPr/>
                    </a:p>
                  </a:txBody>
                  <a:tcPr marL="0" marR="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lvl="0" indent="0" algn="ctr" rtl="0">
                        <a:spcBef>
                          <a:spcPts val="0"/>
                        </a:spcBef>
                        <a:spcAft>
                          <a:spcPts val="0"/>
                        </a:spcAft>
                        <a:buNone/>
                      </a:pPr>
                      <a:r>
                        <a:rPr lang="en" sz="1100">
                          <a:solidFill>
                            <a:schemeClr val="dk1"/>
                          </a:solidFill>
                          <a:latin typeface="Blinker"/>
                          <a:ea typeface="Blinker"/>
                          <a:cs typeface="Blinker"/>
                          <a:sym typeface="Blinker"/>
                        </a:rPr>
                        <a:t>Min: -3.855dB</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dk1"/>
                          </a:solidFill>
                          <a:latin typeface="Blinker"/>
                          <a:ea typeface="Blinker"/>
                          <a:cs typeface="Blinker"/>
                          <a:sym typeface="Blinker"/>
                        </a:rPr>
                        <a:t>Max: 22.435dB</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dk1"/>
                          </a:solidFill>
                          <a:latin typeface="Blinker"/>
                          <a:ea typeface="Blinker"/>
                          <a:cs typeface="Blinker"/>
                          <a:sym typeface="Blinker"/>
                        </a:rPr>
                        <a:t>Mean + STD: 4.335+/-5.670</a:t>
                      </a:r>
                    </a:p>
                  </a:txBody>
                  <a:tcPr marL="0" marR="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latin typeface="Blinker"/>
                          <a:ea typeface="Blinker"/>
                          <a:cs typeface="Blinker"/>
                          <a:sym typeface="Blinker"/>
                        </a:rPr>
                        <a:t>Min: 1.019dB</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dk1"/>
                          </a:solidFill>
                          <a:latin typeface="Blinker"/>
                          <a:ea typeface="Blinker"/>
                          <a:cs typeface="Blinker"/>
                          <a:sym typeface="Blinker"/>
                        </a:rPr>
                        <a:t>Max: 3.403dB</a:t>
                      </a:r>
                    </a:p>
                  </a:txBody>
                  <a:tcPr marL="0" marR="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264445046"/>
                  </a:ext>
                </a:extLst>
              </a:tr>
            </a:tbl>
          </a:graphicData>
        </a:graphic>
      </p:graphicFrame>
      <p:sp>
        <p:nvSpPr>
          <p:cNvPr id="2" name="TextBox 1">
            <a:extLst>
              <a:ext uri="{FF2B5EF4-FFF2-40B4-BE49-F238E27FC236}">
                <a16:creationId xmlns:a16="http://schemas.microsoft.com/office/drawing/2014/main" id="{935BA1AA-40AE-078B-8D24-6B5BCF988F44}"/>
              </a:ext>
            </a:extLst>
          </p:cNvPr>
          <p:cNvSpPr txBox="1"/>
          <p:nvPr/>
        </p:nvSpPr>
        <p:spPr>
          <a:xfrm>
            <a:off x="448481" y="902066"/>
            <a:ext cx="3236344" cy="892552"/>
          </a:xfrm>
          <a:prstGeom prst="rect">
            <a:avLst/>
          </a:prstGeom>
          <a:noFill/>
        </p:spPr>
        <p:txBody>
          <a:bodyPr wrap="square" lIns="91440" tIns="45720" rIns="91440" bIns="45720" rtlCol="0" anchor="t">
            <a:spAutoFit/>
          </a:bodyPr>
          <a:lstStyle/>
          <a:p>
            <a:r>
              <a:rPr lang="en-US" sz="1300">
                <a:solidFill>
                  <a:schemeClr val="dk1"/>
                </a:solidFill>
                <a:latin typeface="Blinker"/>
                <a:ea typeface="Righteous"/>
                <a:sym typeface="Righteous"/>
              </a:rPr>
              <a:t>Audio - Denoised audio </a:t>
            </a:r>
            <a:r>
              <a:rPr lang="en-US" sz="1300">
                <a:solidFill>
                  <a:schemeClr val="dk1"/>
                </a:solidFill>
                <a:latin typeface="Blinker"/>
                <a:ea typeface="Righteous"/>
                <a:cs typeface="Righteous"/>
                <a:sym typeface="Righteous"/>
              </a:rPr>
              <a:t>on a scale of 1-10</a:t>
            </a:r>
            <a:endParaRPr lang="en-US" sz="1300">
              <a:solidFill>
                <a:schemeClr val="dk1"/>
              </a:solidFill>
              <a:latin typeface="Blinker"/>
            </a:endParaRPr>
          </a:p>
          <a:p>
            <a:r>
              <a:rPr lang="en-US" sz="1300">
                <a:solidFill>
                  <a:schemeClr val="dk1"/>
                </a:solidFill>
                <a:latin typeface="Blinker"/>
                <a:ea typeface="Righteous"/>
              </a:rPr>
              <a:t>Diagram - waveforms on a scale of 1-10</a:t>
            </a:r>
          </a:p>
          <a:p>
            <a:r>
              <a:rPr lang="en-US" sz="1300">
                <a:solidFill>
                  <a:schemeClr val="dk1"/>
                </a:solidFill>
                <a:latin typeface="Blinker"/>
                <a:ea typeface="Righteous"/>
                <a:cs typeface="Righteous"/>
                <a:sym typeface="Righteous"/>
              </a:rPr>
              <a:t>SNR – measured in dB units</a:t>
            </a:r>
            <a:endParaRPr lang="en-US" sz="1300">
              <a:solidFill>
                <a:schemeClr val="dk1"/>
              </a:solidFill>
              <a:latin typeface="Blinker"/>
              <a:ea typeface="Righteous"/>
              <a:cs typeface="Righteous"/>
            </a:endParaRPr>
          </a:p>
          <a:p>
            <a:r>
              <a:rPr lang="en-US" sz="1300">
                <a:solidFill>
                  <a:schemeClr val="dk1"/>
                </a:solidFill>
                <a:latin typeface="Blinker"/>
                <a:ea typeface="Righteous"/>
                <a:cs typeface="Righteous"/>
                <a:sym typeface="Righteous"/>
              </a:rPr>
              <a:t>PESQ - score between -0.5 and 4.5</a:t>
            </a:r>
            <a:endParaRPr lang="en-US" sz="1300">
              <a:solidFill>
                <a:schemeClr val="dk1"/>
              </a:solidFill>
              <a:latin typeface="Blinker"/>
              <a:ea typeface="Righteous"/>
              <a:cs typeface="Righteous"/>
            </a:endParaRPr>
          </a:p>
        </p:txBody>
      </p:sp>
      <p:pic>
        <p:nvPicPr>
          <p:cNvPr id="3" name="noisy">
            <a:hlinkClick r:id="" action="ppaction://media"/>
            <a:extLst>
              <a:ext uri="{FF2B5EF4-FFF2-40B4-BE49-F238E27FC236}">
                <a16:creationId xmlns:a16="http://schemas.microsoft.com/office/drawing/2014/main" id="{889AE5E7-D590-E650-B479-E071A0B02B3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5712580" y="4359612"/>
            <a:ext cx="459079" cy="459079"/>
          </a:xfrm>
          <a:prstGeom prst="rect">
            <a:avLst/>
          </a:prstGeom>
        </p:spPr>
      </p:pic>
      <p:pic>
        <p:nvPicPr>
          <p:cNvPr id="4" name="denoised">
            <a:hlinkClick r:id="" action="ppaction://media"/>
            <a:extLst>
              <a:ext uri="{FF2B5EF4-FFF2-40B4-BE49-F238E27FC236}">
                <a16:creationId xmlns:a16="http://schemas.microsoft.com/office/drawing/2014/main" id="{A1B70411-E471-BCB7-0CD1-EB639BE781EB}"/>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6596433" y="4359612"/>
            <a:ext cx="459079" cy="459079"/>
          </a:xfrm>
          <a:prstGeom prst="rect">
            <a:avLst/>
          </a:prstGeom>
        </p:spPr>
      </p:pic>
      <p:sp>
        <p:nvSpPr>
          <p:cNvPr id="5" name="TextBox 4">
            <a:extLst>
              <a:ext uri="{FF2B5EF4-FFF2-40B4-BE49-F238E27FC236}">
                <a16:creationId xmlns:a16="http://schemas.microsoft.com/office/drawing/2014/main" id="{3D970B03-AB39-FC23-67EB-B5DEEAD05546}"/>
              </a:ext>
            </a:extLst>
          </p:cNvPr>
          <p:cNvSpPr txBox="1"/>
          <p:nvPr/>
        </p:nvSpPr>
        <p:spPr>
          <a:xfrm>
            <a:off x="5474813" y="4776041"/>
            <a:ext cx="1015068" cy="276999"/>
          </a:xfrm>
          <a:prstGeom prst="rect">
            <a:avLst/>
          </a:prstGeom>
          <a:noFill/>
        </p:spPr>
        <p:txBody>
          <a:bodyPr wrap="square" rtlCol="0">
            <a:spAutoFit/>
          </a:bodyPr>
          <a:lstStyle/>
          <a:p>
            <a:r>
              <a:rPr lang="en-US" sz="1200">
                <a:latin typeface="Blinker" panose="020B0604020202020204" charset="0"/>
              </a:rPr>
              <a:t>Noisy gun</a:t>
            </a:r>
          </a:p>
        </p:txBody>
      </p:sp>
      <p:sp>
        <p:nvSpPr>
          <p:cNvPr id="6" name="TextBox 5">
            <a:extLst>
              <a:ext uri="{FF2B5EF4-FFF2-40B4-BE49-F238E27FC236}">
                <a16:creationId xmlns:a16="http://schemas.microsoft.com/office/drawing/2014/main" id="{E483E079-A82C-3367-40DA-8512677B2B37}"/>
              </a:ext>
            </a:extLst>
          </p:cNvPr>
          <p:cNvSpPr txBox="1"/>
          <p:nvPr/>
        </p:nvSpPr>
        <p:spPr>
          <a:xfrm>
            <a:off x="6282955" y="4767189"/>
            <a:ext cx="1086037" cy="276999"/>
          </a:xfrm>
          <a:prstGeom prst="rect">
            <a:avLst/>
          </a:prstGeom>
          <a:noFill/>
        </p:spPr>
        <p:txBody>
          <a:bodyPr wrap="square" rtlCol="0">
            <a:spAutoFit/>
          </a:bodyPr>
          <a:lstStyle/>
          <a:p>
            <a:r>
              <a:rPr lang="en-US" sz="1200">
                <a:latin typeface="Blinker" panose="020B0604020202020204" charset="0"/>
              </a:rPr>
              <a:t>denoised gun</a:t>
            </a:r>
          </a:p>
        </p:txBody>
      </p:sp>
    </p:spTree>
    <p:extLst>
      <p:ext uri="{BB962C8B-B14F-4D97-AF65-F5344CB8AC3E}">
        <p14:creationId xmlns:p14="http://schemas.microsoft.com/office/powerpoint/2010/main" val="83575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424"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424" fill="hold"/>
                                        <p:tgtEl>
                                          <p:spTgt spid="4"/>
                                        </p:tgtEl>
                                      </p:cBhvr>
                                    </p:cmd>
                                  </p:childTnLst>
                                </p:cTn>
                              </p:par>
                            </p:childTnLst>
                          </p:cTn>
                        </p:par>
                      </p:childTnLst>
                    </p:cTn>
                  </p:par>
                </p:childTnLst>
              </p:cTn>
              <p:nextCondLst>
                <p:cond evt="onClick" delay="0">
                  <p:tgtEl>
                    <p:spTgt spid="4"/>
                  </p:tgtEl>
                </p:cond>
              </p:nextCondLst>
            </p:seq>
            <p:audio>
              <p:cMediaNode vol="80000">
                <p:cTn id="13"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83" name="Google Shape;283;p29"/>
          <p:cNvSpPr txBox="1">
            <a:spLocks noGrp="1"/>
          </p:cNvSpPr>
          <p:nvPr>
            <p:ph type="title" idx="2"/>
          </p:nvPr>
        </p:nvSpPr>
        <p:spPr>
          <a:xfrm>
            <a:off x="1543325" y="1579408"/>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84" name="Google Shape;284;p29"/>
          <p:cNvSpPr txBox="1">
            <a:spLocks noGrp="1"/>
          </p:cNvSpPr>
          <p:nvPr>
            <p:ph type="title" idx="3"/>
          </p:nvPr>
        </p:nvSpPr>
        <p:spPr>
          <a:xfrm>
            <a:off x="1467400" y="3155769"/>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285" name="Google Shape;285;p29"/>
          <p:cNvSpPr txBox="1">
            <a:spLocks noGrp="1"/>
          </p:cNvSpPr>
          <p:nvPr>
            <p:ph type="title" idx="4"/>
          </p:nvPr>
        </p:nvSpPr>
        <p:spPr>
          <a:xfrm>
            <a:off x="4204650" y="1579408"/>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86" name="Google Shape;286;p29"/>
          <p:cNvSpPr txBox="1">
            <a:spLocks noGrp="1"/>
          </p:cNvSpPr>
          <p:nvPr>
            <p:ph type="title" idx="5"/>
          </p:nvPr>
        </p:nvSpPr>
        <p:spPr>
          <a:xfrm>
            <a:off x="4204625" y="3155769"/>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287" name="Google Shape;287;p29"/>
          <p:cNvSpPr txBox="1">
            <a:spLocks noGrp="1"/>
          </p:cNvSpPr>
          <p:nvPr>
            <p:ph type="title" idx="6"/>
          </p:nvPr>
        </p:nvSpPr>
        <p:spPr>
          <a:xfrm>
            <a:off x="6865975" y="1579408"/>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288" name="Google Shape;288;p29"/>
          <p:cNvSpPr txBox="1">
            <a:spLocks noGrp="1"/>
          </p:cNvSpPr>
          <p:nvPr>
            <p:ph type="title" idx="7"/>
          </p:nvPr>
        </p:nvSpPr>
        <p:spPr>
          <a:xfrm>
            <a:off x="6865950" y="3155769"/>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289" name="Google Shape;289;p29"/>
          <p:cNvSpPr txBox="1">
            <a:spLocks noGrp="1"/>
          </p:cNvSpPr>
          <p:nvPr>
            <p:ph type="subTitle" idx="1"/>
          </p:nvPr>
        </p:nvSpPr>
        <p:spPr>
          <a:xfrm>
            <a:off x="944930" y="1862947"/>
            <a:ext cx="1931489"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INTRODUCTION</a:t>
            </a:r>
            <a:endParaRPr/>
          </a:p>
        </p:txBody>
      </p:sp>
      <p:sp>
        <p:nvSpPr>
          <p:cNvPr id="290" name="Google Shape;290;p29"/>
          <p:cNvSpPr txBox="1">
            <a:spLocks noGrp="1"/>
          </p:cNvSpPr>
          <p:nvPr>
            <p:ph type="subTitle" idx="8"/>
          </p:nvPr>
        </p:nvSpPr>
        <p:spPr>
          <a:xfrm>
            <a:off x="3606231" y="1857949"/>
            <a:ext cx="1931488"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REQUIREMENTS</a:t>
            </a:r>
            <a:endParaRPr/>
          </a:p>
        </p:txBody>
      </p:sp>
      <p:sp>
        <p:nvSpPr>
          <p:cNvPr id="292" name="Google Shape;292;p29"/>
          <p:cNvSpPr txBox="1">
            <a:spLocks noGrp="1"/>
          </p:cNvSpPr>
          <p:nvPr>
            <p:ph type="subTitle" idx="13"/>
          </p:nvPr>
        </p:nvSpPr>
        <p:spPr>
          <a:xfrm>
            <a:off x="3886562" y="3459023"/>
            <a:ext cx="1370825" cy="447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RESULTS</a:t>
            </a:r>
          </a:p>
        </p:txBody>
      </p:sp>
      <p:sp>
        <p:nvSpPr>
          <p:cNvPr id="293" name="Google Shape;293;p29"/>
          <p:cNvSpPr txBox="1">
            <a:spLocks noGrp="1"/>
          </p:cNvSpPr>
          <p:nvPr>
            <p:ph type="subTitle" idx="14"/>
          </p:nvPr>
        </p:nvSpPr>
        <p:spPr>
          <a:xfrm>
            <a:off x="6368748" y="3488851"/>
            <a:ext cx="1819057" cy="3879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CHALLENGES</a:t>
            </a:r>
            <a:endParaRPr/>
          </a:p>
        </p:txBody>
      </p:sp>
      <p:sp>
        <p:nvSpPr>
          <p:cNvPr id="294" name="Google Shape;294;p29"/>
          <p:cNvSpPr txBox="1">
            <a:spLocks noGrp="1"/>
          </p:cNvSpPr>
          <p:nvPr>
            <p:ph type="subTitle" idx="15"/>
          </p:nvPr>
        </p:nvSpPr>
        <p:spPr>
          <a:xfrm>
            <a:off x="6239067" y="2086528"/>
            <a:ext cx="1950738" cy="447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WORKING METHODOLOGY</a:t>
            </a:r>
            <a:endParaRPr/>
          </a:p>
        </p:txBody>
      </p:sp>
      <p:cxnSp>
        <p:nvCxnSpPr>
          <p:cNvPr id="295" name="Google Shape;295;p29"/>
          <p:cNvCxnSpPr/>
          <p:nvPr/>
        </p:nvCxnSpPr>
        <p:spPr>
          <a:xfrm>
            <a:off x="1616675" y="1435525"/>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296" name="Google Shape;296;p29"/>
          <p:cNvCxnSpPr/>
          <p:nvPr/>
        </p:nvCxnSpPr>
        <p:spPr>
          <a:xfrm>
            <a:off x="4278000" y="1435525"/>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297" name="Google Shape;297;p29"/>
          <p:cNvCxnSpPr/>
          <p:nvPr/>
        </p:nvCxnSpPr>
        <p:spPr>
          <a:xfrm>
            <a:off x="6939325" y="1435525"/>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298" name="Google Shape;298;p29"/>
          <p:cNvCxnSpPr/>
          <p:nvPr/>
        </p:nvCxnSpPr>
        <p:spPr>
          <a:xfrm>
            <a:off x="1540750" y="3015125"/>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299" name="Google Shape;299;p29"/>
          <p:cNvCxnSpPr/>
          <p:nvPr/>
        </p:nvCxnSpPr>
        <p:spPr>
          <a:xfrm>
            <a:off x="4278000" y="3015125"/>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300" name="Google Shape;300;p29"/>
          <p:cNvCxnSpPr/>
          <p:nvPr/>
        </p:nvCxnSpPr>
        <p:spPr>
          <a:xfrm>
            <a:off x="6939325" y="3015125"/>
            <a:ext cx="588000" cy="0"/>
          </a:xfrm>
          <a:prstGeom prst="straightConnector1">
            <a:avLst/>
          </a:prstGeom>
          <a:noFill/>
          <a:ln w="19050" cap="flat" cmpd="sng">
            <a:solidFill>
              <a:schemeClr val="dk1"/>
            </a:solidFill>
            <a:prstDash val="solid"/>
            <a:round/>
            <a:headEnd type="none" w="med" len="med"/>
            <a:tailEnd type="none" w="med" len="med"/>
          </a:ln>
        </p:spPr>
      </p:cxnSp>
      <p:sp>
        <p:nvSpPr>
          <p:cNvPr id="2" name="Google Shape;290;p29">
            <a:extLst>
              <a:ext uri="{FF2B5EF4-FFF2-40B4-BE49-F238E27FC236}">
                <a16:creationId xmlns:a16="http://schemas.microsoft.com/office/drawing/2014/main" id="{C5CCD45B-A65E-9007-D0DB-16D1E366A179}"/>
              </a:ext>
            </a:extLst>
          </p:cNvPr>
          <p:cNvSpPr txBox="1">
            <a:spLocks/>
          </p:cNvSpPr>
          <p:nvPr/>
        </p:nvSpPr>
        <p:spPr>
          <a:xfrm>
            <a:off x="956195" y="3652998"/>
            <a:ext cx="1769438"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Righteous"/>
                <a:ea typeface="Righteous"/>
                <a:cs typeface="Righteous"/>
                <a:sym typeface="Righteous"/>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a:t>THE SOLUTION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88EC-4712-BFCA-1DDA-AFC4E2C269D9}"/>
              </a:ext>
            </a:extLst>
          </p:cNvPr>
          <p:cNvSpPr>
            <a:spLocks noGrp="1"/>
          </p:cNvSpPr>
          <p:nvPr>
            <p:ph type="title"/>
          </p:nvPr>
        </p:nvSpPr>
        <p:spPr>
          <a:xfrm>
            <a:off x="461612" y="409583"/>
            <a:ext cx="7704000" cy="572700"/>
          </a:xfrm>
        </p:spPr>
        <p:txBody>
          <a:bodyPr/>
          <a:lstStyle/>
          <a:p>
            <a:r>
              <a:rPr lang="en-US"/>
              <a:t>Train 3 - Example</a:t>
            </a:r>
          </a:p>
        </p:txBody>
      </p:sp>
      <p:sp>
        <p:nvSpPr>
          <p:cNvPr id="3" name="TextBox 2">
            <a:extLst>
              <a:ext uri="{FF2B5EF4-FFF2-40B4-BE49-F238E27FC236}">
                <a16:creationId xmlns:a16="http://schemas.microsoft.com/office/drawing/2014/main" id="{250E86DC-D084-4774-28E5-4AC8EEFD17A2}"/>
              </a:ext>
            </a:extLst>
          </p:cNvPr>
          <p:cNvSpPr txBox="1"/>
          <p:nvPr/>
        </p:nvSpPr>
        <p:spPr>
          <a:xfrm>
            <a:off x="765882" y="1155405"/>
            <a:ext cx="7095460" cy="954107"/>
          </a:xfrm>
          <a:prstGeom prst="rect">
            <a:avLst/>
          </a:prstGeom>
          <a:noFill/>
        </p:spPr>
        <p:txBody>
          <a:bodyPr wrap="square" rtlCol="0">
            <a:spAutoFit/>
          </a:bodyPr>
          <a:lstStyle/>
          <a:p>
            <a:r>
              <a:rPr lang="en-US" kern="100">
                <a:effectLst/>
                <a:latin typeface="Blinker" panose="020B0604020202020204" charset="0"/>
                <a:ea typeface="Calibri" panose="020F0502020204030204" pitchFamily="34" charset="0"/>
                <a:cs typeface="Arial" panose="020B0604020202020204" pitchFamily="34" charset="0"/>
              </a:rPr>
              <a:t>The data set contains 23,000 samples. Each sample consisted of a speech segment noised with a different noise</a:t>
            </a:r>
            <a:r>
              <a:rPr lang="en-US" kern="100">
                <a:latin typeface="Blinker" panose="020B0604020202020204" charset="0"/>
                <a:ea typeface="Calibri" panose="020F0502020204030204" pitchFamily="34" charset="0"/>
                <a:cs typeface="Arial" panose="020B0604020202020204" pitchFamily="34" charset="0"/>
              </a:rPr>
              <a:t> </a:t>
            </a:r>
            <a:r>
              <a:rPr lang="en-US" kern="100">
                <a:effectLst/>
                <a:latin typeface="Blinker" panose="020B0604020202020204" charset="0"/>
                <a:ea typeface="Calibri" panose="020F0502020204030204" pitchFamily="34" charset="0"/>
                <a:cs typeface="Arial" panose="020B0604020202020204" pitchFamily="34" charset="0"/>
              </a:rPr>
              <a:t>(radio communication, white noise, gunshots, etc.). </a:t>
            </a:r>
          </a:p>
          <a:p>
            <a:r>
              <a:rPr lang="en-US" kern="100">
                <a:effectLst/>
                <a:latin typeface="Blinker" panose="020B0604020202020204" charset="0"/>
                <a:ea typeface="Calibri" panose="020F0502020204030204" pitchFamily="34" charset="0"/>
                <a:cs typeface="Arial" panose="020B0604020202020204" pitchFamily="34" charset="0"/>
              </a:rPr>
              <a:t> Results of denoise a recording that includes an English speaker with train stops noise in the background:</a:t>
            </a:r>
          </a:p>
        </p:txBody>
      </p:sp>
      <p:pic>
        <p:nvPicPr>
          <p:cNvPr id="4" name="noisy">
            <a:hlinkClick r:id="" action="ppaction://media"/>
            <a:extLst>
              <a:ext uri="{FF2B5EF4-FFF2-40B4-BE49-F238E27FC236}">
                <a16:creationId xmlns:a16="http://schemas.microsoft.com/office/drawing/2014/main" id="{3E9F7514-558B-3549-799E-285F7B5F0E67}"/>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99374" y="2661573"/>
            <a:ext cx="609600" cy="609600"/>
          </a:xfrm>
          <a:prstGeom prst="rect">
            <a:avLst/>
          </a:prstGeom>
        </p:spPr>
      </p:pic>
      <p:pic>
        <p:nvPicPr>
          <p:cNvPr id="5" name="denoised">
            <a:hlinkClick r:id="" action="ppaction://media"/>
            <a:extLst>
              <a:ext uri="{FF2B5EF4-FFF2-40B4-BE49-F238E27FC236}">
                <a16:creationId xmlns:a16="http://schemas.microsoft.com/office/drawing/2014/main" id="{619E84D5-163C-67F2-C686-90E12C63705A}"/>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2118501" y="2651561"/>
            <a:ext cx="609600" cy="609600"/>
          </a:xfrm>
          <a:prstGeom prst="rect">
            <a:avLst/>
          </a:prstGeom>
        </p:spPr>
      </p:pic>
      <p:sp>
        <p:nvSpPr>
          <p:cNvPr id="6" name="TextBox 5">
            <a:extLst>
              <a:ext uri="{FF2B5EF4-FFF2-40B4-BE49-F238E27FC236}">
                <a16:creationId xmlns:a16="http://schemas.microsoft.com/office/drawing/2014/main" id="{9F46F060-2109-998A-C19F-5ADFD637A8CD}"/>
              </a:ext>
            </a:extLst>
          </p:cNvPr>
          <p:cNvSpPr txBox="1"/>
          <p:nvPr/>
        </p:nvSpPr>
        <p:spPr>
          <a:xfrm>
            <a:off x="899374" y="3271173"/>
            <a:ext cx="544009" cy="276999"/>
          </a:xfrm>
          <a:prstGeom prst="rect">
            <a:avLst/>
          </a:prstGeom>
          <a:noFill/>
        </p:spPr>
        <p:txBody>
          <a:bodyPr wrap="square" rtlCol="0">
            <a:spAutoFit/>
          </a:bodyPr>
          <a:lstStyle/>
          <a:p>
            <a:r>
              <a:rPr lang="en-US" sz="1200">
                <a:latin typeface="Blinker" panose="020B0604020202020204" charset="0"/>
              </a:rPr>
              <a:t>Noisy</a:t>
            </a:r>
          </a:p>
        </p:txBody>
      </p:sp>
      <p:sp>
        <p:nvSpPr>
          <p:cNvPr id="7" name="TextBox 6">
            <a:extLst>
              <a:ext uri="{FF2B5EF4-FFF2-40B4-BE49-F238E27FC236}">
                <a16:creationId xmlns:a16="http://schemas.microsoft.com/office/drawing/2014/main" id="{B767912A-C558-354D-B52E-844E3323B7AC}"/>
              </a:ext>
            </a:extLst>
          </p:cNvPr>
          <p:cNvSpPr txBox="1"/>
          <p:nvPr/>
        </p:nvSpPr>
        <p:spPr>
          <a:xfrm>
            <a:off x="2050403" y="3271173"/>
            <a:ext cx="1086037" cy="276999"/>
          </a:xfrm>
          <a:prstGeom prst="rect">
            <a:avLst/>
          </a:prstGeom>
          <a:noFill/>
        </p:spPr>
        <p:txBody>
          <a:bodyPr wrap="square" rtlCol="0">
            <a:spAutoFit/>
          </a:bodyPr>
          <a:lstStyle/>
          <a:p>
            <a:r>
              <a:rPr lang="en-US" sz="1200">
                <a:latin typeface="Blinker" panose="020B0604020202020204" charset="0"/>
              </a:rPr>
              <a:t>denoised</a:t>
            </a:r>
          </a:p>
        </p:txBody>
      </p:sp>
      <p:sp>
        <p:nvSpPr>
          <p:cNvPr id="8" name="TextBox 7">
            <a:extLst>
              <a:ext uri="{FF2B5EF4-FFF2-40B4-BE49-F238E27FC236}">
                <a16:creationId xmlns:a16="http://schemas.microsoft.com/office/drawing/2014/main" id="{85C5F6E3-DA03-91D8-6605-BC75761EFF86}"/>
              </a:ext>
            </a:extLst>
          </p:cNvPr>
          <p:cNvSpPr txBox="1"/>
          <p:nvPr/>
        </p:nvSpPr>
        <p:spPr>
          <a:xfrm>
            <a:off x="3410307" y="2563357"/>
            <a:ext cx="4904962" cy="1169551"/>
          </a:xfrm>
          <a:prstGeom prst="rect">
            <a:avLst/>
          </a:prstGeom>
          <a:noFill/>
        </p:spPr>
        <p:txBody>
          <a:bodyPr wrap="square" rtlCol="0">
            <a:spAutoFit/>
          </a:bodyPr>
          <a:lstStyle/>
          <a:p>
            <a:pPr marL="285750" indent="-285750" algn="l">
              <a:buFont typeface="Arial" panose="020B0604020202020204" pitchFamily="34" charset="0"/>
              <a:buChar char="•"/>
            </a:pPr>
            <a:r>
              <a:rPr lang="en-US">
                <a:latin typeface="Blinker" panose="020B0604020202020204" charset="0"/>
              </a:rPr>
              <a:t>Initial SNR between noisy and clean recordings: -1.119dB</a:t>
            </a:r>
          </a:p>
          <a:p>
            <a:pPr marL="285750" indent="-285750" algn="l">
              <a:buFont typeface="Arial" panose="020B0604020202020204" pitchFamily="34" charset="0"/>
              <a:buChar char="•"/>
            </a:pPr>
            <a:r>
              <a:rPr lang="en-US">
                <a:latin typeface="Blinker" panose="020B0604020202020204" charset="0"/>
              </a:rPr>
              <a:t>Improved SNR after denoising process between denoised and clean recordings: 10.005dB</a:t>
            </a:r>
          </a:p>
          <a:p>
            <a:pPr marL="285750" indent="-285750" algn="l">
              <a:buFont typeface="Arial" panose="020B0604020202020204" pitchFamily="34" charset="0"/>
              <a:buChar char="•"/>
            </a:pPr>
            <a:r>
              <a:rPr lang="en-US">
                <a:latin typeface="Blinker" panose="020B0604020202020204" charset="0"/>
              </a:rPr>
              <a:t>I</a:t>
            </a:r>
            <a:r>
              <a:rPr lang="en-US" kern="100">
                <a:effectLst/>
                <a:latin typeface="Blinker" panose="020B0604020202020204" charset="0"/>
                <a:ea typeface="Calibri" panose="020F0502020204030204" pitchFamily="34" charset="0"/>
                <a:cs typeface="Arial" panose="020B0604020202020204" pitchFamily="34" charset="0"/>
              </a:rPr>
              <a:t>mprovement of </a:t>
            </a:r>
            <a:r>
              <a:rPr lang="en-US" b="1" kern="100">
                <a:effectLst/>
                <a:highlight>
                  <a:srgbClr val="FFFF00"/>
                </a:highlight>
                <a:latin typeface="Blinker" panose="020B0604020202020204" charset="0"/>
                <a:ea typeface="Calibri" panose="020F0502020204030204" pitchFamily="34" charset="0"/>
                <a:cs typeface="Arial" panose="020B0604020202020204" pitchFamily="34" charset="0"/>
              </a:rPr>
              <a:t>11.124dB</a:t>
            </a:r>
          </a:p>
          <a:p>
            <a:endParaRPr lang="en-US"/>
          </a:p>
        </p:txBody>
      </p:sp>
    </p:spTree>
    <p:extLst>
      <p:ext uri="{BB962C8B-B14F-4D97-AF65-F5344CB8AC3E}">
        <p14:creationId xmlns:p14="http://schemas.microsoft.com/office/powerpoint/2010/main" val="22672407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424"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424" fill="hold"/>
                                        <p:tgtEl>
                                          <p:spTgt spid="5"/>
                                        </p:tgtEl>
                                      </p:cBhvr>
                                    </p:cmd>
                                  </p:childTnLst>
                                </p:cTn>
                              </p:par>
                            </p:childTnLst>
                          </p:cTn>
                        </p:par>
                      </p:childTnLst>
                    </p:cTn>
                  </p:par>
                </p:childTnLst>
              </p:cTn>
              <p:nextCondLst>
                <p:cond evt="onClick" delay="0">
                  <p:tgtEl>
                    <p:spTgt spid="5"/>
                  </p:tgtEl>
                </p:cond>
              </p:nextCondLst>
            </p:seq>
            <p:audio>
              <p:cMediaNode vol="80000">
                <p:cTn id="13" fill="hold" display="0">
                  <p:stCondLst>
                    <p:cond delay="indefinite"/>
                  </p:stCondLst>
                  <p:endCondLst>
                    <p:cond evt="onStopAudio" delay="0">
                      <p:tgtEl>
                        <p:sldTgt/>
                      </p:tgtEl>
                    </p:cond>
                  </p:endCondLst>
                </p:cTn>
                <p:tgtEl>
                  <p:spTgt spid="5"/>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88EC-4712-BFCA-1DDA-AFC4E2C269D9}"/>
              </a:ext>
            </a:extLst>
          </p:cNvPr>
          <p:cNvSpPr>
            <a:spLocks noGrp="1"/>
          </p:cNvSpPr>
          <p:nvPr>
            <p:ph type="title"/>
          </p:nvPr>
        </p:nvSpPr>
        <p:spPr>
          <a:xfrm>
            <a:off x="461612" y="409583"/>
            <a:ext cx="7704000" cy="572700"/>
          </a:xfrm>
        </p:spPr>
        <p:txBody>
          <a:bodyPr/>
          <a:lstStyle/>
          <a:p>
            <a:r>
              <a:rPr lang="en-US"/>
              <a:t>Spectrograms</a:t>
            </a:r>
          </a:p>
        </p:txBody>
      </p:sp>
      <p:grpSp>
        <p:nvGrpSpPr>
          <p:cNvPr id="3" name="Group 2">
            <a:extLst>
              <a:ext uri="{FF2B5EF4-FFF2-40B4-BE49-F238E27FC236}">
                <a16:creationId xmlns:a16="http://schemas.microsoft.com/office/drawing/2014/main" id="{32D20F9C-F20C-0F69-9FAF-E6F461F0E739}"/>
              </a:ext>
            </a:extLst>
          </p:cNvPr>
          <p:cNvGrpSpPr/>
          <p:nvPr/>
        </p:nvGrpSpPr>
        <p:grpSpPr>
          <a:xfrm>
            <a:off x="353612" y="1465625"/>
            <a:ext cx="3960000" cy="2520000"/>
            <a:chOff x="0" y="0"/>
            <a:chExt cx="5431740" cy="2314928"/>
          </a:xfrm>
        </p:grpSpPr>
        <p:pic>
          <p:nvPicPr>
            <p:cNvPr id="4" name="Picture 3" descr="A close-up of a computer screen&#10;&#10;Description automatically generated">
              <a:extLst>
                <a:ext uri="{FF2B5EF4-FFF2-40B4-BE49-F238E27FC236}">
                  <a16:creationId xmlns:a16="http://schemas.microsoft.com/office/drawing/2014/main" id="{711B0812-0F2F-968A-9AED-6D883A1E8F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620" y="0"/>
              <a:ext cx="5278120" cy="2112010"/>
            </a:xfrm>
            <a:prstGeom prst="rect">
              <a:avLst/>
            </a:prstGeom>
            <a:noFill/>
            <a:ln>
              <a:noFill/>
            </a:ln>
          </p:spPr>
        </p:pic>
        <p:sp>
          <p:nvSpPr>
            <p:cNvPr id="5" name="Text Box 1">
              <a:extLst>
                <a:ext uri="{FF2B5EF4-FFF2-40B4-BE49-F238E27FC236}">
                  <a16:creationId xmlns:a16="http://schemas.microsoft.com/office/drawing/2014/main" id="{28D8E463-23EC-0129-2087-AC1C6F0D3306}"/>
                </a:ext>
              </a:extLst>
            </p:cNvPr>
            <p:cNvSpPr txBox="1"/>
            <p:nvPr/>
          </p:nvSpPr>
          <p:spPr>
            <a:xfrm>
              <a:off x="0" y="2048256"/>
              <a:ext cx="5277190" cy="26667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rtl="0">
                <a:spcAft>
                  <a:spcPts val="1000"/>
                </a:spcAft>
              </a:pPr>
              <a:r>
                <a:rPr lang="en-US" sz="900" i="1" kern="100">
                  <a:solidFill>
                    <a:srgbClr val="44546A"/>
                  </a:solidFill>
                  <a:effectLst/>
                  <a:latin typeface="Calibri" panose="020F0502020204030204" pitchFamily="34" charset="0"/>
                  <a:ea typeface="Calibri" panose="020F0502020204030204" pitchFamily="34" charset="0"/>
                  <a:cs typeface="Arial" panose="020B0604020202020204" pitchFamily="34" charset="0"/>
                </a:rPr>
                <a:t>Figure</a:t>
              </a:r>
              <a:r>
                <a:rPr lang="en-US" sz="900" i="1" kern="100">
                  <a:solidFill>
                    <a:srgbClr val="44546A"/>
                  </a:solidFill>
                  <a:effectLst/>
                  <a:latin typeface="Arial" panose="020B0604020202020204" pitchFamily="34" charset="0"/>
                  <a:ea typeface="Calibri" panose="020F0502020204030204" pitchFamily="34" charset="0"/>
                  <a:cs typeface="Arial" panose="020B0604020202020204" pitchFamily="34" charset="0"/>
                </a:rPr>
                <a:t> </a:t>
              </a:r>
              <a:r>
                <a:rPr lang="en-US" sz="900" i="1" kern="100">
                  <a:solidFill>
                    <a:srgbClr val="44546A"/>
                  </a:solidFill>
                  <a:effectLst/>
                  <a:latin typeface="Calibri" panose="020F0502020204030204" pitchFamily="34" charset="0"/>
                  <a:ea typeface="Calibri" panose="020F0502020204030204" pitchFamily="34" charset="0"/>
                  <a:cs typeface="Arial" panose="020B0604020202020204" pitchFamily="34" charset="0"/>
                </a:rPr>
                <a:t>18 Noisy audio recording spectrogram</a:t>
              </a:r>
            </a:p>
          </p:txBody>
        </p:sp>
      </p:grpSp>
      <p:grpSp>
        <p:nvGrpSpPr>
          <p:cNvPr id="6" name="Group 5">
            <a:extLst>
              <a:ext uri="{FF2B5EF4-FFF2-40B4-BE49-F238E27FC236}">
                <a16:creationId xmlns:a16="http://schemas.microsoft.com/office/drawing/2014/main" id="{8BA9AD99-FCD1-C071-039A-5F172714410E}"/>
              </a:ext>
            </a:extLst>
          </p:cNvPr>
          <p:cNvGrpSpPr/>
          <p:nvPr/>
        </p:nvGrpSpPr>
        <p:grpSpPr>
          <a:xfrm>
            <a:off x="4312934" y="1465625"/>
            <a:ext cx="3960000" cy="2520000"/>
            <a:chOff x="0" y="0"/>
            <a:chExt cx="5643245" cy="2622191"/>
          </a:xfrm>
        </p:grpSpPr>
        <p:pic>
          <p:nvPicPr>
            <p:cNvPr id="7" name="Picture 6">
              <a:extLst>
                <a:ext uri="{FF2B5EF4-FFF2-40B4-BE49-F238E27FC236}">
                  <a16:creationId xmlns:a16="http://schemas.microsoft.com/office/drawing/2014/main" id="{C022F2E0-7D8D-A590-7F75-BD744FD6AD3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643245" cy="2258060"/>
            </a:xfrm>
            <a:prstGeom prst="rect">
              <a:avLst/>
            </a:prstGeom>
            <a:noFill/>
            <a:ln>
              <a:noFill/>
            </a:ln>
          </p:spPr>
        </p:pic>
        <p:sp>
          <p:nvSpPr>
            <p:cNvPr id="8" name="Text Box 1">
              <a:extLst>
                <a:ext uri="{FF2B5EF4-FFF2-40B4-BE49-F238E27FC236}">
                  <a16:creationId xmlns:a16="http://schemas.microsoft.com/office/drawing/2014/main" id="{955B2B5F-4191-CE84-F930-22403D510075}"/>
                </a:ext>
              </a:extLst>
            </p:cNvPr>
            <p:cNvSpPr txBox="1"/>
            <p:nvPr/>
          </p:nvSpPr>
          <p:spPr>
            <a:xfrm>
              <a:off x="138989" y="2216506"/>
              <a:ext cx="5061169" cy="40568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rtl="0">
                <a:spcAft>
                  <a:spcPts val="1000"/>
                </a:spcAft>
              </a:pPr>
              <a:r>
                <a:rPr lang="en-US" sz="900" i="1" kern="100">
                  <a:solidFill>
                    <a:srgbClr val="44546A"/>
                  </a:solidFill>
                  <a:effectLst/>
                  <a:latin typeface="Calibri" panose="020F0502020204030204" pitchFamily="34" charset="0"/>
                  <a:ea typeface="Calibri" panose="020F0502020204030204" pitchFamily="34" charset="0"/>
                  <a:cs typeface="Arial" panose="020B0604020202020204" pitchFamily="34" charset="0"/>
                </a:rPr>
                <a:t>Figure</a:t>
              </a:r>
              <a:r>
                <a:rPr lang="en-US" sz="900" i="1" kern="100">
                  <a:solidFill>
                    <a:srgbClr val="44546A"/>
                  </a:solidFill>
                  <a:effectLst/>
                  <a:latin typeface="Arial" panose="020B0604020202020204" pitchFamily="34" charset="0"/>
                  <a:ea typeface="Calibri" panose="020F0502020204030204" pitchFamily="34" charset="0"/>
                  <a:cs typeface="Arial" panose="020B0604020202020204" pitchFamily="34" charset="0"/>
                </a:rPr>
                <a:t> </a:t>
              </a:r>
              <a:r>
                <a:rPr lang="en-US" sz="900" i="1" kern="100">
                  <a:solidFill>
                    <a:srgbClr val="44546A"/>
                  </a:solidFill>
                  <a:effectLst/>
                  <a:latin typeface="Calibri" panose="020F0502020204030204" pitchFamily="34" charset="0"/>
                  <a:ea typeface="Calibri" panose="020F0502020204030204" pitchFamily="34" charset="0"/>
                  <a:cs typeface="Arial" panose="020B0604020202020204" pitchFamily="34" charset="0"/>
                </a:rPr>
                <a:t>19 Denoised audio recording spectrogram – The black parts are the denoised areas. Most of the noise removed successfully</a:t>
              </a:r>
            </a:p>
          </p:txBody>
        </p:sp>
      </p:grpSp>
    </p:spTree>
    <p:extLst>
      <p:ext uri="{BB962C8B-B14F-4D97-AF65-F5344CB8AC3E}">
        <p14:creationId xmlns:p14="http://schemas.microsoft.com/office/powerpoint/2010/main" val="3358714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88EC-4712-BFCA-1DDA-AFC4E2C269D9}"/>
              </a:ext>
            </a:extLst>
          </p:cNvPr>
          <p:cNvSpPr>
            <a:spLocks noGrp="1"/>
          </p:cNvSpPr>
          <p:nvPr>
            <p:ph type="title"/>
          </p:nvPr>
        </p:nvSpPr>
        <p:spPr>
          <a:xfrm>
            <a:off x="575912" y="350571"/>
            <a:ext cx="7704000" cy="572700"/>
          </a:xfrm>
        </p:spPr>
        <p:txBody>
          <a:bodyPr/>
          <a:lstStyle/>
          <a:p>
            <a:r>
              <a:rPr lang="en-US"/>
              <a:t>Waveforms</a:t>
            </a:r>
          </a:p>
        </p:txBody>
      </p:sp>
      <p:grpSp>
        <p:nvGrpSpPr>
          <p:cNvPr id="11" name="Group 10">
            <a:extLst>
              <a:ext uri="{FF2B5EF4-FFF2-40B4-BE49-F238E27FC236}">
                <a16:creationId xmlns:a16="http://schemas.microsoft.com/office/drawing/2014/main" id="{F6E8CCF6-061B-C3A9-BFDD-5AFABDDE9C39}"/>
              </a:ext>
            </a:extLst>
          </p:cNvPr>
          <p:cNvGrpSpPr/>
          <p:nvPr/>
        </p:nvGrpSpPr>
        <p:grpSpPr>
          <a:xfrm>
            <a:off x="734034" y="907351"/>
            <a:ext cx="3240000" cy="1440000"/>
            <a:chOff x="0" y="0"/>
            <a:chExt cx="5278120" cy="2348729"/>
          </a:xfrm>
        </p:grpSpPr>
        <p:pic>
          <p:nvPicPr>
            <p:cNvPr id="21" name="Picture 20" descr="An orange sound wave&#10;&#10;Description automatically generated">
              <a:extLst>
                <a:ext uri="{FF2B5EF4-FFF2-40B4-BE49-F238E27FC236}">
                  <a16:creationId xmlns:a16="http://schemas.microsoft.com/office/drawing/2014/main" id="{9EA1BC90-282E-B753-9871-0A9240B80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278120" cy="2112010"/>
            </a:xfrm>
            <a:prstGeom prst="rect">
              <a:avLst/>
            </a:prstGeom>
            <a:noFill/>
            <a:ln>
              <a:noFill/>
            </a:ln>
          </p:spPr>
        </p:pic>
        <p:sp>
          <p:nvSpPr>
            <p:cNvPr id="22" name="Text Box 1">
              <a:extLst>
                <a:ext uri="{FF2B5EF4-FFF2-40B4-BE49-F238E27FC236}">
                  <a16:creationId xmlns:a16="http://schemas.microsoft.com/office/drawing/2014/main" id="{16EFD4BB-A6F4-ED93-E852-FE01A2A9A31D}"/>
                </a:ext>
              </a:extLst>
            </p:cNvPr>
            <p:cNvSpPr txBox="1"/>
            <p:nvPr/>
          </p:nvSpPr>
          <p:spPr>
            <a:xfrm>
              <a:off x="1638605" y="2070202"/>
              <a:ext cx="2213729" cy="27852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rtl="0">
                <a:spcAft>
                  <a:spcPts val="1000"/>
                </a:spcAft>
              </a:pPr>
              <a:r>
                <a:rPr lang="en-US" sz="900" i="1" kern="100">
                  <a:solidFill>
                    <a:srgbClr val="44546A"/>
                  </a:solidFill>
                  <a:effectLst/>
                  <a:latin typeface="Calibri" panose="020F0502020204030204" pitchFamily="34" charset="0"/>
                  <a:ea typeface="Calibri" panose="020F0502020204030204" pitchFamily="34" charset="0"/>
                  <a:cs typeface="Arial" panose="020B0604020202020204" pitchFamily="34" charset="0"/>
                </a:rPr>
                <a:t>Figure 20 Clean waveform</a:t>
              </a:r>
            </a:p>
          </p:txBody>
        </p:sp>
      </p:grpSp>
      <p:grpSp>
        <p:nvGrpSpPr>
          <p:cNvPr id="12" name="Group 11">
            <a:extLst>
              <a:ext uri="{FF2B5EF4-FFF2-40B4-BE49-F238E27FC236}">
                <a16:creationId xmlns:a16="http://schemas.microsoft.com/office/drawing/2014/main" id="{12A07E61-313B-91D4-5581-7E5318BE30E4}"/>
              </a:ext>
            </a:extLst>
          </p:cNvPr>
          <p:cNvGrpSpPr/>
          <p:nvPr/>
        </p:nvGrpSpPr>
        <p:grpSpPr>
          <a:xfrm>
            <a:off x="734034" y="2159057"/>
            <a:ext cx="3240000" cy="1440000"/>
            <a:chOff x="0" y="0"/>
            <a:chExt cx="5278120" cy="2384907"/>
          </a:xfrm>
        </p:grpSpPr>
        <p:sp>
          <p:nvSpPr>
            <p:cNvPr id="19" name="Text Box 1">
              <a:extLst>
                <a:ext uri="{FF2B5EF4-FFF2-40B4-BE49-F238E27FC236}">
                  <a16:creationId xmlns:a16="http://schemas.microsoft.com/office/drawing/2014/main" id="{B4C1F104-A073-6D12-2069-187CFA7BFE58}"/>
                </a:ext>
              </a:extLst>
            </p:cNvPr>
            <p:cNvSpPr txBox="1"/>
            <p:nvPr/>
          </p:nvSpPr>
          <p:spPr>
            <a:xfrm>
              <a:off x="1653235" y="2106777"/>
              <a:ext cx="2213610" cy="27813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rtl="0">
                <a:spcAft>
                  <a:spcPts val="1000"/>
                </a:spcAft>
              </a:pPr>
              <a:r>
                <a:rPr lang="en-US" sz="900" i="1" kern="100">
                  <a:solidFill>
                    <a:srgbClr val="44546A"/>
                  </a:solidFill>
                  <a:effectLst/>
                  <a:latin typeface="Calibri" panose="020F0502020204030204" pitchFamily="34" charset="0"/>
                  <a:ea typeface="Calibri" panose="020F0502020204030204" pitchFamily="34" charset="0"/>
                  <a:cs typeface="Arial" panose="020B0604020202020204" pitchFamily="34" charset="0"/>
                </a:rPr>
                <a:t>Figure 20 Noisy waveform</a:t>
              </a:r>
            </a:p>
          </p:txBody>
        </p:sp>
        <p:pic>
          <p:nvPicPr>
            <p:cNvPr id="20" name="Picture 19" descr="A blue sound wave&#10;&#10;Description automatically generated">
              <a:extLst>
                <a:ext uri="{FF2B5EF4-FFF2-40B4-BE49-F238E27FC236}">
                  <a16:creationId xmlns:a16="http://schemas.microsoft.com/office/drawing/2014/main" id="{4FC6D82B-6E61-0046-E761-5D1B10150C6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278120" cy="2112010"/>
            </a:xfrm>
            <a:prstGeom prst="rect">
              <a:avLst/>
            </a:prstGeom>
            <a:noFill/>
            <a:ln>
              <a:noFill/>
            </a:ln>
          </p:spPr>
        </p:pic>
      </p:grpSp>
      <p:grpSp>
        <p:nvGrpSpPr>
          <p:cNvPr id="13" name="Group 12">
            <a:extLst>
              <a:ext uri="{FF2B5EF4-FFF2-40B4-BE49-F238E27FC236}">
                <a16:creationId xmlns:a16="http://schemas.microsoft.com/office/drawing/2014/main" id="{FE43310E-DBB4-5F3B-D0B5-543D0158F63A}"/>
              </a:ext>
            </a:extLst>
          </p:cNvPr>
          <p:cNvGrpSpPr/>
          <p:nvPr/>
        </p:nvGrpSpPr>
        <p:grpSpPr>
          <a:xfrm>
            <a:off x="734034" y="3390890"/>
            <a:ext cx="3240000" cy="1440000"/>
            <a:chOff x="0" y="0"/>
            <a:chExt cx="5278120" cy="2377536"/>
          </a:xfrm>
        </p:grpSpPr>
        <p:pic>
          <p:nvPicPr>
            <p:cNvPr id="17" name="Picture 16" descr="A green sound waveform with black text&#10;&#10;Description automatically generated">
              <a:extLst>
                <a:ext uri="{FF2B5EF4-FFF2-40B4-BE49-F238E27FC236}">
                  <a16:creationId xmlns:a16="http://schemas.microsoft.com/office/drawing/2014/main" id="{8CC15D04-479F-CEC0-A66E-6DC76230E7F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278120" cy="2112010"/>
            </a:xfrm>
            <a:prstGeom prst="rect">
              <a:avLst/>
            </a:prstGeom>
            <a:noFill/>
            <a:ln>
              <a:noFill/>
            </a:ln>
          </p:spPr>
        </p:pic>
        <p:sp>
          <p:nvSpPr>
            <p:cNvPr id="18" name="Text Box 1">
              <a:extLst>
                <a:ext uri="{FF2B5EF4-FFF2-40B4-BE49-F238E27FC236}">
                  <a16:creationId xmlns:a16="http://schemas.microsoft.com/office/drawing/2014/main" id="{BB0BEDEB-8397-E897-6694-40B2973C5A4E}"/>
                </a:ext>
              </a:extLst>
            </p:cNvPr>
            <p:cNvSpPr txBox="1"/>
            <p:nvPr/>
          </p:nvSpPr>
          <p:spPr>
            <a:xfrm>
              <a:off x="1682496" y="2099462"/>
              <a:ext cx="2213610" cy="27807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rtl="0">
                <a:spcAft>
                  <a:spcPts val="1000"/>
                </a:spcAft>
              </a:pPr>
              <a:r>
                <a:rPr lang="en-US" sz="900" i="1" kern="100">
                  <a:solidFill>
                    <a:srgbClr val="44546A"/>
                  </a:solidFill>
                  <a:effectLst/>
                  <a:latin typeface="Calibri" panose="020F0502020204030204" pitchFamily="34" charset="0"/>
                  <a:ea typeface="Calibri" panose="020F0502020204030204" pitchFamily="34" charset="0"/>
                  <a:cs typeface="Arial" panose="020B0604020202020204" pitchFamily="34" charset="0"/>
                </a:rPr>
                <a:t>Figure 21 Denoised waveform</a:t>
              </a:r>
            </a:p>
            <a:p>
              <a:pPr algn="ctr" rtl="0">
                <a:spcAft>
                  <a:spcPts val="1000"/>
                </a:spcAft>
              </a:pPr>
              <a:r>
                <a:rPr lang="en-US" sz="900" i="1" kern="100">
                  <a:solidFill>
                    <a:srgbClr val="44546A"/>
                  </a:solidFill>
                  <a:effectLst/>
                  <a:latin typeface="Calibri" panose="020F0502020204030204" pitchFamily="34" charset="0"/>
                  <a:ea typeface="Calibri" panose="020F0502020204030204" pitchFamily="34" charset="0"/>
                  <a:cs typeface="Arial" panose="020B0604020202020204" pitchFamily="34" charset="0"/>
                </a:rPr>
                <a:t> </a:t>
              </a:r>
            </a:p>
          </p:txBody>
        </p:sp>
      </p:grpSp>
      <p:grpSp>
        <p:nvGrpSpPr>
          <p:cNvPr id="14" name="Group 13">
            <a:extLst>
              <a:ext uri="{FF2B5EF4-FFF2-40B4-BE49-F238E27FC236}">
                <a16:creationId xmlns:a16="http://schemas.microsoft.com/office/drawing/2014/main" id="{E0043416-20F5-403A-E5CF-74C0742D421F}"/>
              </a:ext>
            </a:extLst>
          </p:cNvPr>
          <p:cNvGrpSpPr/>
          <p:nvPr/>
        </p:nvGrpSpPr>
        <p:grpSpPr>
          <a:xfrm>
            <a:off x="4012210" y="1765801"/>
            <a:ext cx="4397756" cy="1942592"/>
            <a:chOff x="0" y="0"/>
            <a:chExt cx="5497195" cy="2428732"/>
          </a:xfrm>
        </p:grpSpPr>
        <p:pic>
          <p:nvPicPr>
            <p:cNvPr id="15" name="Picture 14">
              <a:extLst>
                <a:ext uri="{FF2B5EF4-FFF2-40B4-BE49-F238E27FC236}">
                  <a16:creationId xmlns:a16="http://schemas.microsoft.com/office/drawing/2014/main" id="{1AF46A4E-4E3C-4C9B-C75B-1D5F4734848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5497195" cy="2199640"/>
            </a:xfrm>
            <a:prstGeom prst="rect">
              <a:avLst/>
            </a:prstGeom>
            <a:noFill/>
            <a:ln>
              <a:noFill/>
            </a:ln>
          </p:spPr>
        </p:pic>
        <p:sp>
          <p:nvSpPr>
            <p:cNvPr id="16" name="Text Box 1">
              <a:extLst>
                <a:ext uri="{FF2B5EF4-FFF2-40B4-BE49-F238E27FC236}">
                  <a16:creationId xmlns:a16="http://schemas.microsoft.com/office/drawing/2014/main" id="{488F8EE5-17BE-53B9-EE5D-4334BD613DA8}"/>
                </a:ext>
              </a:extLst>
            </p:cNvPr>
            <p:cNvSpPr txBox="1"/>
            <p:nvPr/>
          </p:nvSpPr>
          <p:spPr>
            <a:xfrm>
              <a:off x="358445" y="2150669"/>
              <a:ext cx="4944821" cy="27806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rtl="0">
                <a:spcAft>
                  <a:spcPts val="1000"/>
                </a:spcAft>
              </a:pPr>
              <a:r>
                <a:rPr lang="en-US" sz="900" i="1" kern="100">
                  <a:solidFill>
                    <a:srgbClr val="44546A"/>
                  </a:solidFill>
                  <a:effectLst/>
                  <a:latin typeface="Calibri" panose="020F0502020204030204" pitchFamily="34" charset="0"/>
                  <a:ea typeface="Calibri" panose="020F0502020204030204" pitchFamily="34" charset="0"/>
                  <a:cs typeface="Arial" panose="020B0604020202020204" pitchFamily="34" charset="0"/>
                </a:rPr>
                <a:t>Figure 22 Combined waveforms - The denoised waveform (green) closely follows the clean waveform (orange) indicating successful denoising (blue) </a:t>
              </a:r>
            </a:p>
            <a:p>
              <a:pPr algn="ctr" rtl="0">
                <a:spcAft>
                  <a:spcPts val="1000"/>
                </a:spcAft>
              </a:pPr>
              <a:r>
                <a:rPr lang="en-US" sz="900" i="1" kern="100">
                  <a:solidFill>
                    <a:srgbClr val="44546A"/>
                  </a:solidFill>
                  <a:effectLst/>
                  <a:latin typeface="Calibri" panose="020F0502020204030204" pitchFamily="34" charset="0"/>
                  <a:ea typeface="Calibri" panose="020F0502020204030204" pitchFamily="34" charset="0"/>
                  <a:cs typeface="Arial" panose="020B0604020202020204" pitchFamily="34" charset="0"/>
                </a:rPr>
                <a:t> </a:t>
              </a:r>
            </a:p>
          </p:txBody>
        </p:sp>
      </p:grpSp>
    </p:spTree>
    <p:extLst>
      <p:ext uri="{BB962C8B-B14F-4D97-AF65-F5344CB8AC3E}">
        <p14:creationId xmlns:p14="http://schemas.microsoft.com/office/powerpoint/2010/main" val="1278698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a:extLst>
            <a:ext uri="{FF2B5EF4-FFF2-40B4-BE49-F238E27FC236}">
              <a16:creationId xmlns:a16="http://schemas.microsoft.com/office/drawing/2014/main" id="{4E16A685-96A0-6715-40FA-696E33168BE8}"/>
            </a:ext>
          </a:extLst>
        </p:cNvPr>
        <p:cNvGrpSpPr/>
        <p:nvPr/>
      </p:nvGrpSpPr>
      <p:grpSpPr>
        <a:xfrm>
          <a:off x="0" y="0"/>
          <a:ext cx="0" cy="0"/>
          <a:chOff x="0" y="0"/>
          <a:chExt cx="0" cy="0"/>
        </a:xfrm>
      </p:grpSpPr>
      <p:sp>
        <p:nvSpPr>
          <p:cNvPr id="317" name="Google Shape;317;p31">
            <a:extLst>
              <a:ext uri="{FF2B5EF4-FFF2-40B4-BE49-F238E27FC236}">
                <a16:creationId xmlns:a16="http://schemas.microsoft.com/office/drawing/2014/main" id="{26ADAF8B-732E-3CB9-CE2E-12DDE8E0542D}"/>
              </a:ext>
            </a:extLst>
          </p:cNvPr>
          <p:cNvSpPr txBox="1">
            <a:spLocks noGrp="1"/>
          </p:cNvSpPr>
          <p:nvPr>
            <p:ph type="title"/>
          </p:nvPr>
        </p:nvSpPr>
        <p:spPr>
          <a:xfrm>
            <a:off x="2257350" y="2403800"/>
            <a:ext cx="4629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18" name="Google Shape;318;p31">
            <a:extLst>
              <a:ext uri="{FF2B5EF4-FFF2-40B4-BE49-F238E27FC236}">
                <a16:creationId xmlns:a16="http://schemas.microsoft.com/office/drawing/2014/main" id="{647CD2F1-5F38-DB1F-7640-A9380CC4331E}"/>
              </a:ext>
            </a:extLst>
          </p:cNvPr>
          <p:cNvSpPr txBox="1">
            <a:spLocks noGrp="1"/>
          </p:cNvSpPr>
          <p:nvPr>
            <p:ph type="title" idx="2"/>
          </p:nvPr>
        </p:nvSpPr>
        <p:spPr>
          <a:xfrm>
            <a:off x="3905700" y="1530875"/>
            <a:ext cx="1332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he-IL"/>
              <a:t>06</a:t>
            </a:r>
            <a:endParaRPr/>
          </a:p>
        </p:txBody>
      </p:sp>
      <p:grpSp>
        <p:nvGrpSpPr>
          <p:cNvPr id="319" name="Google Shape;319;p31">
            <a:extLst>
              <a:ext uri="{FF2B5EF4-FFF2-40B4-BE49-F238E27FC236}">
                <a16:creationId xmlns:a16="http://schemas.microsoft.com/office/drawing/2014/main" id="{40C27043-A3D8-E8F1-1C94-C845D77F4BC9}"/>
              </a:ext>
            </a:extLst>
          </p:cNvPr>
          <p:cNvGrpSpPr/>
          <p:nvPr/>
        </p:nvGrpSpPr>
        <p:grpSpPr>
          <a:xfrm>
            <a:off x="8107375" y="-12"/>
            <a:ext cx="4148250" cy="5588488"/>
            <a:chOff x="8107375" y="-12"/>
            <a:chExt cx="4148250" cy="5588488"/>
          </a:xfrm>
        </p:grpSpPr>
        <p:pic>
          <p:nvPicPr>
            <p:cNvPr id="320" name="Google Shape;320;p31">
              <a:extLst>
                <a:ext uri="{FF2B5EF4-FFF2-40B4-BE49-F238E27FC236}">
                  <a16:creationId xmlns:a16="http://schemas.microsoft.com/office/drawing/2014/main" id="{95C31FE2-EF67-3818-7A54-C7D1DE0133AF}"/>
                </a:ext>
              </a:extLst>
            </p:cNvPr>
            <p:cNvPicPr preferRelativeResize="0"/>
            <p:nvPr/>
          </p:nvPicPr>
          <p:blipFill>
            <a:blip r:embed="rId3">
              <a:alphaModFix/>
            </a:blip>
            <a:stretch>
              <a:fillRect/>
            </a:stretch>
          </p:blipFill>
          <p:spPr>
            <a:xfrm rot="5400000" flipH="1">
              <a:off x="8107375" y="1440225"/>
              <a:ext cx="4148250" cy="4148250"/>
            </a:xfrm>
            <a:prstGeom prst="rect">
              <a:avLst/>
            </a:prstGeom>
            <a:noFill/>
            <a:ln>
              <a:noFill/>
            </a:ln>
          </p:spPr>
        </p:pic>
        <p:pic>
          <p:nvPicPr>
            <p:cNvPr id="321" name="Google Shape;321;p31">
              <a:extLst>
                <a:ext uri="{FF2B5EF4-FFF2-40B4-BE49-F238E27FC236}">
                  <a16:creationId xmlns:a16="http://schemas.microsoft.com/office/drawing/2014/main" id="{CB5990FE-E2E3-69AC-9CCC-21E5D1437A60}"/>
                </a:ext>
              </a:extLst>
            </p:cNvPr>
            <p:cNvPicPr preferRelativeResize="0"/>
            <p:nvPr/>
          </p:nvPicPr>
          <p:blipFill>
            <a:blip r:embed="rId4">
              <a:alphaModFix/>
            </a:blip>
            <a:stretch>
              <a:fillRect/>
            </a:stretch>
          </p:blipFill>
          <p:spPr>
            <a:xfrm rot="5400000">
              <a:off x="8654238" y="-12"/>
              <a:ext cx="3389525" cy="3389525"/>
            </a:xfrm>
            <a:prstGeom prst="rect">
              <a:avLst/>
            </a:prstGeom>
            <a:noFill/>
            <a:ln>
              <a:noFill/>
            </a:ln>
          </p:spPr>
        </p:pic>
      </p:grpSp>
      <p:grpSp>
        <p:nvGrpSpPr>
          <p:cNvPr id="322" name="Google Shape;322;p31">
            <a:extLst>
              <a:ext uri="{FF2B5EF4-FFF2-40B4-BE49-F238E27FC236}">
                <a16:creationId xmlns:a16="http://schemas.microsoft.com/office/drawing/2014/main" id="{07688E1C-C392-44A4-A559-A04DE109B97C}"/>
              </a:ext>
            </a:extLst>
          </p:cNvPr>
          <p:cNvGrpSpPr/>
          <p:nvPr/>
        </p:nvGrpSpPr>
        <p:grpSpPr>
          <a:xfrm>
            <a:off x="-2273550" y="3952738"/>
            <a:ext cx="10986575" cy="4148250"/>
            <a:chOff x="-2273550" y="3952738"/>
            <a:chExt cx="10986575" cy="4148250"/>
          </a:xfrm>
        </p:grpSpPr>
        <p:pic>
          <p:nvPicPr>
            <p:cNvPr id="323" name="Google Shape;323;p31">
              <a:extLst>
                <a:ext uri="{FF2B5EF4-FFF2-40B4-BE49-F238E27FC236}">
                  <a16:creationId xmlns:a16="http://schemas.microsoft.com/office/drawing/2014/main" id="{531A6433-2D23-968A-CD56-A0E7227521A3}"/>
                </a:ext>
              </a:extLst>
            </p:cNvPr>
            <p:cNvPicPr preferRelativeResize="0"/>
            <p:nvPr/>
          </p:nvPicPr>
          <p:blipFill>
            <a:blip r:embed="rId5">
              <a:alphaModFix/>
            </a:blip>
            <a:stretch>
              <a:fillRect/>
            </a:stretch>
          </p:blipFill>
          <p:spPr>
            <a:xfrm rot="10800000">
              <a:off x="5133650" y="4045075"/>
              <a:ext cx="3579375" cy="3579375"/>
            </a:xfrm>
            <a:prstGeom prst="rect">
              <a:avLst/>
            </a:prstGeom>
            <a:noFill/>
            <a:ln>
              <a:noFill/>
            </a:ln>
          </p:spPr>
        </p:pic>
        <p:pic>
          <p:nvPicPr>
            <p:cNvPr id="324" name="Google Shape;324;p31">
              <a:extLst>
                <a:ext uri="{FF2B5EF4-FFF2-40B4-BE49-F238E27FC236}">
                  <a16:creationId xmlns:a16="http://schemas.microsoft.com/office/drawing/2014/main" id="{8D01B2E9-4F93-91BC-49CF-3C5EC529D353}"/>
                </a:ext>
              </a:extLst>
            </p:cNvPr>
            <p:cNvPicPr preferRelativeResize="0"/>
            <p:nvPr/>
          </p:nvPicPr>
          <p:blipFill>
            <a:blip r:embed="rId3">
              <a:alphaModFix/>
            </a:blip>
            <a:stretch>
              <a:fillRect/>
            </a:stretch>
          </p:blipFill>
          <p:spPr>
            <a:xfrm rot="10800000" flipH="1">
              <a:off x="-2273550" y="3952738"/>
              <a:ext cx="4148250" cy="4148250"/>
            </a:xfrm>
            <a:prstGeom prst="rect">
              <a:avLst/>
            </a:prstGeom>
            <a:noFill/>
            <a:ln>
              <a:noFill/>
            </a:ln>
          </p:spPr>
        </p:pic>
        <p:pic>
          <p:nvPicPr>
            <p:cNvPr id="325" name="Google Shape;325;p31">
              <a:extLst>
                <a:ext uri="{FF2B5EF4-FFF2-40B4-BE49-F238E27FC236}">
                  <a16:creationId xmlns:a16="http://schemas.microsoft.com/office/drawing/2014/main" id="{06C95E7E-0E4F-0228-CEE9-DD8CC36637AD}"/>
                </a:ext>
              </a:extLst>
            </p:cNvPr>
            <p:cNvPicPr preferRelativeResize="0"/>
            <p:nvPr/>
          </p:nvPicPr>
          <p:blipFill>
            <a:blip r:embed="rId4">
              <a:alphaModFix/>
            </a:blip>
            <a:stretch>
              <a:fillRect/>
            </a:stretch>
          </p:blipFill>
          <p:spPr>
            <a:xfrm rot="5400000">
              <a:off x="850338" y="4234913"/>
              <a:ext cx="3389525" cy="3389525"/>
            </a:xfrm>
            <a:prstGeom prst="rect">
              <a:avLst/>
            </a:prstGeom>
            <a:noFill/>
            <a:ln>
              <a:noFill/>
            </a:ln>
          </p:spPr>
        </p:pic>
      </p:grpSp>
      <p:grpSp>
        <p:nvGrpSpPr>
          <p:cNvPr id="326" name="Google Shape;326;p31">
            <a:extLst>
              <a:ext uri="{FF2B5EF4-FFF2-40B4-BE49-F238E27FC236}">
                <a16:creationId xmlns:a16="http://schemas.microsoft.com/office/drawing/2014/main" id="{3FF0683F-A341-5181-B3FA-6F3B3B5F90C7}"/>
              </a:ext>
            </a:extLst>
          </p:cNvPr>
          <p:cNvGrpSpPr/>
          <p:nvPr/>
        </p:nvGrpSpPr>
        <p:grpSpPr>
          <a:xfrm>
            <a:off x="1473375" y="-3286112"/>
            <a:ext cx="6870175" cy="4148250"/>
            <a:chOff x="1473375" y="-3286112"/>
            <a:chExt cx="6870175" cy="4148250"/>
          </a:xfrm>
        </p:grpSpPr>
        <p:pic>
          <p:nvPicPr>
            <p:cNvPr id="327" name="Google Shape;327;p31">
              <a:extLst>
                <a:ext uri="{FF2B5EF4-FFF2-40B4-BE49-F238E27FC236}">
                  <a16:creationId xmlns:a16="http://schemas.microsoft.com/office/drawing/2014/main" id="{721D359D-E233-997E-F7A6-85FA9AB6CE05}"/>
                </a:ext>
              </a:extLst>
            </p:cNvPr>
            <p:cNvPicPr preferRelativeResize="0"/>
            <p:nvPr/>
          </p:nvPicPr>
          <p:blipFill>
            <a:blip r:embed="rId5">
              <a:alphaModFix/>
            </a:blip>
            <a:stretch>
              <a:fillRect/>
            </a:stretch>
          </p:blipFill>
          <p:spPr>
            <a:xfrm rot="10800000">
              <a:off x="5503125" y="-2064450"/>
              <a:ext cx="2840425" cy="2840425"/>
            </a:xfrm>
            <a:prstGeom prst="rect">
              <a:avLst/>
            </a:prstGeom>
            <a:noFill/>
            <a:ln>
              <a:noFill/>
            </a:ln>
          </p:spPr>
        </p:pic>
        <p:pic>
          <p:nvPicPr>
            <p:cNvPr id="328" name="Google Shape;328;p31">
              <a:extLst>
                <a:ext uri="{FF2B5EF4-FFF2-40B4-BE49-F238E27FC236}">
                  <a16:creationId xmlns:a16="http://schemas.microsoft.com/office/drawing/2014/main" id="{D80F123E-C406-734D-86C4-8A6D9C2D1038}"/>
                </a:ext>
              </a:extLst>
            </p:cNvPr>
            <p:cNvPicPr preferRelativeResize="0"/>
            <p:nvPr/>
          </p:nvPicPr>
          <p:blipFill>
            <a:blip r:embed="rId3">
              <a:alphaModFix/>
            </a:blip>
            <a:stretch>
              <a:fillRect/>
            </a:stretch>
          </p:blipFill>
          <p:spPr>
            <a:xfrm flipH="1">
              <a:off x="1473375" y="-3286112"/>
              <a:ext cx="4148250" cy="4148250"/>
            </a:xfrm>
            <a:prstGeom prst="rect">
              <a:avLst/>
            </a:prstGeom>
            <a:noFill/>
            <a:ln>
              <a:noFill/>
            </a:ln>
          </p:spPr>
        </p:pic>
      </p:grpSp>
      <p:cxnSp>
        <p:nvCxnSpPr>
          <p:cNvPr id="329" name="Google Shape;329;p31">
            <a:extLst>
              <a:ext uri="{FF2B5EF4-FFF2-40B4-BE49-F238E27FC236}">
                <a16:creationId xmlns:a16="http://schemas.microsoft.com/office/drawing/2014/main" id="{C7A09C27-5A53-B062-3734-4FE9BAC557D9}"/>
              </a:ext>
            </a:extLst>
          </p:cNvPr>
          <p:cNvCxnSpPr/>
          <p:nvPr/>
        </p:nvCxnSpPr>
        <p:spPr>
          <a:xfrm>
            <a:off x="4192950" y="1338975"/>
            <a:ext cx="758100" cy="0"/>
          </a:xfrm>
          <a:prstGeom prst="straightConnector1">
            <a:avLst/>
          </a:prstGeom>
          <a:noFill/>
          <a:ln w="19050" cap="flat" cmpd="sng">
            <a:solidFill>
              <a:schemeClr val="dk1"/>
            </a:solidFill>
            <a:prstDash val="solid"/>
            <a:round/>
            <a:headEnd type="none" w="med" len="med"/>
            <a:tailEnd type="none" w="med" len="med"/>
          </a:ln>
        </p:spPr>
      </p:cxnSp>
      <p:grpSp>
        <p:nvGrpSpPr>
          <p:cNvPr id="330" name="Google Shape;330;p31">
            <a:extLst>
              <a:ext uri="{FF2B5EF4-FFF2-40B4-BE49-F238E27FC236}">
                <a16:creationId xmlns:a16="http://schemas.microsoft.com/office/drawing/2014/main" id="{74DE22A5-A41B-12DE-4360-FA081EB59122}"/>
              </a:ext>
            </a:extLst>
          </p:cNvPr>
          <p:cNvGrpSpPr/>
          <p:nvPr/>
        </p:nvGrpSpPr>
        <p:grpSpPr>
          <a:xfrm>
            <a:off x="-1675150" y="-1671825"/>
            <a:ext cx="3549850" cy="6632325"/>
            <a:chOff x="-1675150" y="-1671825"/>
            <a:chExt cx="3549850" cy="6632325"/>
          </a:xfrm>
        </p:grpSpPr>
        <p:pic>
          <p:nvPicPr>
            <p:cNvPr id="331" name="Google Shape;331;p31">
              <a:extLst>
                <a:ext uri="{FF2B5EF4-FFF2-40B4-BE49-F238E27FC236}">
                  <a16:creationId xmlns:a16="http://schemas.microsoft.com/office/drawing/2014/main" id="{4631B877-428C-10F4-03DF-316A8AFE615E}"/>
                </a:ext>
              </a:extLst>
            </p:cNvPr>
            <p:cNvPicPr preferRelativeResize="0"/>
            <p:nvPr/>
          </p:nvPicPr>
          <p:blipFill>
            <a:blip r:embed="rId6">
              <a:alphaModFix/>
            </a:blip>
            <a:stretch>
              <a:fillRect/>
            </a:stretch>
          </p:blipFill>
          <p:spPr>
            <a:xfrm rot="-5400000">
              <a:off x="-1675150" y="-1671825"/>
              <a:ext cx="3549850" cy="3549850"/>
            </a:xfrm>
            <a:prstGeom prst="rect">
              <a:avLst/>
            </a:prstGeom>
            <a:noFill/>
            <a:ln>
              <a:noFill/>
            </a:ln>
          </p:spPr>
        </p:pic>
        <p:pic>
          <p:nvPicPr>
            <p:cNvPr id="332" name="Google Shape;332;p31">
              <a:extLst>
                <a:ext uri="{FF2B5EF4-FFF2-40B4-BE49-F238E27FC236}">
                  <a16:creationId xmlns:a16="http://schemas.microsoft.com/office/drawing/2014/main" id="{AE507A20-6AE3-9989-3B9C-D33F307605AF}"/>
                </a:ext>
              </a:extLst>
            </p:cNvPr>
            <p:cNvPicPr preferRelativeResize="0"/>
            <p:nvPr/>
          </p:nvPicPr>
          <p:blipFill>
            <a:blip r:embed="rId7">
              <a:alphaModFix/>
            </a:blip>
            <a:stretch>
              <a:fillRect/>
            </a:stretch>
          </p:blipFill>
          <p:spPr>
            <a:xfrm rot="5400000">
              <a:off x="-1645587" y="2068175"/>
              <a:ext cx="2892325" cy="2892325"/>
            </a:xfrm>
            <a:prstGeom prst="rect">
              <a:avLst/>
            </a:prstGeom>
            <a:noFill/>
            <a:ln>
              <a:noFill/>
            </a:ln>
          </p:spPr>
        </p:pic>
      </p:grpSp>
    </p:spTree>
    <p:extLst>
      <p:ext uri="{BB962C8B-B14F-4D97-AF65-F5344CB8AC3E}">
        <p14:creationId xmlns:p14="http://schemas.microsoft.com/office/powerpoint/2010/main" val="1597435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a:extLst>
            <a:ext uri="{FF2B5EF4-FFF2-40B4-BE49-F238E27FC236}">
              <a16:creationId xmlns:a16="http://schemas.microsoft.com/office/drawing/2014/main" id="{15487EA0-DFC6-87BD-363D-1CF8257101E7}"/>
            </a:ext>
          </a:extLst>
        </p:cNvPr>
        <p:cNvGrpSpPr/>
        <p:nvPr/>
      </p:nvGrpSpPr>
      <p:grpSpPr>
        <a:xfrm>
          <a:off x="0" y="0"/>
          <a:ext cx="0" cy="0"/>
          <a:chOff x="0" y="0"/>
          <a:chExt cx="0" cy="0"/>
        </a:xfrm>
      </p:grpSpPr>
      <p:sp>
        <p:nvSpPr>
          <p:cNvPr id="376" name="Google Shape;376;p34">
            <a:extLst>
              <a:ext uri="{FF2B5EF4-FFF2-40B4-BE49-F238E27FC236}">
                <a16:creationId xmlns:a16="http://schemas.microsoft.com/office/drawing/2014/main" id="{AAE74093-07DA-5CA9-D973-E9E342E487D1}"/>
              </a:ext>
            </a:extLst>
          </p:cNvPr>
          <p:cNvSpPr txBox="1">
            <a:spLocks noGrp="1"/>
          </p:cNvSpPr>
          <p:nvPr>
            <p:ph type="subTitle" idx="6"/>
          </p:nvPr>
        </p:nvSpPr>
        <p:spPr>
          <a:xfrm>
            <a:off x="1453625" y="3116200"/>
            <a:ext cx="30516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Hardware Limitations</a:t>
            </a:r>
          </a:p>
        </p:txBody>
      </p:sp>
      <p:sp>
        <p:nvSpPr>
          <p:cNvPr id="377" name="Google Shape;377;p34">
            <a:extLst>
              <a:ext uri="{FF2B5EF4-FFF2-40B4-BE49-F238E27FC236}">
                <a16:creationId xmlns:a16="http://schemas.microsoft.com/office/drawing/2014/main" id="{C28BE395-373D-7F42-5178-3E636EE9520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78" name="Google Shape;378;p34">
            <a:extLst>
              <a:ext uri="{FF2B5EF4-FFF2-40B4-BE49-F238E27FC236}">
                <a16:creationId xmlns:a16="http://schemas.microsoft.com/office/drawing/2014/main" id="{6CECE872-1872-CFAF-49A7-8D8161FA7857}"/>
              </a:ext>
            </a:extLst>
          </p:cNvPr>
          <p:cNvSpPr txBox="1">
            <a:spLocks noGrp="1"/>
          </p:cNvSpPr>
          <p:nvPr>
            <p:ph type="subTitle" idx="1"/>
          </p:nvPr>
        </p:nvSpPr>
        <p:spPr>
          <a:xfrm>
            <a:off x="1453626" y="1748900"/>
            <a:ext cx="3051600"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Our initial unfamiliarity with audio processing, particularly concepts like SNR and noise characteristics, posed a steep learning curve and required extensive research and consultation to overcome.</a:t>
            </a:r>
            <a:endParaRPr/>
          </a:p>
        </p:txBody>
      </p:sp>
      <p:sp>
        <p:nvSpPr>
          <p:cNvPr id="379" name="Google Shape;379;p34">
            <a:extLst>
              <a:ext uri="{FF2B5EF4-FFF2-40B4-BE49-F238E27FC236}">
                <a16:creationId xmlns:a16="http://schemas.microsoft.com/office/drawing/2014/main" id="{78C98926-95DA-F86F-5A4F-6F26DFD775DF}"/>
              </a:ext>
            </a:extLst>
          </p:cNvPr>
          <p:cNvSpPr txBox="1">
            <a:spLocks noGrp="1"/>
          </p:cNvSpPr>
          <p:nvPr>
            <p:ph type="subTitle" idx="2"/>
          </p:nvPr>
        </p:nvSpPr>
        <p:spPr>
          <a:xfrm>
            <a:off x="5302979" y="1748900"/>
            <a:ext cx="3051600"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Acquiring a sufficient volume of high-quality, diverse audio samples required robust </a:t>
            </a:r>
            <a:br>
              <a:rPr lang="en-US"/>
            </a:br>
            <a:r>
              <a:rPr lang="en-US"/>
              <a:t>pre-processing to standardize data for effective training.</a:t>
            </a:r>
          </a:p>
        </p:txBody>
      </p:sp>
      <p:sp>
        <p:nvSpPr>
          <p:cNvPr id="380" name="Google Shape;380;p34">
            <a:extLst>
              <a:ext uri="{FF2B5EF4-FFF2-40B4-BE49-F238E27FC236}">
                <a16:creationId xmlns:a16="http://schemas.microsoft.com/office/drawing/2014/main" id="{289951C4-AF98-6BCC-2911-641CCAAA1EE3}"/>
              </a:ext>
            </a:extLst>
          </p:cNvPr>
          <p:cNvSpPr txBox="1">
            <a:spLocks noGrp="1"/>
          </p:cNvSpPr>
          <p:nvPr>
            <p:ph type="subTitle" idx="3"/>
          </p:nvPr>
        </p:nvSpPr>
        <p:spPr>
          <a:xfrm>
            <a:off x="1453625" y="3409475"/>
            <a:ext cx="3051600"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Initial struggles with computational constraints on local setups led to a shift to AWS EC2 with Tesla T4 GPUs for enhanced processing capabilities.</a:t>
            </a:r>
          </a:p>
        </p:txBody>
      </p:sp>
      <p:sp>
        <p:nvSpPr>
          <p:cNvPr id="381" name="Google Shape;381;p34">
            <a:extLst>
              <a:ext uri="{FF2B5EF4-FFF2-40B4-BE49-F238E27FC236}">
                <a16:creationId xmlns:a16="http://schemas.microsoft.com/office/drawing/2014/main" id="{AFC3E360-A78E-D2F4-A1E5-421E93DD55DC}"/>
              </a:ext>
            </a:extLst>
          </p:cNvPr>
          <p:cNvSpPr txBox="1">
            <a:spLocks noGrp="1"/>
          </p:cNvSpPr>
          <p:nvPr>
            <p:ph type="subTitle" idx="4"/>
          </p:nvPr>
        </p:nvSpPr>
        <p:spPr>
          <a:xfrm>
            <a:off x="5302979" y="3409475"/>
            <a:ext cx="3051600"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Consistency in library versions across different environments was crucial to avoid unexpected behaviors during model training and evaluations.</a:t>
            </a:r>
          </a:p>
        </p:txBody>
      </p:sp>
      <p:sp>
        <p:nvSpPr>
          <p:cNvPr id="382" name="Google Shape;382;p34">
            <a:extLst>
              <a:ext uri="{FF2B5EF4-FFF2-40B4-BE49-F238E27FC236}">
                <a16:creationId xmlns:a16="http://schemas.microsoft.com/office/drawing/2014/main" id="{BB58EA5C-1B0B-D7DF-77F2-4814B1DF5ED8}"/>
              </a:ext>
            </a:extLst>
          </p:cNvPr>
          <p:cNvSpPr txBox="1">
            <a:spLocks noGrp="1"/>
          </p:cNvSpPr>
          <p:nvPr>
            <p:ph type="subTitle" idx="5"/>
          </p:nvPr>
        </p:nvSpPr>
        <p:spPr>
          <a:xfrm>
            <a:off x="1453625" y="1455550"/>
            <a:ext cx="30516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Lack of Audio Expertise</a:t>
            </a:r>
            <a:endParaRPr/>
          </a:p>
        </p:txBody>
      </p:sp>
      <p:sp>
        <p:nvSpPr>
          <p:cNvPr id="383" name="Google Shape;383;p34">
            <a:extLst>
              <a:ext uri="{FF2B5EF4-FFF2-40B4-BE49-F238E27FC236}">
                <a16:creationId xmlns:a16="http://schemas.microsoft.com/office/drawing/2014/main" id="{64D8E084-62EF-9E8E-63B8-7F8A06E96908}"/>
              </a:ext>
            </a:extLst>
          </p:cNvPr>
          <p:cNvSpPr txBox="1">
            <a:spLocks noGrp="1"/>
          </p:cNvSpPr>
          <p:nvPr>
            <p:ph type="subTitle" idx="7"/>
          </p:nvPr>
        </p:nvSpPr>
        <p:spPr>
          <a:xfrm>
            <a:off x="5302950" y="1455550"/>
            <a:ext cx="30516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Data Quality and Volume</a:t>
            </a:r>
          </a:p>
        </p:txBody>
      </p:sp>
      <p:sp>
        <p:nvSpPr>
          <p:cNvPr id="384" name="Google Shape;384;p34">
            <a:extLst>
              <a:ext uri="{FF2B5EF4-FFF2-40B4-BE49-F238E27FC236}">
                <a16:creationId xmlns:a16="http://schemas.microsoft.com/office/drawing/2014/main" id="{65FD5AFC-E7EC-1399-5078-3010FA347B28}"/>
              </a:ext>
            </a:extLst>
          </p:cNvPr>
          <p:cNvSpPr txBox="1">
            <a:spLocks noGrp="1"/>
          </p:cNvSpPr>
          <p:nvPr>
            <p:ph type="subTitle" idx="8"/>
          </p:nvPr>
        </p:nvSpPr>
        <p:spPr>
          <a:xfrm>
            <a:off x="5302950" y="3116200"/>
            <a:ext cx="30516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Dependency Management</a:t>
            </a:r>
          </a:p>
        </p:txBody>
      </p:sp>
      <p:cxnSp>
        <p:nvCxnSpPr>
          <p:cNvPr id="385" name="Google Shape;385;p34">
            <a:extLst>
              <a:ext uri="{FF2B5EF4-FFF2-40B4-BE49-F238E27FC236}">
                <a16:creationId xmlns:a16="http://schemas.microsoft.com/office/drawing/2014/main" id="{60483CD5-9928-A20E-408E-07B78BA03BDB}"/>
              </a:ext>
            </a:extLst>
          </p:cNvPr>
          <p:cNvCxnSpPr/>
          <p:nvPr/>
        </p:nvCxnSpPr>
        <p:spPr>
          <a:xfrm>
            <a:off x="789425" y="1455550"/>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386" name="Google Shape;386;p34">
            <a:extLst>
              <a:ext uri="{FF2B5EF4-FFF2-40B4-BE49-F238E27FC236}">
                <a16:creationId xmlns:a16="http://schemas.microsoft.com/office/drawing/2014/main" id="{71315B41-D6DC-5334-8E46-516223EB993F}"/>
              </a:ext>
            </a:extLst>
          </p:cNvPr>
          <p:cNvCxnSpPr/>
          <p:nvPr/>
        </p:nvCxnSpPr>
        <p:spPr>
          <a:xfrm>
            <a:off x="789425" y="3116200"/>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387" name="Google Shape;387;p34">
            <a:extLst>
              <a:ext uri="{FF2B5EF4-FFF2-40B4-BE49-F238E27FC236}">
                <a16:creationId xmlns:a16="http://schemas.microsoft.com/office/drawing/2014/main" id="{26635CC2-9D9E-8948-5E49-38F349234CA9}"/>
              </a:ext>
            </a:extLst>
          </p:cNvPr>
          <p:cNvCxnSpPr/>
          <p:nvPr/>
        </p:nvCxnSpPr>
        <p:spPr>
          <a:xfrm>
            <a:off x="4638775" y="1455550"/>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388" name="Google Shape;388;p34">
            <a:extLst>
              <a:ext uri="{FF2B5EF4-FFF2-40B4-BE49-F238E27FC236}">
                <a16:creationId xmlns:a16="http://schemas.microsoft.com/office/drawing/2014/main" id="{93EC01FA-9CCC-0349-BEC0-FD1F625292F6}"/>
              </a:ext>
            </a:extLst>
          </p:cNvPr>
          <p:cNvCxnSpPr/>
          <p:nvPr/>
        </p:nvCxnSpPr>
        <p:spPr>
          <a:xfrm>
            <a:off x="4638775" y="3116200"/>
            <a:ext cx="588000" cy="0"/>
          </a:xfrm>
          <a:prstGeom prst="straightConnector1">
            <a:avLst/>
          </a:prstGeom>
          <a:noFill/>
          <a:ln w="19050" cap="flat" cmpd="sng">
            <a:solidFill>
              <a:schemeClr val="dk1"/>
            </a:solidFill>
            <a:prstDash val="solid"/>
            <a:round/>
            <a:headEnd type="none" w="med" len="med"/>
            <a:tailEnd type="none" w="med" len="med"/>
          </a:ln>
        </p:spPr>
      </p:cxnSp>
      <p:grpSp>
        <p:nvGrpSpPr>
          <p:cNvPr id="389" name="Google Shape;389;p34">
            <a:extLst>
              <a:ext uri="{FF2B5EF4-FFF2-40B4-BE49-F238E27FC236}">
                <a16:creationId xmlns:a16="http://schemas.microsoft.com/office/drawing/2014/main" id="{11EAAA9A-9E19-1E4C-E651-B8A480991CC0}"/>
              </a:ext>
            </a:extLst>
          </p:cNvPr>
          <p:cNvGrpSpPr/>
          <p:nvPr/>
        </p:nvGrpSpPr>
        <p:grpSpPr>
          <a:xfrm>
            <a:off x="4721538" y="3259390"/>
            <a:ext cx="422463" cy="465260"/>
            <a:chOff x="7562766" y="1514864"/>
            <a:chExt cx="327059" cy="360192"/>
          </a:xfrm>
        </p:grpSpPr>
        <p:sp>
          <p:nvSpPr>
            <p:cNvPr id="390" name="Google Shape;390;p34">
              <a:extLst>
                <a:ext uri="{FF2B5EF4-FFF2-40B4-BE49-F238E27FC236}">
                  <a16:creationId xmlns:a16="http://schemas.microsoft.com/office/drawing/2014/main" id="{64E7FC30-BA6A-8265-3932-3FDC5E2DE0E2}"/>
                </a:ext>
              </a:extLst>
            </p:cNvPr>
            <p:cNvSpPr/>
            <p:nvPr/>
          </p:nvSpPr>
          <p:spPr>
            <a:xfrm>
              <a:off x="7662418" y="1600289"/>
              <a:ext cx="127724" cy="165248"/>
            </a:xfrm>
            <a:custGeom>
              <a:avLst/>
              <a:gdLst/>
              <a:ahLst/>
              <a:cxnLst/>
              <a:rect l="l" t="t" r="r" b="b"/>
              <a:pathLst>
                <a:path w="4013" h="5192" extrusionOk="0">
                  <a:moveTo>
                    <a:pt x="2001" y="334"/>
                  </a:moveTo>
                  <a:cubicBezTo>
                    <a:pt x="2298" y="334"/>
                    <a:pt x="2548" y="513"/>
                    <a:pt x="2656" y="763"/>
                  </a:cubicBezTo>
                  <a:cubicBezTo>
                    <a:pt x="2679" y="846"/>
                    <a:pt x="2715" y="941"/>
                    <a:pt x="2715" y="1049"/>
                  </a:cubicBezTo>
                  <a:lnTo>
                    <a:pt x="2715" y="1227"/>
                  </a:lnTo>
                  <a:cubicBezTo>
                    <a:pt x="2441" y="1132"/>
                    <a:pt x="2322" y="846"/>
                    <a:pt x="2322" y="834"/>
                  </a:cubicBezTo>
                  <a:cubicBezTo>
                    <a:pt x="2298" y="775"/>
                    <a:pt x="2251" y="727"/>
                    <a:pt x="2179" y="727"/>
                  </a:cubicBezTo>
                  <a:cubicBezTo>
                    <a:pt x="2120" y="727"/>
                    <a:pt x="2060" y="763"/>
                    <a:pt x="2013" y="822"/>
                  </a:cubicBezTo>
                  <a:cubicBezTo>
                    <a:pt x="2013" y="822"/>
                    <a:pt x="1822" y="1180"/>
                    <a:pt x="1286" y="1239"/>
                  </a:cubicBezTo>
                  <a:lnTo>
                    <a:pt x="1286" y="1025"/>
                  </a:lnTo>
                  <a:cubicBezTo>
                    <a:pt x="1298" y="941"/>
                    <a:pt x="1310" y="846"/>
                    <a:pt x="1346" y="763"/>
                  </a:cubicBezTo>
                  <a:cubicBezTo>
                    <a:pt x="1453" y="513"/>
                    <a:pt x="1703" y="334"/>
                    <a:pt x="2001" y="334"/>
                  </a:cubicBezTo>
                  <a:close/>
                  <a:moveTo>
                    <a:pt x="2167" y="1180"/>
                  </a:moveTo>
                  <a:cubicBezTo>
                    <a:pt x="2263" y="1322"/>
                    <a:pt x="2465" y="1501"/>
                    <a:pt x="2727" y="1549"/>
                  </a:cubicBezTo>
                  <a:lnTo>
                    <a:pt x="2727" y="1775"/>
                  </a:lnTo>
                  <a:cubicBezTo>
                    <a:pt x="2727" y="2156"/>
                    <a:pt x="2429" y="2465"/>
                    <a:pt x="2048" y="2489"/>
                  </a:cubicBezTo>
                  <a:lnTo>
                    <a:pt x="1989" y="2489"/>
                  </a:lnTo>
                  <a:cubicBezTo>
                    <a:pt x="1596" y="2489"/>
                    <a:pt x="1298" y="2180"/>
                    <a:pt x="1298" y="1787"/>
                  </a:cubicBezTo>
                  <a:lnTo>
                    <a:pt x="1298" y="1561"/>
                  </a:lnTo>
                  <a:cubicBezTo>
                    <a:pt x="1727" y="1525"/>
                    <a:pt x="2001" y="1346"/>
                    <a:pt x="2167" y="1180"/>
                  </a:cubicBezTo>
                  <a:close/>
                  <a:moveTo>
                    <a:pt x="2215" y="2846"/>
                  </a:moveTo>
                  <a:lnTo>
                    <a:pt x="2132" y="3025"/>
                  </a:lnTo>
                  <a:lnTo>
                    <a:pt x="1906" y="3025"/>
                  </a:lnTo>
                  <a:lnTo>
                    <a:pt x="1810" y="2846"/>
                  </a:lnTo>
                  <a:close/>
                  <a:moveTo>
                    <a:pt x="2084" y="3347"/>
                  </a:moveTo>
                  <a:lnTo>
                    <a:pt x="2287" y="4180"/>
                  </a:lnTo>
                  <a:lnTo>
                    <a:pt x="2013" y="4442"/>
                  </a:lnTo>
                  <a:lnTo>
                    <a:pt x="1751" y="4180"/>
                  </a:lnTo>
                  <a:lnTo>
                    <a:pt x="1929" y="3347"/>
                  </a:lnTo>
                  <a:close/>
                  <a:moveTo>
                    <a:pt x="2572" y="2918"/>
                  </a:moveTo>
                  <a:cubicBezTo>
                    <a:pt x="2810" y="2989"/>
                    <a:pt x="3025" y="3120"/>
                    <a:pt x="3215" y="3311"/>
                  </a:cubicBezTo>
                  <a:cubicBezTo>
                    <a:pt x="3549" y="3620"/>
                    <a:pt x="3727" y="4025"/>
                    <a:pt x="3727" y="4442"/>
                  </a:cubicBezTo>
                  <a:lnTo>
                    <a:pt x="3668" y="4859"/>
                  </a:lnTo>
                  <a:lnTo>
                    <a:pt x="334" y="4859"/>
                  </a:lnTo>
                  <a:lnTo>
                    <a:pt x="334" y="4442"/>
                  </a:lnTo>
                  <a:cubicBezTo>
                    <a:pt x="334" y="4025"/>
                    <a:pt x="513" y="3620"/>
                    <a:pt x="834" y="3311"/>
                  </a:cubicBezTo>
                  <a:cubicBezTo>
                    <a:pt x="1013" y="3132"/>
                    <a:pt x="1239" y="2989"/>
                    <a:pt x="1477" y="2918"/>
                  </a:cubicBezTo>
                  <a:lnTo>
                    <a:pt x="1632" y="3204"/>
                  </a:lnTo>
                  <a:lnTo>
                    <a:pt x="1405" y="4192"/>
                  </a:lnTo>
                  <a:cubicBezTo>
                    <a:pt x="1394" y="4251"/>
                    <a:pt x="1405" y="4311"/>
                    <a:pt x="1453" y="4359"/>
                  </a:cubicBezTo>
                  <a:lnTo>
                    <a:pt x="1906" y="4775"/>
                  </a:lnTo>
                  <a:cubicBezTo>
                    <a:pt x="1941" y="4811"/>
                    <a:pt x="1989" y="4823"/>
                    <a:pt x="2025" y="4823"/>
                  </a:cubicBezTo>
                  <a:cubicBezTo>
                    <a:pt x="2072" y="4823"/>
                    <a:pt x="2096" y="4811"/>
                    <a:pt x="2144" y="4775"/>
                  </a:cubicBezTo>
                  <a:lnTo>
                    <a:pt x="2608" y="4359"/>
                  </a:lnTo>
                  <a:cubicBezTo>
                    <a:pt x="2656" y="4311"/>
                    <a:pt x="2668" y="4251"/>
                    <a:pt x="2656" y="4192"/>
                  </a:cubicBezTo>
                  <a:lnTo>
                    <a:pt x="2429" y="3204"/>
                  </a:lnTo>
                  <a:lnTo>
                    <a:pt x="2572" y="2918"/>
                  </a:lnTo>
                  <a:close/>
                  <a:moveTo>
                    <a:pt x="2001" y="1"/>
                  </a:moveTo>
                  <a:cubicBezTo>
                    <a:pt x="1417" y="1"/>
                    <a:pt x="953" y="465"/>
                    <a:pt x="953" y="1049"/>
                  </a:cubicBezTo>
                  <a:lnTo>
                    <a:pt x="953" y="1418"/>
                  </a:lnTo>
                  <a:lnTo>
                    <a:pt x="953" y="1787"/>
                  </a:lnTo>
                  <a:cubicBezTo>
                    <a:pt x="953" y="2120"/>
                    <a:pt x="1120" y="2418"/>
                    <a:pt x="1358" y="2608"/>
                  </a:cubicBezTo>
                  <a:cubicBezTo>
                    <a:pt x="572" y="2870"/>
                    <a:pt x="1" y="3608"/>
                    <a:pt x="1" y="4442"/>
                  </a:cubicBezTo>
                  <a:lnTo>
                    <a:pt x="1" y="5037"/>
                  </a:lnTo>
                  <a:cubicBezTo>
                    <a:pt x="1" y="5121"/>
                    <a:pt x="84" y="5192"/>
                    <a:pt x="167" y="5192"/>
                  </a:cubicBezTo>
                  <a:lnTo>
                    <a:pt x="3834" y="5192"/>
                  </a:lnTo>
                  <a:cubicBezTo>
                    <a:pt x="3918" y="5192"/>
                    <a:pt x="3989" y="5121"/>
                    <a:pt x="3989" y="5037"/>
                  </a:cubicBezTo>
                  <a:lnTo>
                    <a:pt x="3989" y="4442"/>
                  </a:lnTo>
                  <a:cubicBezTo>
                    <a:pt x="4013" y="3620"/>
                    <a:pt x="3430" y="2882"/>
                    <a:pt x="2644" y="2608"/>
                  </a:cubicBezTo>
                  <a:cubicBezTo>
                    <a:pt x="2882" y="2418"/>
                    <a:pt x="3037" y="2120"/>
                    <a:pt x="3037" y="1787"/>
                  </a:cubicBezTo>
                  <a:lnTo>
                    <a:pt x="3037" y="1418"/>
                  </a:lnTo>
                  <a:lnTo>
                    <a:pt x="3037" y="1049"/>
                  </a:lnTo>
                  <a:cubicBezTo>
                    <a:pt x="3037" y="465"/>
                    <a:pt x="2584" y="1"/>
                    <a:pt x="2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a:extLst>
                <a:ext uri="{FF2B5EF4-FFF2-40B4-BE49-F238E27FC236}">
                  <a16:creationId xmlns:a16="http://schemas.microsoft.com/office/drawing/2014/main" id="{F676D561-5B42-E49E-E248-7ABCD0FBD710}"/>
                </a:ext>
              </a:extLst>
            </p:cNvPr>
            <p:cNvSpPr/>
            <p:nvPr/>
          </p:nvSpPr>
          <p:spPr>
            <a:xfrm>
              <a:off x="7599527" y="1548951"/>
              <a:ext cx="258853" cy="154841"/>
            </a:xfrm>
            <a:custGeom>
              <a:avLst/>
              <a:gdLst/>
              <a:ahLst/>
              <a:cxnLst/>
              <a:rect l="l" t="t" r="r" b="b"/>
              <a:pathLst>
                <a:path w="8133" h="4865" extrusionOk="0">
                  <a:moveTo>
                    <a:pt x="3974" y="1"/>
                  </a:moveTo>
                  <a:cubicBezTo>
                    <a:pt x="3947" y="1"/>
                    <a:pt x="3923" y="7"/>
                    <a:pt x="3905" y="18"/>
                  </a:cubicBezTo>
                  <a:cubicBezTo>
                    <a:pt x="3882" y="42"/>
                    <a:pt x="1798" y="1269"/>
                    <a:pt x="238" y="1269"/>
                  </a:cubicBezTo>
                  <a:cubicBezTo>
                    <a:pt x="167" y="1269"/>
                    <a:pt x="95" y="1328"/>
                    <a:pt x="72" y="1411"/>
                  </a:cubicBezTo>
                  <a:cubicBezTo>
                    <a:pt x="72" y="1423"/>
                    <a:pt x="0" y="1912"/>
                    <a:pt x="0" y="2662"/>
                  </a:cubicBezTo>
                  <a:cubicBezTo>
                    <a:pt x="0" y="2745"/>
                    <a:pt x="72" y="2816"/>
                    <a:pt x="167" y="2816"/>
                  </a:cubicBezTo>
                  <a:cubicBezTo>
                    <a:pt x="250" y="2816"/>
                    <a:pt x="333" y="2745"/>
                    <a:pt x="333" y="2662"/>
                  </a:cubicBezTo>
                  <a:cubicBezTo>
                    <a:pt x="333" y="2162"/>
                    <a:pt x="357" y="1781"/>
                    <a:pt x="393" y="1590"/>
                  </a:cubicBezTo>
                  <a:cubicBezTo>
                    <a:pt x="1060" y="1554"/>
                    <a:pt x="1857" y="1352"/>
                    <a:pt x="2786" y="947"/>
                  </a:cubicBezTo>
                  <a:cubicBezTo>
                    <a:pt x="3346" y="697"/>
                    <a:pt x="3798" y="459"/>
                    <a:pt x="3977" y="352"/>
                  </a:cubicBezTo>
                  <a:cubicBezTo>
                    <a:pt x="4155" y="459"/>
                    <a:pt x="4596" y="697"/>
                    <a:pt x="5167" y="947"/>
                  </a:cubicBezTo>
                  <a:cubicBezTo>
                    <a:pt x="6084" y="1352"/>
                    <a:pt x="6894" y="1566"/>
                    <a:pt x="7561" y="1590"/>
                  </a:cubicBezTo>
                  <a:cubicBezTo>
                    <a:pt x="7608" y="2007"/>
                    <a:pt x="7715" y="3281"/>
                    <a:pt x="7394" y="4662"/>
                  </a:cubicBezTo>
                  <a:cubicBezTo>
                    <a:pt x="7382" y="4757"/>
                    <a:pt x="7430" y="4840"/>
                    <a:pt x="7513" y="4864"/>
                  </a:cubicBezTo>
                  <a:lnTo>
                    <a:pt x="7549" y="4864"/>
                  </a:lnTo>
                  <a:cubicBezTo>
                    <a:pt x="7620" y="4864"/>
                    <a:pt x="7692" y="4805"/>
                    <a:pt x="7715" y="4721"/>
                  </a:cubicBezTo>
                  <a:cubicBezTo>
                    <a:pt x="8132" y="3007"/>
                    <a:pt x="7894" y="1483"/>
                    <a:pt x="7894" y="1411"/>
                  </a:cubicBezTo>
                  <a:cubicBezTo>
                    <a:pt x="7870" y="1328"/>
                    <a:pt x="7799" y="1269"/>
                    <a:pt x="7727" y="1269"/>
                  </a:cubicBezTo>
                  <a:cubicBezTo>
                    <a:pt x="6168" y="1269"/>
                    <a:pt x="4096" y="42"/>
                    <a:pt x="4060" y="18"/>
                  </a:cubicBezTo>
                  <a:cubicBezTo>
                    <a:pt x="4030" y="7"/>
                    <a:pt x="4001" y="1"/>
                    <a:pt x="3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a:extLst>
                <a:ext uri="{FF2B5EF4-FFF2-40B4-BE49-F238E27FC236}">
                  <a16:creationId xmlns:a16="http://schemas.microsoft.com/office/drawing/2014/main" id="{247D7CED-58B3-418F-470A-4291CAC95849}"/>
                </a:ext>
              </a:extLst>
            </p:cNvPr>
            <p:cNvSpPr/>
            <p:nvPr/>
          </p:nvSpPr>
          <p:spPr>
            <a:xfrm>
              <a:off x="7599909" y="1648380"/>
              <a:ext cx="242175" cy="190679"/>
            </a:xfrm>
            <a:custGeom>
              <a:avLst/>
              <a:gdLst/>
              <a:ahLst/>
              <a:cxnLst/>
              <a:rect l="l" t="t" r="r" b="b"/>
              <a:pathLst>
                <a:path w="7609" h="5991" extrusionOk="0">
                  <a:moveTo>
                    <a:pt x="185" y="1"/>
                  </a:moveTo>
                  <a:cubicBezTo>
                    <a:pt x="179" y="1"/>
                    <a:pt x="173" y="1"/>
                    <a:pt x="167" y="2"/>
                  </a:cubicBezTo>
                  <a:cubicBezTo>
                    <a:pt x="71" y="2"/>
                    <a:pt x="0" y="97"/>
                    <a:pt x="12" y="181"/>
                  </a:cubicBezTo>
                  <a:cubicBezTo>
                    <a:pt x="95" y="1419"/>
                    <a:pt x="369" y="2502"/>
                    <a:pt x="869" y="3419"/>
                  </a:cubicBezTo>
                  <a:cubicBezTo>
                    <a:pt x="1536" y="4669"/>
                    <a:pt x="2560" y="5526"/>
                    <a:pt x="3929" y="5979"/>
                  </a:cubicBezTo>
                  <a:cubicBezTo>
                    <a:pt x="3941" y="5979"/>
                    <a:pt x="3965" y="5991"/>
                    <a:pt x="3989" y="5991"/>
                  </a:cubicBezTo>
                  <a:cubicBezTo>
                    <a:pt x="4001" y="5991"/>
                    <a:pt x="4024" y="5991"/>
                    <a:pt x="4048" y="5979"/>
                  </a:cubicBezTo>
                  <a:cubicBezTo>
                    <a:pt x="4941" y="5681"/>
                    <a:pt x="5691" y="5217"/>
                    <a:pt x="6287" y="4574"/>
                  </a:cubicBezTo>
                  <a:cubicBezTo>
                    <a:pt x="6882" y="3931"/>
                    <a:pt x="7322" y="3133"/>
                    <a:pt x="7608" y="2181"/>
                  </a:cubicBezTo>
                  <a:cubicBezTo>
                    <a:pt x="7608" y="2097"/>
                    <a:pt x="7560" y="2002"/>
                    <a:pt x="7477" y="1966"/>
                  </a:cubicBezTo>
                  <a:cubicBezTo>
                    <a:pt x="7463" y="1963"/>
                    <a:pt x="7448" y="1961"/>
                    <a:pt x="7434" y="1961"/>
                  </a:cubicBezTo>
                  <a:cubicBezTo>
                    <a:pt x="7358" y="1961"/>
                    <a:pt x="7293" y="2013"/>
                    <a:pt x="7263" y="2074"/>
                  </a:cubicBezTo>
                  <a:cubicBezTo>
                    <a:pt x="7001" y="2990"/>
                    <a:pt x="6560" y="3741"/>
                    <a:pt x="6013" y="4336"/>
                  </a:cubicBezTo>
                  <a:cubicBezTo>
                    <a:pt x="5465" y="4919"/>
                    <a:pt x="4774" y="5348"/>
                    <a:pt x="3977" y="5634"/>
                  </a:cubicBezTo>
                  <a:cubicBezTo>
                    <a:pt x="2727" y="5205"/>
                    <a:pt x="1774" y="4395"/>
                    <a:pt x="1143" y="3252"/>
                  </a:cubicBezTo>
                  <a:cubicBezTo>
                    <a:pt x="691" y="2383"/>
                    <a:pt x="417" y="1347"/>
                    <a:pt x="345" y="157"/>
                  </a:cubicBezTo>
                  <a:cubicBezTo>
                    <a:pt x="345" y="68"/>
                    <a:pt x="263"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a:extLst>
                <a:ext uri="{FF2B5EF4-FFF2-40B4-BE49-F238E27FC236}">
                  <a16:creationId xmlns:a16="http://schemas.microsoft.com/office/drawing/2014/main" id="{0C9050C3-2927-351A-9B9B-24505CE6EE85}"/>
                </a:ext>
              </a:extLst>
            </p:cNvPr>
            <p:cNvSpPr/>
            <p:nvPr/>
          </p:nvSpPr>
          <p:spPr>
            <a:xfrm>
              <a:off x="7562766" y="1514864"/>
              <a:ext cx="327059" cy="360192"/>
            </a:xfrm>
            <a:custGeom>
              <a:avLst/>
              <a:gdLst/>
              <a:ahLst/>
              <a:cxnLst/>
              <a:rect l="l" t="t" r="r" b="b"/>
              <a:pathLst>
                <a:path w="10276" h="11317" extrusionOk="0">
                  <a:moveTo>
                    <a:pt x="5132" y="363"/>
                  </a:moveTo>
                  <a:cubicBezTo>
                    <a:pt x="5334" y="482"/>
                    <a:pt x="5906" y="792"/>
                    <a:pt x="6644" y="1125"/>
                  </a:cubicBezTo>
                  <a:cubicBezTo>
                    <a:pt x="7823" y="1625"/>
                    <a:pt x="8835" y="1899"/>
                    <a:pt x="9668" y="1923"/>
                  </a:cubicBezTo>
                  <a:cubicBezTo>
                    <a:pt x="9728" y="2375"/>
                    <a:pt x="9882" y="3947"/>
                    <a:pt x="9501" y="5673"/>
                  </a:cubicBezTo>
                  <a:cubicBezTo>
                    <a:pt x="9251" y="6888"/>
                    <a:pt x="8823" y="7912"/>
                    <a:pt x="8192" y="8757"/>
                  </a:cubicBezTo>
                  <a:cubicBezTo>
                    <a:pt x="7442" y="9781"/>
                    <a:pt x="6406" y="10531"/>
                    <a:pt x="5132" y="10972"/>
                  </a:cubicBezTo>
                  <a:cubicBezTo>
                    <a:pt x="3846" y="10543"/>
                    <a:pt x="2822" y="9805"/>
                    <a:pt x="2060" y="8769"/>
                  </a:cubicBezTo>
                  <a:cubicBezTo>
                    <a:pt x="1453" y="7936"/>
                    <a:pt x="1012" y="6900"/>
                    <a:pt x="750" y="5709"/>
                  </a:cubicBezTo>
                  <a:cubicBezTo>
                    <a:pt x="393" y="3983"/>
                    <a:pt x="536" y="2387"/>
                    <a:pt x="596" y="1923"/>
                  </a:cubicBezTo>
                  <a:cubicBezTo>
                    <a:pt x="1429" y="1899"/>
                    <a:pt x="2453" y="1625"/>
                    <a:pt x="3608" y="1125"/>
                  </a:cubicBezTo>
                  <a:cubicBezTo>
                    <a:pt x="4346" y="816"/>
                    <a:pt x="4917" y="482"/>
                    <a:pt x="5132" y="363"/>
                  </a:cubicBezTo>
                  <a:close/>
                  <a:moveTo>
                    <a:pt x="5129" y="0"/>
                  </a:moveTo>
                  <a:cubicBezTo>
                    <a:pt x="5102" y="0"/>
                    <a:pt x="5078" y="6"/>
                    <a:pt x="5060" y="18"/>
                  </a:cubicBezTo>
                  <a:cubicBezTo>
                    <a:pt x="5025" y="42"/>
                    <a:pt x="2417" y="1589"/>
                    <a:pt x="453" y="1589"/>
                  </a:cubicBezTo>
                  <a:cubicBezTo>
                    <a:pt x="381" y="1589"/>
                    <a:pt x="310" y="1649"/>
                    <a:pt x="298" y="1720"/>
                  </a:cubicBezTo>
                  <a:cubicBezTo>
                    <a:pt x="274" y="1792"/>
                    <a:pt x="0" y="3637"/>
                    <a:pt x="441" y="5757"/>
                  </a:cubicBezTo>
                  <a:cubicBezTo>
                    <a:pt x="691" y="7007"/>
                    <a:pt x="1155" y="8078"/>
                    <a:pt x="1810" y="8948"/>
                  </a:cubicBezTo>
                  <a:cubicBezTo>
                    <a:pt x="2620" y="10055"/>
                    <a:pt x="3727" y="10841"/>
                    <a:pt x="5096" y="11305"/>
                  </a:cubicBezTo>
                  <a:cubicBezTo>
                    <a:pt x="5120" y="11305"/>
                    <a:pt x="5132" y="11317"/>
                    <a:pt x="5156" y="11317"/>
                  </a:cubicBezTo>
                  <a:cubicBezTo>
                    <a:pt x="5179" y="11317"/>
                    <a:pt x="5191" y="11317"/>
                    <a:pt x="5215" y="11305"/>
                  </a:cubicBezTo>
                  <a:cubicBezTo>
                    <a:pt x="6584" y="10841"/>
                    <a:pt x="7692" y="10055"/>
                    <a:pt x="8513" y="8948"/>
                  </a:cubicBezTo>
                  <a:cubicBezTo>
                    <a:pt x="9144" y="8078"/>
                    <a:pt x="9609" y="6983"/>
                    <a:pt x="9882" y="5757"/>
                  </a:cubicBezTo>
                  <a:cubicBezTo>
                    <a:pt x="10275" y="3637"/>
                    <a:pt x="10001" y="1792"/>
                    <a:pt x="9978" y="1720"/>
                  </a:cubicBezTo>
                  <a:cubicBezTo>
                    <a:pt x="9966" y="1649"/>
                    <a:pt x="9894" y="1589"/>
                    <a:pt x="9823" y="1589"/>
                  </a:cubicBezTo>
                  <a:cubicBezTo>
                    <a:pt x="7858" y="1589"/>
                    <a:pt x="5251" y="42"/>
                    <a:pt x="5215" y="18"/>
                  </a:cubicBezTo>
                  <a:cubicBezTo>
                    <a:pt x="5185" y="6"/>
                    <a:pt x="5156" y="0"/>
                    <a:pt x="5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34">
            <a:extLst>
              <a:ext uri="{FF2B5EF4-FFF2-40B4-BE49-F238E27FC236}">
                <a16:creationId xmlns:a16="http://schemas.microsoft.com/office/drawing/2014/main" id="{A18642AB-1187-A1C3-925A-47A3C63DD6CA}"/>
              </a:ext>
            </a:extLst>
          </p:cNvPr>
          <p:cNvGrpSpPr/>
          <p:nvPr/>
        </p:nvGrpSpPr>
        <p:grpSpPr>
          <a:xfrm>
            <a:off x="4721555" y="1597621"/>
            <a:ext cx="429822" cy="364043"/>
            <a:chOff x="6671087" y="2009304"/>
            <a:chExt cx="332757" cy="281833"/>
          </a:xfrm>
        </p:grpSpPr>
        <p:sp>
          <p:nvSpPr>
            <p:cNvPr id="395" name="Google Shape;395;p34">
              <a:extLst>
                <a:ext uri="{FF2B5EF4-FFF2-40B4-BE49-F238E27FC236}">
                  <a16:creationId xmlns:a16="http://schemas.microsoft.com/office/drawing/2014/main" id="{A0C3D7B3-E15C-D27E-AC7C-CA1CAAF937F7}"/>
                </a:ext>
              </a:extLst>
            </p:cNvPr>
            <p:cNvSpPr/>
            <p:nvPr/>
          </p:nvSpPr>
          <p:spPr>
            <a:xfrm>
              <a:off x="6671087" y="2023658"/>
              <a:ext cx="331993" cy="267478"/>
            </a:xfrm>
            <a:custGeom>
              <a:avLst/>
              <a:gdLst/>
              <a:ahLst/>
              <a:cxnLst/>
              <a:rect l="l" t="t" r="r" b="b"/>
              <a:pathLst>
                <a:path w="10431" h="8404" extrusionOk="0">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a:extLst>
                <a:ext uri="{FF2B5EF4-FFF2-40B4-BE49-F238E27FC236}">
                  <a16:creationId xmlns:a16="http://schemas.microsoft.com/office/drawing/2014/main" id="{03D2D287-144E-0C1C-0906-C77907D34430}"/>
                </a:ext>
              </a:extLst>
            </p:cNvPr>
            <p:cNvSpPr/>
            <p:nvPr/>
          </p:nvSpPr>
          <p:spPr>
            <a:xfrm>
              <a:off x="6965173" y="2009304"/>
              <a:ext cx="38670" cy="27181"/>
            </a:xfrm>
            <a:custGeom>
              <a:avLst/>
              <a:gdLst/>
              <a:ahLst/>
              <a:cxnLst/>
              <a:rect l="l" t="t" r="r" b="b"/>
              <a:pathLst>
                <a:path w="1215" h="854" extrusionOk="0">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34">
            <a:extLst>
              <a:ext uri="{FF2B5EF4-FFF2-40B4-BE49-F238E27FC236}">
                <a16:creationId xmlns:a16="http://schemas.microsoft.com/office/drawing/2014/main" id="{5AF50E25-1290-EFAC-5DB0-A55EA61B37C0}"/>
              </a:ext>
            </a:extLst>
          </p:cNvPr>
          <p:cNvGrpSpPr/>
          <p:nvPr/>
        </p:nvGrpSpPr>
        <p:grpSpPr>
          <a:xfrm>
            <a:off x="852116" y="3260715"/>
            <a:ext cx="462629" cy="462588"/>
            <a:chOff x="4896099" y="1970920"/>
            <a:chExt cx="358155" cy="358123"/>
          </a:xfrm>
        </p:grpSpPr>
        <p:sp>
          <p:nvSpPr>
            <p:cNvPr id="398" name="Google Shape;398;p34">
              <a:extLst>
                <a:ext uri="{FF2B5EF4-FFF2-40B4-BE49-F238E27FC236}">
                  <a16:creationId xmlns:a16="http://schemas.microsoft.com/office/drawing/2014/main" id="{FDC35308-F2C9-16ED-6366-3D96B07C43AE}"/>
                </a:ext>
              </a:extLst>
            </p:cNvPr>
            <p:cNvSpPr/>
            <p:nvPr/>
          </p:nvSpPr>
          <p:spPr>
            <a:xfrm>
              <a:off x="4896099" y="1970920"/>
              <a:ext cx="358155" cy="358123"/>
            </a:xfrm>
            <a:custGeom>
              <a:avLst/>
              <a:gdLst/>
              <a:ahLst/>
              <a:cxnLst/>
              <a:rect l="l" t="t" r="r" b="b"/>
              <a:pathLst>
                <a:path w="11253" h="11252" extrusionOk="0">
                  <a:moveTo>
                    <a:pt x="5621" y="0"/>
                  </a:moveTo>
                  <a:cubicBezTo>
                    <a:pt x="4109" y="0"/>
                    <a:pt x="2704" y="595"/>
                    <a:pt x="1644" y="1643"/>
                  </a:cubicBezTo>
                  <a:cubicBezTo>
                    <a:pt x="584" y="2715"/>
                    <a:pt x="1" y="4132"/>
                    <a:pt x="1" y="5632"/>
                  </a:cubicBezTo>
                  <a:cubicBezTo>
                    <a:pt x="1" y="6930"/>
                    <a:pt x="465" y="8192"/>
                    <a:pt x="1263" y="9192"/>
                  </a:cubicBezTo>
                  <a:cubicBezTo>
                    <a:pt x="1300" y="9235"/>
                    <a:pt x="1343" y="9252"/>
                    <a:pt x="1386" y="9252"/>
                  </a:cubicBezTo>
                  <a:cubicBezTo>
                    <a:pt x="1509" y="9252"/>
                    <a:pt x="1622" y="9104"/>
                    <a:pt x="1525" y="8989"/>
                  </a:cubicBezTo>
                  <a:cubicBezTo>
                    <a:pt x="751" y="8049"/>
                    <a:pt x="334" y="6858"/>
                    <a:pt x="334" y="5632"/>
                  </a:cubicBezTo>
                  <a:cubicBezTo>
                    <a:pt x="334" y="4227"/>
                    <a:pt x="882" y="2881"/>
                    <a:pt x="1882" y="1881"/>
                  </a:cubicBezTo>
                  <a:cubicBezTo>
                    <a:pt x="2882" y="893"/>
                    <a:pt x="4204" y="322"/>
                    <a:pt x="5621" y="322"/>
                  </a:cubicBezTo>
                  <a:cubicBezTo>
                    <a:pt x="7026" y="322"/>
                    <a:pt x="8371" y="869"/>
                    <a:pt x="9371" y="1869"/>
                  </a:cubicBezTo>
                  <a:cubicBezTo>
                    <a:pt x="10359" y="2870"/>
                    <a:pt x="10931" y="4191"/>
                    <a:pt x="10931" y="5608"/>
                  </a:cubicBezTo>
                  <a:cubicBezTo>
                    <a:pt x="10931" y="7025"/>
                    <a:pt x="10383" y="8358"/>
                    <a:pt x="9383" y="9358"/>
                  </a:cubicBezTo>
                  <a:cubicBezTo>
                    <a:pt x="8383" y="10359"/>
                    <a:pt x="7061" y="10918"/>
                    <a:pt x="5644" y="10918"/>
                  </a:cubicBezTo>
                  <a:cubicBezTo>
                    <a:pt x="4323" y="10918"/>
                    <a:pt x="3037" y="10430"/>
                    <a:pt x="2061" y="9537"/>
                  </a:cubicBezTo>
                  <a:cubicBezTo>
                    <a:pt x="2025" y="9504"/>
                    <a:pt x="1987" y="9490"/>
                    <a:pt x="1951" y="9490"/>
                  </a:cubicBezTo>
                  <a:cubicBezTo>
                    <a:pt x="1823" y="9490"/>
                    <a:pt x="1723" y="9673"/>
                    <a:pt x="1834" y="9775"/>
                  </a:cubicBezTo>
                  <a:cubicBezTo>
                    <a:pt x="2882" y="10728"/>
                    <a:pt x="4228" y="11252"/>
                    <a:pt x="5644" y="11252"/>
                  </a:cubicBezTo>
                  <a:cubicBezTo>
                    <a:pt x="7145" y="11252"/>
                    <a:pt x="8562" y="10656"/>
                    <a:pt x="9621" y="9597"/>
                  </a:cubicBezTo>
                  <a:cubicBezTo>
                    <a:pt x="10681" y="8525"/>
                    <a:pt x="11252" y="7108"/>
                    <a:pt x="11252" y="5608"/>
                  </a:cubicBezTo>
                  <a:cubicBezTo>
                    <a:pt x="11252" y="4120"/>
                    <a:pt x="10657" y="2703"/>
                    <a:pt x="9597" y="1631"/>
                  </a:cubicBezTo>
                  <a:cubicBezTo>
                    <a:pt x="8526" y="572"/>
                    <a:pt x="7121" y="0"/>
                    <a:pt x="5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a:extLst>
                <a:ext uri="{FF2B5EF4-FFF2-40B4-BE49-F238E27FC236}">
                  <a16:creationId xmlns:a16="http://schemas.microsoft.com/office/drawing/2014/main" id="{E6707419-D5E4-6F9C-8F4D-B19C11EB476C}"/>
                </a:ext>
              </a:extLst>
            </p:cNvPr>
            <p:cNvSpPr/>
            <p:nvPr/>
          </p:nvSpPr>
          <p:spPr>
            <a:xfrm>
              <a:off x="4991454" y="2067835"/>
              <a:ext cx="166999" cy="164325"/>
            </a:xfrm>
            <a:custGeom>
              <a:avLst/>
              <a:gdLst/>
              <a:ahLst/>
              <a:cxnLst/>
              <a:rect l="l" t="t" r="r" b="b"/>
              <a:pathLst>
                <a:path w="5247" h="5163" extrusionOk="0">
                  <a:moveTo>
                    <a:pt x="4506" y="706"/>
                  </a:moveTo>
                  <a:lnTo>
                    <a:pt x="3160" y="2861"/>
                  </a:lnTo>
                  <a:lnTo>
                    <a:pt x="2351" y="2075"/>
                  </a:lnTo>
                  <a:lnTo>
                    <a:pt x="4506" y="706"/>
                  </a:lnTo>
                  <a:close/>
                  <a:moveTo>
                    <a:pt x="2113" y="2289"/>
                  </a:moveTo>
                  <a:lnTo>
                    <a:pt x="2922" y="3099"/>
                  </a:lnTo>
                  <a:lnTo>
                    <a:pt x="755" y="4468"/>
                  </a:lnTo>
                  <a:lnTo>
                    <a:pt x="755" y="4468"/>
                  </a:lnTo>
                  <a:lnTo>
                    <a:pt x="2113" y="2289"/>
                  </a:lnTo>
                  <a:close/>
                  <a:moveTo>
                    <a:pt x="5032" y="0"/>
                  </a:moveTo>
                  <a:cubicBezTo>
                    <a:pt x="5004" y="0"/>
                    <a:pt x="4974" y="8"/>
                    <a:pt x="4946" y="27"/>
                  </a:cubicBezTo>
                  <a:lnTo>
                    <a:pt x="2006" y="1896"/>
                  </a:lnTo>
                  <a:cubicBezTo>
                    <a:pt x="1970" y="1908"/>
                    <a:pt x="1934" y="1932"/>
                    <a:pt x="1922" y="1980"/>
                  </a:cubicBezTo>
                  <a:lnTo>
                    <a:pt x="77" y="4909"/>
                  </a:lnTo>
                  <a:cubicBezTo>
                    <a:pt x="1" y="5032"/>
                    <a:pt x="99" y="5163"/>
                    <a:pt x="214" y="5163"/>
                  </a:cubicBezTo>
                  <a:cubicBezTo>
                    <a:pt x="243" y="5163"/>
                    <a:pt x="274" y="5154"/>
                    <a:pt x="303" y="5135"/>
                  </a:cubicBezTo>
                  <a:lnTo>
                    <a:pt x="3232" y="3277"/>
                  </a:lnTo>
                  <a:cubicBezTo>
                    <a:pt x="3280" y="3265"/>
                    <a:pt x="3303" y="3230"/>
                    <a:pt x="3315" y="3182"/>
                  </a:cubicBezTo>
                  <a:lnTo>
                    <a:pt x="5161" y="253"/>
                  </a:lnTo>
                  <a:cubicBezTo>
                    <a:pt x="5247" y="138"/>
                    <a:pt x="5148" y="0"/>
                    <a:pt x="5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a:extLst>
                <a:ext uri="{FF2B5EF4-FFF2-40B4-BE49-F238E27FC236}">
                  <a16:creationId xmlns:a16="http://schemas.microsoft.com/office/drawing/2014/main" id="{335604AD-C901-7EBA-A6BE-A0CE7458C89C}"/>
                </a:ext>
              </a:extLst>
            </p:cNvPr>
            <p:cNvSpPr/>
            <p:nvPr/>
          </p:nvSpPr>
          <p:spPr>
            <a:xfrm>
              <a:off x="4923789" y="1998578"/>
              <a:ext cx="302043" cy="302425"/>
            </a:xfrm>
            <a:custGeom>
              <a:avLst/>
              <a:gdLst/>
              <a:ahLst/>
              <a:cxnLst/>
              <a:rect l="l" t="t" r="r" b="b"/>
              <a:pathLst>
                <a:path w="9490" h="9502" extrusionOk="0">
                  <a:moveTo>
                    <a:pt x="4727" y="0"/>
                  </a:moveTo>
                  <a:cubicBezTo>
                    <a:pt x="3465" y="0"/>
                    <a:pt x="2274" y="500"/>
                    <a:pt x="1381" y="1405"/>
                  </a:cubicBezTo>
                  <a:cubicBezTo>
                    <a:pt x="488" y="2298"/>
                    <a:pt x="0" y="3489"/>
                    <a:pt x="0" y="4763"/>
                  </a:cubicBezTo>
                  <a:cubicBezTo>
                    <a:pt x="0" y="6049"/>
                    <a:pt x="488" y="7227"/>
                    <a:pt x="1393" y="8120"/>
                  </a:cubicBezTo>
                  <a:cubicBezTo>
                    <a:pt x="2286" y="9013"/>
                    <a:pt x="3477" y="9501"/>
                    <a:pt x="4763" y="9501"/>
                  </a:cubicBezTo>
                  <a:cubicBezTo>
                    <a:pt x="6025" y="9501"/>
                    <a:pt x="7215" y="9013"/>
                    <a:pt x="8108" y="8097"/>
                  </a:cubicBezTo>
                  <a:cubicBezTo>
                    <a:pt x="9001" y="7204"/>
                    <a:pt x="9489" y="6013"/>
                    <a:pt x="9489" y="4739"/>
                  </a:cubicBezTo>
                  <a:cubicBezTo>
                    <a:pt x="9489" y="3620"/>
                    <a:pt x="9096" y="2524"/>
                    <a:pt x="8358" y="1667"/>
                  </a:cubicBezTo>
                  <a:cubicBezTo>
                    <a:pt x="8325" y="1625"/>
                    <a:pt x="8284" y="1607"/>
                    <a:pt x="8243" y="1607"/>
                  </a:cubicBezTo>
                  <a:cubicBezTo>
                    <a:pt x="8124" y="1607"/>
                    <a:pt x="8011" y="1757"/>
                    <a:pt x="8108" y="1881"/>
                  </a:cubicBezTo>
                  <a:cubicBezTo>
                    <a:pt x="8751" y="2620"/>
                    <a:pt x="9108" y="3560"/>
                    <a:pt x="9156" y="4537"/>
                  </a:cubicBezTo>
                  <a:lnTo>
                    <a:pt x="8477" y="4537"/>
                  </a:lnTo>
                  <a:cubicBezTo>
                    <a:pt x="8275" y="4537"/>
                    <a:pt x="8275" y="4870"/>
                    <a:pt x="8477" y="4870"/>
                  </a:cubicBezTo>
                  <a:lnTo>
                    <a:pt x="9156" y="4870"/>
                  </a:lnTo>
                  <a:cubicBezTo>
                    <a:pt x="9120" y="6001"/>
                    <a:pt x="8656" y="7037"/>
                    <a:pt x="7870" y="7847"/>
                  </a:cubicBezTo>
                  <a:cubicBezTo>
                    <a:pt x="7084" y="8632"/>
                    <a:pt x="6037" y="9097"/>
                    <a:pt x="4929" y="9144"/>
                  </a:cubicBezTo>
                  <a:lnTo>
                    <a:pt x="4929" y="8466"/>
                  </a:lnTo>
                  <a:cubicBezTo>
                    <a:pt x="4929" y="8364"/>
                    <a:pt x="4846" y="8314"/>
                    <a:pt x="4763" y="8314"/>
                  </a:cubicBezTo>
                  <a:cubicBezTo>
                    <a:pt x="4679" y="8314"/>
                    <a:pt x="4596" y="8364"/>
                    <a:pt x="4596" y="8466"/>
                  </a:cubicBezTo>
                  <a:lnTo>
                    <a:pt x="4596" y="9144"/>
                  </a:lnTo>
                  <a:cubicBezTo>
                    <a:pt x="3477" y="9097"/>
                    <a:pt x="2441" y="8644"/>
                    <a:pt x="1631" y="7858"/>
                  </a:cubicBezTo>
                  <a:cubicBezTo>
                    <a:pt x="834" y="7061"/>
                    <a:pt x="369" y="6013"/>
                    <a:pt x="345" y="4882"/>
                  </a:cubicBezTo>
                  <a:lnTo>
                    <a:pt x="1012" y="4882"/>
                  </a:lnTo>
                  <a:cubicBezTo>
                    <a:pt x="1215" y="4882"/>
                    <a:pt x="1215" y="4560"/>
                    <a:pt x="1012" y="4560"/>
                  </a:cubicBezTo>
                  <a:lnTo>
                    <a:pt x="345" y="4560"/>
                  </a:lnTo>
                  <a:cubicBezTo>
                    <a:pt x="381" y="3441"/>
                    <a:pt x="834" y="2417"/>
                    <a:pt x="1619" y="1620"/>
                  </a:cubicBezTo>
                  <a:cubicBezTo>
                    <a:pt x="2405" y="834"/>
                    <a:pt x="3453" y="369"/>
                    <a:pt x="4560" y="334"/>
                  </a:cubicBezTo>
                  <a:lnTo>
                    <a:pt x="4560" y="1000"/>
                  </a:lnTo>
                  <a:cubicBezTo>
                    <a:pt x="4560" y="1102"/>
                    <a:pt x="4644" y="1152"/>
                    <a:pt x="4727" y="1152"/>
                  </a:cubicBezTo>
                  <a:cubicBezTo>
                    <a:pt x="4810" y="1152"/>
                    <a:pt x="4894" y="1102"/>
                    <a:pt x="4894" y="1000"/>
                  </a:cubicBezTo>
                  <a:lnTo>
                    <a:pt x="4894" y="334"/>
                  </a:lnTo>
                  <a:cubicBezTo>
                    <a:pt x="5834" y="357"/>
                    <a:pt x="6727" y="691"/>
                    <a:pt x="7465" y="1262"/>
                  </a:cubicBezTo>
                  <a:cubicBezTo>
                    <a:pt x="7510" y="1301"/>
                    <a:pt x="7556" y="1319"/>
                    <a:pt x="7597" y="1319"/>
                  </a:cubicBezTo>
                  <a:cubicBezTo>
                    <a:pt x="7645" y="1319"/>
                    <a:pt x="7684" y="1295"/>
                    <a:pt x="7703" y="1250"/>
                  </a:cubicBezTo>
                  <a:cubicBezTo>
                    <a:pt x="7763" y="1179"/>
                    <a:pt x="7751" y="1072"/>
                    <a:pt x="7680" y="1012"/>
                  </a:cubicBezTo>
                  <a:cubicBezTo>
                    <a:pt x="6834" y="346"/>
                    <a:pt x="5822" y="0"/>
                    <a:pt x="4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4">
            <a:extLst>
              <a:ext uri="{FF2B5EF4-FFF2-40B4-BE49-F238E27FC236}">
                <a16:creationId xmlns:a16="http://schemas.microsoft.com/office/drawing/2014/main" id="{82A72A77-85D6-B2C0-F42A-2208795FE805}"/>
              </a:ext>
            </a:extLst>
          </p:cNvPr>
          <p:cNvGrpSpPr/>
          <p:nvPr/>
        </p:nvGrpSpPr>
        <p:grpSpPr>
          <a:xfrm>
            <a:off x="853100" y="1597619"/>
            <a:ext cx="460655" cy="431754"/>
            <a:chOff x="6219391" y="3816756"/>
            <a:chExt cx="356627" cy="334252"/>
          </a:xfrm>
        </p:grpSpPr>
        <p:sp>
          <p:nvSpPr>
            <p:cNvPr id="402" name="Google Shape;402;p34">
              <a:extLst>
                <a:ext uri="{FF2B5EF4-FFF2-40B4-BE49-F238E27FC236}">
                  <a16:creationId xmlns:a16="http://schemas.microsoft.com/office/drawing/2014/main" id="{DCFF2E98-AB4F-F4B9-EEF1-01C4DBAF1223}"/>
                </a:ext>
              </a:extLst>
            </p:cNvPr>
            <p:cNvSpPr/>
            <p:nvPr/>
          </p:nvSpPr>
          <p:spPr>
            <a:xfrm>
              <a:off x="6219391" y="3816756"/>
              <a:ext cx="306594" cy="334252"/>
            </a:xfrm>
            <a:custGeom>
              <a:avLst/>
              <a:gdLst/>
              <a:ahLst/>
              <a:cxnLst/>
              <a:rect l="l" t="t" r="r" b="b"/>
              <a:pathLst>
                <a:path w="9633" h="10502" extrusionOk="0">
                  <a:moveTo>
                    <a:pt x="8394" y="4179"/>
                  </a:moveTo>
                  <a:cubicBezTo>
                    <a:pt x="8906" y="4251"/>
                    <a:pt x="9299" y="4703"/>
                    <a:pt x="9299" y="5239"/>
                  </a:cubicBezTo>
                  <a:cubicBezTo>
                    <a:pt x="9299" y="5775"/>
                    <a:pt x="8906" y="6215"/>
                    <a:pt x="8394" y="6299"/>
                  </a:cubicBezTo>
                  <a:lnTo>
                    <a:pt x="8394" y="4179"/>
                  </a:lnTo>
                  <a:close/>
                  <a:moveTo>
                    <a:pt x="1203" y="4013"/>
                  </a:moveTo>
                  <a:lnTo>
                    <a:pt x="1203" y="6489"/>
                  </a:lnTo>
                  <a:lnTo>
                    <a:pt x="846" y="6489"/>
                  </a:lnTo>
                  <a:cubicBezTo>
                    <a:pt x="548" y="6489"/>
                    <a:pt x="310" y="6251"/>
                    <a:pt x="310" y="5953"/>
                  </a:cubicBezTo>
                  <a:lnTo>
                    <a:pt x="310" y="4549"/>
                  </a:lnTo>
                  <a:cubicBezTo>
                    <a:pt x="310" y="4251"/>
                    <a:pt x="548" y="4013"/>
                    <a:pt x="846" y="4013"/>
                  </a:cubicBezTo>
                  <a:close/>
                  <a:moveTo>
                    <a:pt x="2596" y="4001"/>
                  </a:moveTo>
                  <a:lnTo>
                    <a:pt x="2596" y="6489"/>
                  </a:lnTo>
                  <a:lnTo>
                    <a:pt x="1525" y="6489"/>
                  </a:lnTo>
                  <a:lnTo>
                    <a:pt x="1525" y="4001"/>
                  </a:lnTo>
                  <a:close/>
                  <a:moveTo>
                    <a:pt x="2799" y="7692"/>
                  </a:moveTo>
                  <a:lnTo>
                    <a:pt x="2799" y="8418"/>
                  </a:lnTo>
                  <a:lnTo>
                    <a:pt x="2477" y="8418"/>
                  </a:lnTo>
                  <a:lnTo>
                    <a:pt x="2679" y="7692"/>
                  </a:lnTo>
                  <a:close/>
                  <a:moveTo>
                    <a:pt x="2560" y="6811"/>
                  </a:moveTo>
                  <a:lnTo>
                    <a:pt x="1941" y="9121"/>
                  </a:lnTo>
                  <a:lnTo>
                    <a:pt x="1525" y="9121"/>
                  </a:lnTo>
                  <a:lnTo>
                    <a:pt x="1525" y="6811"/>
                  </a:lnTo>
                  <a:close/>
                  <a:moveTo>
                    <a:pt x="8061" y="310"/>
                  </a:moveTo>
                  <a:lnTo>
                    <a:pt x="8061" y="10180"/>
                  </a:lnTo>
                  <a:lnTo>
                    <a:pt x="7335" y="10180"/>
                  </a:lnTo>
                  <a:lnTo>
                    <a:pt x="7335" y="3227"/>
                  </a:lnTo>
                  <a:cubicBezTo>
                    <a:pt x="7335" y="3132"/>
                    <a:pt x="7251" y="3060"/>
                    <a:pt x="7168" y="3060"/>
                  </a:cubicBezTo>
                  <a:cubicBezTo>
                    <a:pt x="7085" y="3060"/>
                    <a:pt x="7001" y="3132"/>
                    <a:pt x="7001" y="3227"/>
                  </a:cubicBezTo>
                  <a:lnTo>
                    <a:pt x="7001" y="9085"/>
                  </a:lnTo>
                  <a:cubicBezTo>
                    <a:pt x="6799" y="8811"/>
                    <a:pt x="6489" y="8406"/>
                    <a:pt x="6085" y="8013"/>
                  </a:cubicBezTo>
                  <a:cubicBezTo>
                    <a:pt x="5620" y="7573"/>
                    <a:pt x="5144" y="7216"/>
                    <a:pt x="4656" y="6966"/>
                  </a:cubicBezTo>
                  <a:cubicBezTo>
                    <a:pt x="4084" y="6668"/>
                    <a:pt x="3525" y="6501"/>
                    <a:pt x="2941" y="6489"/>
                  </a:cubicBezTo>
                  <a:lnTo>
                    <a:pt x="2941" y="4001"/>
                  </a:lnTo>
                  <a:cubicBezTo>
                    <a:pt x="3525" y="3965"/>
                    <a:pt x="4084" y="3810"/>
                    <a:pt x="4656" y="3525"/>
                  </a:cubicBezTo>
                  <a:cubicBezTo>
                    <a:pt x="5144" y="3275"/>
                    <a:pt x="5620" y="2917"/>
                    <a:pt x="6085" y="2465"/>
                  </a:cubicBezTo>
                  <a:cubicBezTo>
                    <a:pt x="6489" y="2084"/>
                    <a:pt x="6799" y="1679"/>
                    <a:pt x="7001" y="1393"/>
                  </a:cubicBezTo>
                  <a:lnTo>
                    <a:pt x="7001" y="2441"/>
                  </a:lnTo>
                  <a:cubicBezTo>
                    <a:pt x="7001" y="2524"/>
                    <a:pt x="7085" y="2596"/>
                    <a:pt x="7168" y="2596"/>
                  </a:cubicBezTo>
                  <a:cubicBezTo>
                    <a:pt x="7251" y="2596"/>
                    <a:pt x="7335" y="2524"/>
                    <a:pt x="7335" y="2441"/>
                  </a:cubicBezTo>
                  <a:lnTo>
                    <a:pt x="7335" y="310"/>
                  </a:lnTo>
                  <a:close/>
                  <a:moveTo>
                    <a:pt x="7168" y="0"/>
                  </a:moveTo>
                  <a:cubicBezTo>
                    <a:pt x="7085" y="0"/>
                    <a:pt x="7001" y="72"/>
                    <a:pt x="7001" y="167"/>
                  </a:cubicBezTo>
                  <a:lnTo>
                    <a:pt x="7001" y="822"/>
                  </a:lnTo>
                  <a:cubicBezTo>
                    <a:pt x="6906" y="977"/>
                    <a:pt x="6489" y="1620"/>
                    <a:pt x="5847" y="2251"/>
                  </a:cubicBezTo>
                  <a:cubicBezTo>
                    <a:pt x="5156" y="2905"/>
                    <a:pt x="4084" y="3691"/>
                    <a:pt x="2775" y="3691"/>
                  </a:cubicBezTo>
                  <a:lnTo>
                    <a:pt x="858" y="3691"/>
                  </a:lnTo>
                  <a:cubicBezTo>
                    <a:pt x="382" y="3691"/>
                    <a:pt x="1" y="4072"/>
                    <a:pt x="1" y="4549"/>
                  </a:cubicBezTo>
                  <a:lnTo>
                    <a:pt x="1" y="5953"/>
                  </a:lnTo>
                  <a:cubicBezTo>
                    <a:pt x="1" y="6430"/>
                    <a:pt x="382" y="6811"/>
                    <a:pt x="858" y="6811"/>
                  </a:cubicBezTo>
                  <a:lnTo>
                    <a:pt x="1215" y="6811"/>
                  </a:lnTo>
                  <a:lnTo>
                    <a:pt x="1215" y="9287"/>
                  </a:lnTo>
                  <a:cubicBezTo>
                    <a:pt x="1215" y="9371"/>
                    <a:pt x="1286" y="9454"/>
                    <a:pt x="1382" y="9454"/>
                  </a:cubicBezTo>
                  <a:lnTo>
                    <a:pt x="2084" y="9454"/>
                  </a:lnTo>
                  <a:cubicBezTo>
                    <a:pt x="2156" y="9454"/>
                    <a:pt x="2215" y="9406"/>
                    <a:pt x="2239" y="9335"/>
                  </a:cubicBezTo>
                  <a:lnTo>
                    <a:pt x="2394" y="8751"/>
                  </a:lnTo>
                  <a:lnTo>
                    <a:pt x="2953" y="8751"/>
                  </a:lnTo>
                  <a:cubicBezTo>
                    <a:pt x="3049" y="8751"/>
                    <a:pt x="3120" y="8680"/>
                    <a:pt x="3120" y="8585"/>
                  </a:cubicBezTo>
                  <a:lnTo>
                    <a:pt x="3120" y="7525"/>
                  </a:lnTo>
                  <a:cubicBezTo>
                    <a:pt x="3120" y="7442"/>
                    <a:pt x="3049" y="7370"/>
                    <a:pt x="2953" y="7370"/>
                  </a:cubicBezTo>
                  <a:lnTo>
                    <a:pt x="2763" y="7370"/>
                  </a:lnTo>
                  <a:lnTo>
                    <a:pt x="2918" y="6811"/>
                  </a:lnTo>
                  <a:cubicBezTo>
                    <a:pt x="4168" y="6858"/>
                    <a:pt x="5192" y="7620"/>
                    <a:pt x="5858" y="8263"/>
                  </a:cubicBezTo>
                  <a:cubicBezTo>
                    <a:pt x="6513" y="8882"/>
                    <a:pt x="6930" y="9525"/>
                    <a:pt x="7025" y="9692"/>
                  </a:cubicBezTo>
                  <a:lnTo>
                    <a:pt x="7025" y="10347"/>
                  </a:lnTo>
                  <a:cubicBezTo>
                    <a:pt x="7025" y="10430"/>
                    <a:pt x="7097" y="10502"/>
                    <a:pt x="7180" y="10502"/>
                  </a:cubicBezTo>
                  <a:lnTo>
                    <a:pt x="8240" y="10502"/>
                  </a:lnTo>
                  <a:cubicBezTo>
                    <a:pt x="8335" y="10502"/>
                    <a:pt x="8406" y="10430"/>
                    <a:pt x="8406" y="10347"/>
                  </a:cubicBezTo>
                  <a:lnTo>
                    <a:pt x="8406" y="6632"/>
                  </a:lnTo>
                  <a:cubicBezTo>
                    <a:pt x="9109" y="6549"/>
                    <a:pt x="9633" y="5965"/>
                    <a:pt x="9633" y="5251"/>
                  </a:cubicBezTo>
                  <a:cubicBezTo>
                    <a:pt x="9621" y="4537"/>
                    <a:pt x="9085" y="3941"/>
                    <a:pt x="8394" y="3870"/>
                  </a:cubicBezTo>
                  <a:lnTo>
                    <a:pt x="8394" y="167"/>
                  </a:lnTo>
                  <a:cubicBezTo>
                    <a:pt x="8394" y="72"/>
                    <a:pt x="8311" y="0"/>
                    <a:pt x="8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a:extLst>
                <a:ext uri="{FF2B5EF4-FFF2-40B4-BE49-F238E27FC236}">
                  <a16:creationId xmlns:a16="http://schemas.microsoft.com/office/drawing/2014/main" id="{39DCB3E1-FBBB-E2F8-B911-2149237F623F}"/>
                </a:ext>
              </a:extLst>
            </p:cNvPr>
            <p:cNvSpPr/>
            <p:nvPr/>
          </p:nvSpPr>
          <p:spPr>
            <a:xfrm>
              <a:off x="6549060" y="3978567"/>
              <a:ext cx="26958" cy="10630"/>
            </a:xfrm>
            <a:custGeom>
              <a:avLst/>
              <a:gdLst/>
              <a:ahLst/>
              <a:cxnLst/>
              <a:rect l="l" t="t" r="r" b="b"/>
              <a:pathLst>
                <a:path w="847" h="334" extrusionOk="0">
                  <a:moveTo>
                    <a:pt x="156" y="0"/>
                  </a:moveTo>
                  <a:cubicBezTo>
                    <a:pt x="72" y="0"/>
                    <a:pt x="1" y="84"/>
                    <a:pt x="1" y="167"/>
                  </a:cubicBezTo>
                  <a:cubicBezTo>
                    <a:pt x="1" y="262"/>
                    <a:pt x="72" y="334"/>
                    <a:pt x="156" y="334"/>
                  </a:cubicBezTo>
                  <a:lnTo>
                    <a:pt x="680" y="334"/>
                  </a:lnTo>
                  <a:cubicBezTo>
                    <a:pt x="763" y="334"/>
                    <a:pt x="846" y="262"/>
                    <a:pt x="846" y="167"/>
                  </a:cubicBezTo>
                  <a:cubicBezTo>
                    <a:pt x="846" y="84"/>
                    <a:pt x="775"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a:extLst>
                <a:ext uri="{FF2B5EF4-FFF2-40B4-BE49-F238E27FC236}">
                  <a16:creationId xmlns:a16="http://schemas.microsoft.com/office/drawing/2014/main" id="{43CD4A0A-4867-AAAE-735D-6E5372980D5F}"/>
                </a:ext>
              </a:extLst>
            </p:cNvPr>
            <p:cNvSpPr/>
            <p:nvPr/>
          </p:nvSpPr>
          <p:spPr>
            <a:xfrm>
              <a:off x="6525572" y="3915357"/>
              <a:ext cx="24666" cy="22311"/>
            </a:xfrm>
            <a:custGeom>
              <a:avLst/>
              <a:gdLst/>
              <a:ahLst/>
              <a:cxnLst/>
              <a:rect l="l" t="t" r="r" b="b"/>
              <a:pathLst>
                <a:path w="775" h="701" extrusionOk="0">
                  <a:moveTo>
                    <a:pt x="605" y="1"/>
                  </a:moveTo>
                  <a:cubicBezTo>
                    <a:pt x="563" y="1"/>
                    <a:pt x="519" y="16"/>
                    <a:pt x="477" y="46"/>
                  </a:cubicBezTo>
                  <a:lnTo>
                    <a:pt x="108" y="415"/>
                  </a:lnTo>
                  <a:cubicBezTo>
                    <a:pt x="1" y="522"/>
                    <a:pt x="84" y="700"/>
                    <a:pt x="227" y="700"/>
                  </a:cubicBezTo>
                  <a:cubicBezTo>
                    <a:pt x="275" y="700"/>
                    <a:pt x="322" y="677"/>
                    <a:pt x="346" y="653"/>
                  </a:cubicBezTo>
                  <a:lnTo>
                    <a:pt x="715" y="284"/>
                  </a:lnTo>
                  <a:cubicBezTo>
                    <a:pt x="775" y="224"/>
                    <a:pt x="775" y="117"/>
                    <a:pt x="715" y="46"/>
                  </a:cubicBezTo>
                  <a:cubicBezTo>
                    <a:pt x="685" y="16"/>
                    <a:pt x="647" y="1"/>
                    <a:pt x="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a:extLst>
                <a:ext uri="{FF2B5EF4-FFF2-40B4-BE49-F238E27FC236}">
                  <a16:creationId xmlns:a16="http://schemas.microsoft.com/office/drawing/2014/main" id="{888BD902-A1A9-EB84-EB16-DAE102E0C327}"/>
                </a:ext>
              </a:extLst>
            </p:cNvPr>
            <p:cNvSpPr/>
            <p:nvPr/>
          </p:nvSpPr>
          <p:spPr>
            <a:xfrm>
              <a:off x="6527099" y="4030191"/>
              <a:ext cx="23139" cy="22661"/>
            </a:xfrm>
            <a:custGeom>
              <a:avLst/>
              <a:gdLst/>
              <a:ahLst/>
              <a:cxnLst/>
              <a:rect l="l" t="t" r="r" b="b"/>
              <a:pathLst>
                <a:path w="727" h="712" extrusionOk="0">
                  <a:moveTo>
                    <a:pt x="183" y="1"/>
                  </a:moveTo>
                  <a:cubicBezTo>
                    <a:pt x="140" y="1"/>
                    <a:pt x="96" y="15"/>
                    <a:pt x="60" y="45"/>
                  </a:cubicBezTo>
                  <a:cubicBezTo>
                    <a:pt x="0" y="105"/>
                    <a:pt x="0" y="212"/>
                    <a:pt x="60" y="283"/>
                  </a:cubicBezTo>
                  <a:lnTo>
                    <a:pt x="429" y="664"/>
                  </a:lnTo>
                  <a:cubicBezTo>
                    <a:pt x="466" y="696"/>
                    <a:pt x="505" y="711"/>
                    <a:pt x="543" y="711"/>
                  </a:cubicBezTo>
                  <a:cubicBezTo>
                    <a:pt x="590" y="711"/>
                    <a:pt x="634" y="687"/>
                    <a:pt x="667" y="641"/>
                  </a:cubicBezTo>
                  <a:cubicBezTo>
                    <a:pt x="727" y="569"/>
                    <a:pt x="727" y="486"/>
                    <a:pt x="667" y="426"/>
                  </a:cubicBezTo>
                  <a:lnTo>
                    <a:pt x="298" y="45"/>
                  </a:lnTo>
                  <a:cubicBezTo>
                    <a:pt x="268" y="15"/>
                    <a:pt x="227"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2461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a:extLst>
            <a:ext uri="{FF2B5EF4-FFF2-40B4-BE49-F238E27FC236}">
              <a16:creationId xmlns:a16="http://schemas.microsoft.com/office/drawing/2014/main" id="{4E16A685-96A0-6715-40FA-696E33168BE8}"/>
            </a:ext>
          </a:extLst>
        </p:cNvPr>
        <p:cNvGrpSpPr/>
        <p:nvPr/>
      </p:nvGrpSpPr>
      <p:grpSpPr>
        <a:xfrm>
          <a:off x="0" y="0"/>
          <a:ext cx="0" cy="0"/>
          <a:chOff x="0" y="0"/>
          <a:chExt cx="0" cy="0"/>
        </a:xfrm>
      </p:grpSpPr>
      <p:sp>
        <p:nvSpPr>
          <p:cNvPr id="317" name="Google Shape;317;p31">
            <a:extLst>
              <a:ext uri="{FF2B5EF4-FFF2-40B4-BE49-F238E27FC236}">
                <a16:creationId xmlns:a16="http://schemas.microsoft.com/office/drawing/2014/main" id="{26ADAF8B-732E-3CB9-CE2E-12DDE8E0542D}"/>
              </a:ext>
            </a:extLst>
          </p:cNvPr>
          <p:cNvSpPr txBox="1">
            <a:spLocks noGrp="1"/>
          </p:cNvSpPr>
          <p:nvPr>
            <p:ph type="title"/>
          </p:nvPr>
        </p:nvSpPr>
        <p:spPr>
          <a:xfrm>
            <a:off x="2079064" y="773992"/>
            <a:ext cx="4629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Future work</a:t>
            </a:r>
            <a:endParaRPr/>
          </a:p>
        </p:txBody>
      </p:sp>
      <p:grpSp>
        <p:nvGrpSpPr>
          <p:cNvPr id="319" name="Google Shape;319;p31">
            <a:extLst>
              <a:ext uri="{FF2B5EF4-FFF2-40B4-BE49-F238E27FC236}">
                <a16:creationId xmlns:a16="http://schemas.microsoft.com/office/drawing/2014/main" id="{40C27043-A3D8-E8F1-1C94-C845D77F4BC9}"/>
              </a:ext>
            </a:extLst>
          </p:cNvPr>
          <p:cNvGrpSpPr/>
          <p:nvPr/>
        </p:nvGrpSpPr>
        <p:grpSpPr>
          <a:xfrm>
            <a:off x="8107375" y="-12"/>
            <a:ext cx="4148250" cy="5588488"/>
            <a:chOff x="8107375" y="-12"/>
            <a:chExt cx="4148250" cy="5588488"/>
          </a:xfrm>
        </p:grpSpPr>
        <p:pic>
          <p:nvPicPr>
            <p:cNvPr id="320" name="Google Shape;320;p31">
              <a:extLst>
                <a:ext uri="{FF2B5EF4-FFF2-40B4-BE49-F238E27FC236}">
                  <a16:creationId xmlns:a16="http://schemas.microsoft.com/office/drawing/2014/main" id="{95C31FE2-EF67-3818-7A54-C7D1DE0133AF}"/>
                </a:ext>
              </a:extLst>
            </p:cNvPr>
            <p:cNvPicPr preferRelativeResize="0"/>
            <p:nvPr/>
          </p:nvPicPr>
          <p:blipFill>
            <a:blip r:embed="rId3">
              <a:alphaModFix/>
            </a:blip>
            <a:stretch>
              <a:fillRect/>
            </a:stretch>
          </p:blipFill>
          <p:spPr>
            <a:xfrm rot="5400000" flipH="1">
              <a:off x="8107375" y="1440225"/>
              <a:ext cx="4148250" cy="4148250"/>
            </a:xfrm>
            <a:prstGeom prst="rect">
              <a:avLst/>
            </a:prstGeom>
            <a:noFill/>
            <a:ln>
              <a:noFill/>
            </a:ln>
          </p:spPr>
        </p:pic>
        <p:pic>
          <p:nvPicPr>
            <p:cNvPr id="321" name="Google Shape;321;p31">
              <a:extLst>
                <a:ext uri="{FF2B5EF4-FFF2-40B4-BE49-F238E27FC236}">
                  <a16:creationId xmlns:a16="http://schemas.microsoft.com/office/drawing/2014/main" id="{CB5990FE-E2E3-69AC-9CCC-21E5D1437A60}"/>
                </a:ext>
              </a:extLst>
            </p:cNvPr>
            <p:cNvPicPr preferRelativeResize="0"/>
            <p:nvPr/>
          </p:nvPicPr>
          <p:blipFill>
            <a:blip r:embed="rId4">
              <a:alphaModFix/>
            </a:blip>
            <a:stretch>
              <a:fillRect/>
            </a:stretch>
          </p:blipFill>
          <p:spPr>
            <a:xfrm rot="5400000">
              <a:off x="8654238" y="-12"/>
              <a:ext cx="3389525" cy="3389525"/>
            </a:xfrm>
            <a:prstGeom prst="rect">
              <a:avLst/>
            </a:prstGeom>
            <a:noFill/>
            <a:ln>
              <a:noFill/>
            </a:ln>
          </p:spPr>
        </p:pic>
      </p:grpSp>
      <p:grpSp>
        <p:nvGrpSpPr>
          <p:cNvPr id="322" name="Google Shape;322;p31">
            <a:extLst>
              <a:ext uri="{FF2B5EF4-FFF2-40B4-BE49-F238E27FC236}">
                <a16:creationId xmlns:a16="http://schemas.microsoft.com/office/drawing/2014/main" id="{07688E1C-C392-44A4-A559-A04DE109B97C}"/>
              </a:ext>
            </a:extLst>
          </p:cNvPr>
          <p:cNvGrpSpPr/>
          <p:nvPr/>
        </p:nvGrpSpPr>
        <p:grpSpPr>
          <a:xfrm>
            <a:off x="-2273550" y="3952738"/>
            <a:ext cx="10986575" cy="4148250"/>
            <a:chOff x="-2273550" y="3952738"/>
            <a:chExt cx="10986575" cy="4148250"/>
          </a:xfrm>
        </p:grpSpPr>
        <p:pic>
          <p:nvPicPr>
            <p:cNvPr id="323" name="Google Shape;323;p31">
              <a:extLst>
                <a:ext uri="{FF2B5EF4-FFF2-40B4-BE49-F238E27FC236}">
                  <a16:creationId xmlns:a16="http://schemas.microsoft.com/office/drawing/2014/main" id="{531A6433-2D23-968A-CD56-A0E7227521A3}"/>
                </a:ext>
              </a:extLst>
            </p:cNvPr>
            <p:cNvPicPr preferRelativeResize="0"/>
            <p:nvPr/>
          </p:nvPicPr>
          <p:blipFill>
            <a:blip r:embed="rId5">
              <a:alphaModFix/>
            </a:blip>
            <a:stretch>
              <a:fillRect/>
            </a:stretch>
          </p:blipFill>
          <p:spPr>
            <a:xfrm rot="10800000">
              <a:off x="5133650" y="4045075"/>
              <a:ext cx="3579375" cy="3579375"/>
            </a:xfrm>
            <a:prstGeom prst="rect">
              <a:avLst/>
            </a:prstGeom>
            <a:noFill/>
            <a:ln>
              <a:noFill/>
            </a:ln>
          </p:spPr>
        </p:pic>
        <p:pic>
          <p:nvPicPr>
            <p:cNvPr id="324" name="Google Shape;324;p31">
              <a:extLst>
                <a:ext uri="{FF2B5EF4-FFF2-40B4-BE49-F238E27FC236}">
                  <a16:creationId xmlns:a16="http://schemas.microsoft.com/office/drawing/2014/main" id="{8D01B2E9-4F93-91BC-49CF-3C5EC529D353}"/>
                </a:ext>
              </a:extLst>
            </p:cNvPr>
            <p:cNvPicPr preferRelativeResize="0"/>
            <p:nvPr/>
          </p:nvPicPr>
          <p:blipFill>
            <a:blip r:embed="rId3">
              <a:alphaModFix/>
            </a:blip>
            <a:stretch>
              <a:fillRect/>
            </a:stretch>
          </p:blipFill>
          <p:spPr>
            <a:xfrm rot="10800000" flipH="1">
              <a:off x="-2273550" y="3952738"/>
              <a:ext cx="4148250" cy="4148250"/>
            </a:xfrm>
            <a:prstGeom prst="rect">
              <a:avLst/>
            </a:prstGeom>
            <a:noFill/>
            <a:ln>
              <a:noFill/>
            </a:ln>
          </p:spPr>
        </p:pic>
        <p:pic>
          <p:nvPicPr>
            <p:cNvPr id="325" name="Google Shape;325;p31">
              <a:extLst>
                <a:ext uri="{FF2B5EF4-FFF2-40B4-BE49-F238E27FC236}">
                  <a16:creationId xmlns:a16="http://schemas.microsoft.com/office/drawing/2014/main" id="{06C95E7E-0E4F-0228-CEE9-DD8CC36637AD}"/>
                </a:ext>
              </a:extLst>
            </p:cNvPr>
            <p:cNvPicPr preferRelativeResize="0"/>
            <p:nvPr/>
          </p:nvPicPr>
          <p:blipFill>
            <a:blip r:embed="rId4">
              <a:alphaModFix/>
            </a:blip>
            <a:stretch>
              <a:fillRect/>
            </a:stretch>
          </p:blipFill>
          <p:spPr>
            <a:xfrm rot="5400000">
              <a:off x="850338" y="4234913"/>
              <a:ext cx="3389525" cy="3389525"/>
            </a:xfrm>
            <a:prstGeom prst="rect">
              <a:avLst/>
            </a:prstGeom>
            <a:noFill/>
            <a:ln>
              <a:noFill/>
            </a:ln>
          </p:spPr>
        </p:pic>
      </p:grpSp>
      <p:grpSp>
        <p:nvGrpSpPr>
          <p:cNvPr id="326" name="Google Shape;326;p31">
            <a:extLst>
              <a:ext uri="{FF2B5EF4-FFF2-40B4-BE49-F238E27FC236}">
                <a16:creationId xmlns:a16="http://schemas.microsoft.com/office/drawing/2014/main" id="{3FF0683F-A341-5181-B3FA-6F3B3B5F90C7}"/>
              </a:ext>
            </a:extLst>
          </p:cNvPr>
          <p:cNvGrpSpPr/>
          <p:nvPr/>
        </p:nvGrpSpPr>
        <p:grpSpPr>
          <a:xfrm>
            <a:off x="1473375" y="-3286112"/>
            <a:ext cx="6870175" cy="4148250"/>
            <a:chOff x="1473375" y="-3286112"/>
            <a:chExt cx="6870175" cy="4148250"/>
          </a:xfrm>
        </p:grpSpPr>
        <p:pic>
          <p:nvPicPr>
            <p:cNvPr id="327" name="Google Shape;327;p31">
              <a:extLst>
                <a:ext uri="{FF2B5EF4-FFF2-40B4-BE49-F238E27FC236}">
                  <a16:creationId xmlns:a16="http://schemas.microsoft.com/office/drawing/2014/main" id="{721D359D-E233-997E-F7A6-85FA9AB6CE05}"/>
                </a:ext>
              </a:extLst>
            </p:cNvPr>
            <p:cNvPicPr preferRelativeResize="0"/>
            <p:nvPr/>
          </p:nvPicPr>
          <p:blipFill>
            <a:blip r:embed="rId5">
              <a:alphaModFix/>
            </a:blip>
            <a:stretch>
              <a:fillRect/>
            </a:stretch>
          </p:blipFill>
          <p:spPr>
            <a:xfrm rot="10800000">
              <a:off x="5503125" y="-2064450"/>
              <a:ext cx="2840425" cy="2840425"/>
            </a:xfrm>
            <a:prstGeom prst="rect">
              <a:avLst/>
            </a:prstGeom>
            <a:noFill/>
            <a:ln>
              <a:noFill/>
            </a:ln>
          </p:spPr>
        </p:pic>
        <p:pic>
          <p:nvPicPr>
            <p:cNvPr id="328" name="Google Shape;328;p31">
              <a:extLst>
                <a:ext uri="{FF2B5EF4-FFF2-40B4-BE49-F238E27FC236}">
                  <a16:creationId xmlns:a16="http://schemas.microsoft.com/office/drawing/2014/main" id="{D80F123E-C406-734D-86C4-8A6D9C2D1038}"/>
                </a:ext>
              </a:extLst>
            </p:cNvPr>
            <p:cNvPicPr preferRelativeResize="0"/>
            <p:nvPr/>
          </p:nvPicPr>
          <p:blipFill>
            <a:blip r:embed="rId3">
              <a:alphaModFix/>
            </a:blip>
            <a:stretch>
              <a:fillRect/>
            </a:stretch>
          </p:blipFill>
          <p:spPr>
            <a:xfrm flipH="1">
              <a:off x="1473375" y="-3286112"/>
              <a:ext cx="4148250" cy="4148250"/>
            </a:xfrm>
            <a:prstGeom prst="rect">
              <a:avLst/>
            </a:prstGeom>
            <a:noFill/>
            <a:ln>
              <a:noFill/>
            </a:ln>
          </p:spPr>
        </p:pic>
      </p:grpSp>
      <p:grpSp>
        <p:nvGrpSpPr>
          <p:cNvPr id="330" name="Google Shape;330;p31">
            <a:extLst>
              <a:ext uri="{FF2B5EF4-FFF2-40B4-BE49-F238E27FC236}">
                <a16:creationId xmlns:a16="http://schemas.microsoft.com/office/drawing/2014/main" id="{74DE22A5-A41B-12DE-4360-FA081EB59122}"/>
              </a:ext>
            </a:extLst>
          </p:cNvPr>
          <p:cNvGrpSpPr/>
          <p:nvPr/>
        </p:nvGrpSpPr>
        <p:grpSpPr>
          <a:xfrm>
            <a:off x="-1675150" y="-1671825"/>
            <a:ext cx="3549850" cy="6632325"/>
            <a:chOff x="-1675150" y="-1671825"/>
            <a:chExt cx="3549850" cy="6632325"/>
          </a:xfrm>
        </p:grpSpPr>
        <p:pic>
          <p:nvPicPr>
            <p:cNvPr id="331" name="Google Shape;331;p31">
              <a:extLst>
                <a:ext uri="{FF2B5EF4-FFF2-40B4-BE49-F238E27FC236}">
                  <a16:creationId xmlns:a16="http://schemas.microsoft.com/office/drawing/2014/main" id="{4631B877-428C-10F4-03DF-316A8AFE615E}"/>
                </a:ext>
              </a:extLst>
            </p:cNvPr>
            <p:cNvPicPr preferRelativeResize="0"/>
            <p:nvPr/>
          </p:nvPicPr>
          <p:blipFill>
            <a:blip r:embed="rId6">
              <a:alphaModFix/>
            </a:blip>
            <a:stretch>
              <a:fillRect/>
            </a:stretch>
          </p:blipFill>
          <p:spPr>
            <a:xfrm rot="-5400000">
              <a:off x="-1675150" y="-1671825"/>
              <a:ext cx="3549850" cy="3549850"/>
            </a:xfrm>
            <a:prstGeom prst="rect">
              <a:avLst/>
            </a:prstGeom>
            <a:noFill/>
            <a:ln>
              <a:noFill/>
            </a:ln>
          </p:spPr>
        </p:pic>
        <p:pic>
          <p:nvPicPr>
            <p:cNvPr id="332" name="Google Shape;332;p31">
              <a:extLst>
                <a:ext uri="{FF2B5EF4-FFF2-40B4-BE49-F238E27FC236}">
                  <a16:creationId xmlns:a16="http://schemas.microsoft.com/office/drawing/2014/main" id="{AE507A20-6AE3-9989-3B9C-D33F307605AF}"/>
                </a:ext>
              </a:extLst>
            </p:cNvPr>
            <p:cNvPicPr preferRelativeResize="0"/>
            <p:nvPr/>
          </p:nvPicPr>
          <p:blipFill>
            <a:blip r:embed="rId7">
              <a:alphaModFix/>
            </a:blip>
            <a:stretch>
              <a:fillRect/>
            </a:stretch>
          </p:blipFill>
          <p:spPr>
            <a:xfrm rot="5400000">
              <a:off x="-1645587" y="2068175"/>
              <a:ext cx="2892325" cy="2892325"/>
            </a:xfrm>
            <a:prstGeom prst="rect">
              <a:avLst/>
            </a:prstGeom>
            <a:noFill/>
            <a:ln>
              <a:noFill/>
            </a:ln>
          </p:spPr>
        </p:pic>
      </p:grpSp>
      <p:sp>
        <p:nvSpPr>
          <p:cNvPr id="2" name="TextBox 1">
            <a:extLst>
              <a:ext uri="{FF2B5EF4-FFF2-40B4-BE49-F238E27FC236}">
                <a16:creationId xmlns:a16="http://schemas.microsoft.com/office/drawing/2014/main" id="{15B256ED-44EE-585D-9251-2DA3C9B85774}"/>
              </a:ext>
            </a:extLst>
          </p:cNvPr>
          <p:cNvSpPr txBox="1"/>
          <p:nvPr/>
        </p:nvSpPr>
        <p:spPr>
          <a:xfrm>
            <a:off x="514350" y="1769459"/>
            <a:ext cx="8139888" cy="1692771"/>
          </a:xfrm>
          <a:prstGeom prst="rect">
            <a:avLst/>
          </a:prstGeom>
          <a:noFill/>
        </p:spPr>
        <p:txBody>
          <a:bodyPr wrap="square" rtlCol="0">
            <a:spAutoFit/>
          </a:bodyPr>
          <a:lstStyle/>
          <a:p>
            <a:pPr algn="l"/>
            <a:r>
              <a:rPr lang="en-US" sz="1300" b="1" i="0">
                <a:solidFill>
                  <a:schemeClr val="tx1"/>
                </a:solidFill>
                <a:effectLst/>
                <a:latin typeface="Blinker" panose="020B0604020202020204" charset="0"/>
              </a:rPr>
              <a:t>Potential Future Enhancements for Communication Systems</a:t>
            </a:r>
          </a:p>
          <a:p>
            <a:pPr algn="l">
              <a:buFont typeface="+mj-lt"/>
              <a:buAutoNum type="arabicPeriod"/>
            </a:pPr>
            <a:endParaRPr lang="en-US" sz="1300" b="1" i="0">
              <a:solidFill>
                <a:schemeClr val="tx1"/>
              </a:solidFill>
              <a:effectLst/>
              <a:latin typeface="Blinker" panose="020B0604020202020204" charset="0"/>
            </a:endParaRPr>
          </a:p>
          <a:p>
            <a:pPr algn="l">
              <a:buFont typeface="+mj-lt"/>
              <a:buAutoNum type="arabicPeriod"/>
            </a:pPr>
            <a:r>
              <a:rPr lang="en-US" sz="1300" b="1" i="0">
                <a:solidFill>
                  <a:schemeClr val="tx1"/>
                </a:solidFill>
                <a:effectLst/>
                <a:latin typeface="Blinker" panose="020B0604020202020204" charset="0"/>
              </a:rPr>
              <a:t> Model Integration with Walkie-Talkies:</a:t>
            </a:r>
            <a:r>
              <a:rPr lang="en-US" sz="1300" i="0">
                <a:solidFill>
                  <a:schemeClr val="tx1"/>
                </a:solidFill>
                <a:effectLst/>
                <a:latin typeface="Blinker" panose="020B0604020202020204" charset="0"/>
              </a:rPr>
              <a:t> Combine the model into existing systems to perform Real-time Denoising.</a:t>
            </a:r>
          </a:p>
          <a:p>
            <a:pPr algn="l">
              <a:buFont typeface="+mj-lt"/>
              <a:buAutoNum type="arabicPeriod"/>
            </a:pPr>
            <a:endParaRPr lang="en-US" sz="1300" b="1" i="0">
              <a:solidFill>
                <a:schemeClr val="tx1"/>
              </a:solidFill>
              <a:effectLst/>
              <a:latin typeface="Blinker" panose="020B0604020202020204" charset="0"/>
            </a:endParaRPr>
          </a:p>
          <a:p>
            <a:pPr algn="l">
              <a:buFont typeface="+mj-lt"/>
              <a:buAutoNum type="arabicPeriod"/>
            </a:pPr>
            <a:r>
              <a:rPr lang="en-US" sz="1300" b="1" i="0">
                <a:solidFill>
                  <a:schemeClr val="tx1"/>
                </a:solidFill>
                <a:effectLst/>
                <a:latin typeface="Blinker" panose="020B0604020202020204" charset="0"/>
              </a:rPr>
              <a:t> Enhanced Speech Quality: </a:t>
            </a:r>
            <a:r>
              <a:rPr lang="en-US" sz="1300" i="0">
                <a:solidFill>
                  <a:schemeClr val="tx1"/>
                </a:solidFill>
                <a:effectLst/>
                <a:latin typeface="Blinker" panose="020B0604020202020204" charset="0"/>
              </a:rPr>
              <a:t>Add layers to improve speech clarity.</a:t>
            </a:r>
          </a:p>
          <a:p>
            <a:pPr algn="l">
              <a:buFont typeface="+mj-lt"/>
              <a:buAutoNum type="arabicPeriod"/>
            </a:pPr>
            <a:endParaRPr lang="en-US" sz="1300" b="1" i="0">
              <a:solidFill>
                <a:schemeClr val="tx1"/>
              </a:solidFill>
              <a:effectLst/>
              <a:latin typeface="Blinker" panose="020B0604020202020204" charset="0"/>
            </a:endParaRPr>
          </a:p>
          <a:p>
            <a:pPr algn="l">
              <a:buFont typeface="+mj-lt"/>
              <a:buAutoNum type="arabicPeriod"/>
            </a:pPr>
            <a:r>
              <a:rPr lang="en-US" sz="1300" b="1" i="0">
                <a:solidFill>
                  <a:schemeClr val="tx1"/>
                </a:solidFill>
                <a:effectLst/>
                <a:latin typeface="Blinker" panose="020B0604020202020204" charset="0"/>
              </a:rPr>
              <a:t> Automated Dataset Generation: </a:t>
            </a:r>
            <a:r>
              <a:rPr lang="en-US" sz="1300" i="0">
                <a:solidFill>
                  <a:schemeClr val="tx1"/>
                </a:solidFill>
                <a:effectLst/>
                <a:latin typeface="Blinker" panose="020B0604020202020204" charset="0"/>
              </a:rPr>
              <a:t>Develop a system for automated data collection and labeling within the existing communication systems.</a:t>
            </a:r>
          </a:p>
        </p:txBody>
      </p:sp>
    </p:spTree>
    <p:extLst>
      <p:ext uri="{BB962C8B-B14F-4D97-AF65-F5344CB8AC3E}">
        <p14:creationId xmlns:p14="http://schemas.microsoft.com/office/powerpoint/2010/main" val="1882215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a:extLst>
            <a:ext uri="{FF2B5EF4-FFF2-40B4-BE49-F238E27FC236}">
              <a16:creationId xmlns:a16="http://schemas.microsoft.com/office/drawing/2014/main" id="{ACDA6CD5-E3FE-C607-69C1-501486A9A02B}"/>
            </a:ext>
          </a:extLst>
        </p:cNvPr>
        <p:cNvGrpSpPr/>
        <p:nvPr/>
      </p:nvGrpSpPr>
      <p:grpSpPr>
        <a:xfrm>
          <a:off x="0" y="0"/>
          <a:ext cx="0" cy="0"/>
          <a:chOff x="0" y="0"/>
          <a:chExt cx="0" cy="0"/>
        </a:xfrm>
      </p:grpSpPr>
      <p:sp>
        <p:nvSpPr>
          <p:cNvPr id="317" name="Google Shape;317;p31">
            <a:extLst>
              <a:ext uri="{FF2B5EF4-FFF2-40B4-BE49-F238E27FC236}">
                <a16:creationId xmlns:a16="http://schemas.microsoft.com/office/drawing/2014/main" id="{C8783D5B-774A-DD41-DE8F-176BD7478CAC}"/>
              </a:ext>
            </a:extLst>
          </p:cNvPr>
          <p:cNvSpPr txBox="1">
            <a:spLocks noGrp="1"/>
          </p:cNvSpPr>
          <p:nvPr>
            <p:ph type="title"/>
          </p:nvPr>
        </p:nvSpPr>
        <p:spPr>
          <a:xfrm>
            <a:off x="1991212" y="1653991"/>
            <a:ext cx="4629300" cy="152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 for listening</a:t>
            </a:r>
            <a:endParaRPr/>
          </a:p>
        </p:txBody>
      </p:sp>
      <p:grpSp>
        <p:nvGrpSpPr>
          <p:cNvPr id="319" name="Google Shape;319;p31">
            <a:extLst>
              <a:ext uri="{FF2B5EF4-FFF2-40B4-BE49-F238E27FC236}">
                <a16:creationId xmlns:a16="http://schemas.microsoft.com/office/drawing/2014/main" id="{C316E4A8-4D06-DBCC-9E42-AB867697E7F8}"/>
              </a:ext>
            </a:extLst>
          </p:cNvPr>
          <p:cNvGrpSpPr/>
          <p:nvPr/>
        </p:nvGrpSpPr>
        <p:grpSpPr>
          <a:xfrm>
            <a:off x="8107375" y="-12"/>
            <a:ext cx="4148250" cy="5588488"/>
            <a:chOff x="8107375" y="-12"/>
            <a:chExt cx="4148250" cy="5588488"/>
          </a:xfrm>
        </p:grpSpPr>
        <p:pic>
          <p:nvPicPr>
            <p:cNvPr id="320" name="Google Shape;320;p31">
              <a:extLst>
                <a:ext uri="{FF2B5EF4-FFF2-40B4-BE49-F238E27FC236}">
                  <a16:creationId xmlns:a16="http://schemas.microsoft.com/office/drawing/2014/main" id="{24227012-A356-DCDD-6EAA-DA252403FD90}"/>
                </a:ext>
              </a:extLst>
            </p:cNvPr>
            <p:cNvPicPr preferRelativeResize="0"/>
            <p:nvPr/>
          </p:nvPicPr>
          <p:blipFill>
            <a:blip r:embed="rId3">
              <a:alphaModFix/>
            </a:blip>
            <a:stretch>
              <a:fillRect/>
            </a:stretch>
          </p:blipFill>
          <p:spPr>
            <a:xfrm rot="5400000" flipH="1">
              <a:off x="8107375" y="1440225"/>
              <a:ext cx="4148250" cy="4148250"/>
            </a:xfrm>
            <a:prstGeom prst="rect">
              <a:avLst/>
            </a:prstGeom>
            <a:noFill/>
            <a:ln>
              <a:noFill/>
            </a:ln>
          </p:spPr>
        </p:pic>
        <p:pic>
          <p:nvPicPr>
            <p:cNvPr id="321" name="Google Shape;321;p31">
              <a:extLst>
                <a:ext uri="{FF2B5EF4-FFF2-40B4-BE49-F238E27FC236}">
                  <a16:creationId xmlns:a16="http://schemas.microsoft.com/office/drawing/2014/main" id="{9DFF7AEC-0007-2A7C-16C5-7BB6ED2519BF}"/>
                </a:ext>
              </a:extLst>
            </p:cNvPr>
            <p:cNvPicPr preferRelativeResize="0"/>
            <p:nvPr/>
          </p:nvPicPr>
          <p:blipFill>
            <a:blip r:embed="rId4">
              <a:alphaModFix/>
            </a:blip>
            <a:stretch>
              <a:fillRect/>
            </a:stretch>
          </p:blipFill>
          <p:spPr>
            <a:xfrm rot="5400000">
              <a:off x="8654238" y="-12"/>
              <a:ext cx="3389525" cy="3389525"/>
            </a:xfrm>
            <a:prstGeom prst="rect">
              <a:avLst/>
            </a:prstGeom>
            <a:noFill/>
            <a:ln>
              <a:noFill/>
            </a:ln>
          </p:spPr>
        </p:pic>
      </p:grpSp>
      <p:grpSp>
        <p:nvGrpSpPr>
          <p:cNvPr id="322" name="Google Shape;322;p31">
            <a:extLst>
              <a:ext uri="{FF2B5EF4-FFF2-40B4-BE49-F238E27FC236}">
                <a16:creationId xmlns:a16="http://schemas.microsoft.com/office/drawing/2014/main" id="{D1A947ED-0943-21D2-A372-F199E005842A}"/>
              </a:ext>
            </a:extLst>
          </p:cNvPr>
          <p:cNvGrpSpPr/>
          <p:nvPr/>
        </p:nvGrpSpPr>
        <p:grpSpPr>
          <a:xfrm>
            <a:off x="-2273550" y="3952738"/>
            <a:ext cx="10986575" cy="4148250"/>
            <a:chOff x="-2273550" y="3952738"/>
            <a:chExt cx="10986575" cy="4148250"/>
          </a:xfrm>
        </p:grpSpPr>
        <p:pic>
          <p:nvPicPr>
            <p:cNvPr id="323" name="Google Shape;323;p31">
              <a:extLst>
                <a:ext uri="{FF2B5EF4-FFF2-40B4-BE49-F238E27FC236}">
                  <a16:creationId xmlns:a16="http://schemas.microsoft.com/office/drawing/2014/main" id="{44B88DD6-60B9-180F-2FE2-A8770BA7F557}"/>
                </a:ext>
              </a:extLst>
            </p:cNvPr>
            <p:cNvPicPr preferRelativeResize="0"/>
            <p:nvPr/>
          </p:nvPicPr>
          <p:blipFill>
            <a:blip r:embed="rId5">
              <a:alphaModFix/>
            </a:blip>
            <a:stretch>
              <a:fillRect/>
            </a:stretch>
          </p:blipFill>
          <p:spPr>
            <a:xfrm rot="10800000">
              <a:off x="5133650" y="4045075"/>
              <a:ext cx="3579375" cy="3579375"/>
            </a:xfrm>
            <a:prstGeom prst="rect">
              <a:avLst/>
            </a:prstGeom>
            <a:noFill/>
            <a:ln>
              <a:noFill/>
            </a:ln>
          </p:spPr>
        </p:pic>
        <p:pic>
          <p:nvPicPr>
            <p:cNvPr id="324" name="Google Shape;324;p31">
              <a:extLst>
                <a:ext uri="{FF2B5EF4-FFF2-40B4-BE49-F238E27FC236}">
                  <a16:creationId xmlns:a16="http://schemas.microsoft.com/office/drawing/2014/main" id="{4F092A39-9D54-3051-F4B1-9041571D0523}"/>
                </a:ext>
              </a:extLst>
            </p:cNvPr>
            <p:cNvPicPr preferRelativeResize="0"/>
            <p:nvPr/>
          </p:nvPicPr>
          <p:blipFill>
            <a:blip r:embed="rId3">
              <a:alphaModFix/>
            </a:blip>
            <a:stretch>
              <a:fillRect/>
            </a:stretch>
          </p:blipFill>
          <p:spPr>
            <a:xfrm rot="10800000" flipH="1">
              <a:off x="-2273550" y="3952738"/>
              <a:ext cx="4148250" cy="4148250"/>
            </a:xfrm>
            <a:prstGeom prst="rect">
              <a:avLst/>
            </a:prstGeom>
            <a:noFill/>
            <a:ln>
              <a:noFill/>
            </a:ln>
          </p:spPr>
        </p:pic>
        <p:pic>
          <p:nvPicPr>
            <p:cNvPr id="325" name="Google Shape;325;p31">
              <a:extLst>
                <a:ext uri="{FF2B5EF4-FFF2-40B4-BE49-F238E27FC236}">
                  <a16:creationId xmlns:a16="http://schemas.microsoft.com/office/drawing/2014/main" id="{C532558E-C02A-F153-E4D2-3EB25F2C8C63}"/>
                </a:ext>
              </a:extLst>
            </p:cNvPr>
            <p:cNvPicPr preferRelativeResize="0"/>
            <p:nvPr/>
          </p:nvPicPr>
          <p:blipFill>
            <a:blip r:embed="rId4">
              <a:alphaModFix/>
            </a:blip>
            <a:stretch>
              <a:fillRect/>
            </a:stretch>
          </p:blipFill>
          <p:spPr>
            <a:xfrm rot="5400000">
              <a:off x="850338" y="4234913"/>
              <a:ext cx="3389525" cy="3389525"/>
            </a:xfrm>
            <a:prstGeom prst="rect">
              <a:avLst/>
            </a:prstGeom>
            <a:noFill/>
            <a:ln>
              <a:noFill/>
            </a:ln>
          </p:spPr>
        </p:pic>
      </p:grpSp>
      <p:grpSp>
        <p:nvGrpSpPr>
          <p:cNvPr id="326" name="Google Shape;326;p31">
            <a:extLst>
              <a:ext uri="{FF2B5EF4-FFF2-40B4-BE49-F238E27FC236}">
                <a16:creationId xmlns:a16="http://schemas.microsoft.com/office/drawing/2014/main" id="{832FEA89-E08E-1334-1B54-4787F5C331D3}"/>
              </a:ext>
            </a:extLst>
          </p:cNvPr>
          <p:cNvGrpSpPr/>
          <p:nvPr/>
        </p:nvGrpSpPr>
        <p:grpSpPr>
          <a:xfrm>
            <a:off x="1473375" y="-3286112"/>
            <a:ext cx="6870175" cy="4148250"/>
            <a:chOff x="1473375" y="-3286112"/>
            <a:chExt cx="6870175" cy="4148250"/>
          </a:xfrm>
        </p:grpSpPr>
        <p:pic>
          <p:nvPicPr>
            <p:cNvPr id="327" name="Google Shape;327;p31">
              <a:extLst>
                <a:ext uri="{FF2B5EF4-FFF2-40B4-BE49-F238E27FC236}">
                  <a16:creationId xmlns:a16="http://schemas.microsoft.com/office/drawing/2014/main" id="{0AAB74F3-2034-55F0-1D85-EF21C42D8732}"/>
                </a:ext>
              </a:extLst>
            </p:cNvPr>
            <p:cNvPicPr preferRelativeResize="0"/>
            <p:nvPr/>
          </p:nvPicPr>
          <p:blipFill>
            <a:blip r:embed="rId5">
              <a:alphaModFix/>
            </a:blip>
            <a:stretch>
              <a:fillRect/>
            </a:stretch>
          </p:blipFill>
          <p:spPr>
            <a:xfrm rot="10800000">
              <a:off x="5503125" y="-2064450"/>
              <a:ext cx="2840425" cy="2840425"/>
            </a:xfrm>
            <a:prstGeom prst="rect">
              <a:avLst/>
            </a:prstGeom>
            <a:noFill/>
            <a:ln>
              <a:noFill/>
            </a:ln>
          </p:spPr>
        </p:pic>
        <p:pic>
          <p:nvPicPr>
            <p:cNvPr id="328" name="Google Shape;328;p31">
              <a:extLst>
                <a:ext uri="{FF2B5EF4-FFF2-40B4-BE49-F238E27FC236}">
                  <a16:creationId xmlns:a16="http://schemas.microsoft.com/office/drawing/2014/main" id="{7C1682A2-A545-BF41-2EF7-84F21F5130AB}"/>
                </a:ext>
              </a:extLst>
            </p:cNvPr>
            <p:cNvPicPr preferRelativeResize="0"/>
            <p:nvPr/>
          </p:nvPicPr>
          <p:blipFill>
            <a:blip r:embed="rId3">
              <a:alphaModFix/>
            </a:blip>
            <a:stretch>
              <a:fillRect/>
            </a:stretch>
          </p:blipFill>
          <p:spPr>
            <a:xfrm flipH="1">
              <a:off x="1473375" y="-3286112"/>
              <a:ext cx="4148250" cy="4148250"/>
            </a:xfrm>
            <a:prstGeom prst="rect">
              <a:avLst/>
            </a:prstGeom>
            <a:noFill/>
            <a:ln>
              <a:noFill/>
            </a:ln>
          </p:spPr>
        </p:pic>
      </p:grpSp>
      <p:grpSp>
        <p:nvGrpSpPr>
          <p:cNvPr id="330" name="Google Shape;330;p31">
            <a:extLst>
              <a:ext uri="{FF2B5EF4-FFF2-40B4-BE49-F238E27FC236}">
                <a16:creationId xmlns:a16="http://schemas.microsoft.com/office/drawing/2014/main" id="{584B92AA-38F0-EE7A-A443-07D580BDC56C}"/>
              </a:ext>
            </a:extLst>
          </p:cNvPr>
          <p:cNvGrpSpPr/>
          <p:nvPr/>
        </p:nvGrpSpPr>
        <p:grpSpPr>
          <a:xfrm>
            <a:off x="-1675150" y="-1671825"/>
            <a:ext cx="3549850" cy="6632325"/>
            <a:chOff x="-1675150" y="-1671825"/>
            <a:chExt cx="3549850" cy="6632325"/>
          </a:xfrm>
        </p:grpSpPr>
        <p:pic>
          <p:nvPicPr>
            <p:cNvPr id="331" name="Google Shape;331;p31">
              <a:extLst>
                <a:ext uri="{FF2B5EF4-FFF2-40B4-BE49-F238E27FC236}">
                  <a16:creationId xmlns:a16="http://schemas.microsoft.com/office/drawing/2014/main" id="{3ED44720-8774-FFC3-5C7B-DB5AB9AB97DB}"/>
                </a:ext>
              </a:extLst>
            </p:cNvPr>
            <p:cNvPicPr preferRelativeResize="0"/>
            <p:nvPr/>
          </p:nvPicPr>
          <p:blipFill>
            <a:blip r:embed="rId6">
              <a:alphaModFix/>
            </a:blip>
            <a:stretch>
              <a:fillRect/>
            </a:stretch>
          </p:blipFill>
          <p:spPr>
            <a:xfrm rot="-5400000">
              <a:off x="-1675150" y="-1671825"/>
              <a:ext cx="3549850" cy="3549850"/>
            </a:xfrm>
            <a:prstGeom prst="rect">
              <a:avLst/>
            </a:prstGeom>
            <a:noFill/>
            <a:ln>
              <a:noFill/>
            </a:ln>
          </p:spPr>
        </p:pic>
        <p:pic>
          <p:nvPicPr>
            <p:cNvPr id="332" name="Google Shape;332;p31">
              <a:extLst>
                <a:ext uri="{FF2B5EF4-FFF2-40B4-BE49-F238E27FC236}">
                  <a16:creationId xmlns:a16="http://schemas.microsoft.com/office/drawing/2014/main" id="{22D685E1-FF72-9681-48D6-EC555E7C2D81}"/>
                </a:ext>
              </a:extLst>
            </p:cNvPr>
            <p:cNvPicPr preferRelativeResize="0"/>
            <p:nvPr/>
          </p:nvPicPr>
          <p:blipFill>
            <a:blip r:embed="rId7">
              <a:alphaModFix/>
            </a:blip>
            <a:stretch>
              <a:fillRect/>
            </a:stretch>
          </p:blipFill>
          <p:spPr>
            <a:xfrm rot="5400000">
              <a:off x="-1645587" y="2068175"/>
              <a:ext cx="2892325" cy="2892325"/>
            </a:xfrm>
            <a:prstGeom prst="rect">
              <a:avLst/>
            </a:prstGeom>
            <a:noFill/>
            <a:ln>
              <a:noFill/>
            </a:ln>
          </p:spPr>
        </p:pic>
      </p:grpSp>
    </p:spTree>
    <p:extLst>
      <p:ext uri="{BB962C8B-B14F-4D97-AF65-F5344CB8AC3E}">
        <p14:creationId xmlns:p14="http://schemas.microsoft.com/office/powerpoint/2010/main" val="193625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a:extLst>
            <a:ext uri="{FF2B5EF4-FFF2-40B4-BE49-F238E27FC236}">
              <a16:creationId xmlns:a16="http://schemas.microsoft.com/office/drawing/2014/main" id="{229A88D9-79AE-03A3-5774-DB2630400DAF}"/>
            </a:ext>
          </a:extLst>
        </p:cNvPr>
        <p:cNvGrpSpPr/>
        <p:nvPr/>
      </p:nvGrpSpPr>
      <p:grpSpPr>
        <a:xfrm>
          <a:off x="0" y="0"/>
          <a:ext cx="0" cy="0"/>
          <a:chOff x="0" y="0"/>
          <a:chExt cx="0" cy="0"/>
        </a:xfrm>
      </p:grpSpPr>
      <p:sp>
        <p:nvSpPr>
          <p:cNvPr id="317" name="Google Shape;317;p31">
            <a:extLst>
              <a:ext uri="{FF2B5EF4-FFF2-40B4-BE49-F238E27FC236}">
                <a16:creationId xmlns:a16="http://schemas.microsoft.com/office/drawing/2014/main" id="{C4A854D3-DD81-14CF-7FED-D88D83F69A5F}"/>
              </a:ext>
            </a:extLst>
          </p:cNvPr>
          <p:cNvSpPr txBox="1">
            <a:spLocks noGrp="1"/>
          </p:cNvSpPr>
          <p:nvPr>
            <p:ph type="title"/>
          </p:nvPr>
        </p:nvSpPr>
        <p:spPr>
          <a:xfrm>
            <a:off x="2257350" y="2403800"/>
            <a:ext cx="4629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318" name="Google Shape;318;p31">
            <a:extLst>
              <a:ext uri="{FF2B5EF4-FFF2-40B4-BE49-F238E27FC236}">
                <a16:creationId xmlns:a16="http://schemas.microsoft.com/office/drawing/2014/main" id="{914CAC4C-3253-8D70-CC0A-AC722A76B725}"/>
              </a:ext>
            </a:extLst>
          </p:cNvPr>
          <p:cNvSpPr txBox="1">
            <a:spLocks noGrp="1"/>
          </p:cNvSpPr>
          <p:nvPr>
            <p:ph type="title" idx="2"/>
          </p:nvPr>
        </p:nvSpPr>
        <p:spPr>
          <a:xfrm>
            <a:off x="3905700" y="1530875"/>
            <a:ext cx="1332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319" name="Google Shape;319;p31">
            <a:extLst>
              <a:ext uri="{FF2B5EF4-FFF2-40B4-BE49-F238E27FC236}">
                <a16:creationId xmlns:a16="http://schemas.microsoft.com/office/drawing/2014/main" id="{73E93B18-2215-FCC4-2490-BD1651434ADA}"/>
              </a:ext>
            </a:extLst>
          </p:cNvPr>
          <p:cNvGrpSpPr/>
          <p:nvPr/>
        </p:nvGrpSpPr>
        <p:grpSpPr>
          <a:xfrm>
            <a:off x="8107375" y="-12"/>
            <a:ext cx="4148250" cy="5588488"/>
            <a:chOff x="8107375" y="-12"/>
            <a:chExt cx="4148250" cy="5588488"/>
          </a:xfrm>
        </p:grpSpPr>
        <p:pic>
          <p:nvPicPr>
            <p:cNvPr id="320" name="Google Shape;320;p31">
              <a:extLst>
                <a:ext uri="{FF2B5EF4-FFF2-40B4-BE49-F238E27FC236}">
                  <a16:creationId xmlns:a16="http://schemas.microsoft.com/office/drawing/2014/main" id="{2E64559A-B48C-D2E7-A024-2C50D50EB8A4}"/>
                </a:ext>
              </a:extLst>
            </p:cNvPr>
            <p:cNvPicPr preferRelativeResize="0"/>
            <p:nvPr/>
          </p:nvPicPr>
          <p:blipFill>
            <a:blip r:embed="rId3">
              <a:alphaModFix/>
            </a:blip>
            <a:stretch>
              <a:fillRect/>
            </a:stretch>
          </p:blipFill>
          <p:spPr>
            <a:xfrm rot="5400000" flipH="1">
              <a:off x="8107375" y="1440225"/>
              <a:ext cx="4148250" cy="4148250"/>
            </a:xfrm>
            <a:prstGeom prst="rect">
              <a:avLst/>
            </a:prstGeom>
            <a:noFill/>
            <a:ln>
              <a:noFill/>
            </a:ln>
          </p:spPr>
        </p:pic>
        <p:pic>
          <p:nvPicPr>
            <p:cNvPr id="321" name="Google Shape;321;p31">
              <a:extLst>
                <a:ext uri="{FF2B5EF4-FFF2-40B4-BE49-F238E27FC236}">
                  <a16:creationId xmlns:a16="http://schemas.microsoft.com/office/drawing/2014/main" id="{88662968-F588-205A-D8CF-7E5854B0DE69}"/>
                </a:ext>
              </a:extLst>
            </p:cNvPr>
            <p:cNvPicPr preferRelativeResize="0"/>
            <p:nvPr/>
          </p:nvPicPr>
          <p:blipFill>
            <a:blip r:embed="rId4">
              <a:alphaModFix/>
            </a:blip>
            <a:stretch>
              <a:fillRect/>
            </a:stretch>
          </p:blipFill>
          <p:spPr>
            <a:xfrm rot="5400000">
              <a:off x="8654238" y="-12"/>
              <a:ext cx="3389525" cy="3389525"/>
            </a:xfrm>
            <a:prstGeom prst="rect">
              <a:avLst/>
            </a:prstGeom>
            <a:noFill/>
            <a:ln>
              <a:noFill/>
            </a:ln>
          </p:spPr>
        </p:pic>
      </p:grpSp>
      <p:grpSp>
        <p:nvGrpSpPr>
          <p:cNvPr id="322" name="Google Shape;322;p31">
            <a:extLst>
              <a:ext uri="{FF2B5EF4-FFF2-40B4-BE49-F238E27FC236}">
                <a16:creationId xmlns:a16="http://schemas.microsoft.com/office/drawing/2014/main" id="{2F167672-0F9F-3130-6D9A-4473DC4B259A}"/>
              </a:ext>
            </a:extLst>
          </p:cNvPr>
          <p:cNvGrpSpPr/>
          <p:nvPr/>
        </p:nvGrpSpPr>
        <p:grpSpPr>
          <a:xfrm>
            <a:off x="-2273550" y="3952738"/>
            <a:ext cx="10986575" cy="4148250"/>
            <a:chOff x="-2273550" y="3952738"/>
            <a:chExt cx="10986575" cy="4148250"/>
          </a:xfrm>
        </p:grpSpPr>
        <p:pic>
          <p:nvPicPr>
            <p:cNvPr id="323" name="Google Shape;323;p31">
              <a:extLst>
                <a:ext uri="{FF2B5EF4-FFF2-40B4-BE49-F238E27FC236}">
                  <a16:creationId xmlns:a16="http://schemas.microsoft.com/office/drawing/2014/main" id="{29B8F8BA-61F2-2155-E9C8-8DDC81C0308D}"/>
                </a:ext>
              </a:extLst>
            </p:cNvPr>
            <p:cNvPicPr preferRelativeResize="0"/>
            <p:nvPr/>
          </p:nvPicPr>
          <p:blipFill>
            <a:blip r:embed="rId5">
              <a:alphaModFix/>
            </a:blip>
            <a:stretch>
              <a:fillRect/>
            </a:stretch>
          </p:blipFill>
          <p:spPr>
            <a:xfrm rot="10800000">
              <a:off x="5133650" y="4045075"/>
              <a:ext cx="3579375" cy="3579375"/>
            </a:xfrm>
            <a:prstGeom prst="rect">
              <a:avLst/>
            </a:prstGeom>
            <a:noFill/>
            <a:ln>
              <a:noFill/>
            </a:ln>
          </p:spPr>
        </p:pic>
        <p:pic>
          <p:nvPicPr>
            <p:cNvPr id="324" name="Google Shape;324;p31">
              <a:extLst>
                <a:ext uri="{FF2B5EF4-FFF2-40B4-BE49-F238E27FC236}">
                  <a16:creationId xmlns:a16="http://schemas.microsoft.com/office/drawing/2014/main" id="{4EF0CD60-5970-9F59-47E5-8EC332DDC5D1}"/>
                </a:ext>
              </a:extLst>
            </p:cNvPr>
            <p:cNvPicPr preferRelativeResize="0"/>
            <p:nvPr/>
          </p:nvPicPr>
          <p:blipFill>
            <a:blip r:embed="rId3">
              <a:alphaModFix/>
            </a:blip>
            <a:stretch>
              <a:fillRect/>
            </a:stretch>
          </p:blipFill>
          <p:spPr>
            <a:xfrm rot="10800000" flipH="1">
              <a:off x="-2273550" y="3952738"/>
              <a:ext cx="4148250" cy="4148250"/>
            </a:xfrm>
            <a:prstGeom prst="rect">
              <a:avLst/>
            </a:prstGeom>
            <a:noFill/>
            <a:ln>
              <a:noFill/>
            </a:ln>
          </p:spPr>
        </p:pic>
        <p:pic>
          <p:nvPicPr>
            <p:cNvPr id="325" name="Google Shape;325;p31">
              <a:extLst>
                <a:ext uri="{FF2B5EF4-FFF2-40B4-BE49-F238E27FC236}">
                  <a16:creationId xmlns:a16="http://schemas.microsoft.com/office/drawing/2014/main" id="{6C9E5BE9-A64D-62CB-5554-B1F964B6B583}"/>
                </a:ext>
              </a:extLst>
            </p:cNvPr>
            <p:cNvPicPr preferRelativeResize="0"/>
            <p:nvPr/>
          </p:nvPicPr>
          <p:blipFill>
            <a:blip r:embed="rId4">
              <a:alphaModFix/>
            </a:blip>
            <a:stretch>
              <a:fillRect/>
            </a:stretch>
          </p:blipFill>
          <p:spPr>
            <a:xfrm rot="5400000">
              <a:off x="850338" y="4234913"/>
              <a:ext cx="3389525" cy="3389525"/>
            </a:xfrm>
            <a:prstGeom prst="rect">
              <a:avLst/>
            </a:prstGeom>
            <a:noFill/>
            <a:ln>
              <a:noFill/>
            </a:ln>
          </p:spPr>
        </p:pic>
      </p:grpSp>
      <p:grpSp>
        <p:nvGrpSpPr>
          <p:cNvPr id="326" name="Google Shape;326;p31">
            <a:extLst>
              <a:ext uri="{FF2B5EF4-FFF2-40B4-BE49-F238E27FC236}">
                <a16:creationId xmlns:a16="http://schemas.microsoft.com/office/drawing/2014/main" id="{224C7884-9630-ECFB-B462-8EAB5FC1B1E5}"/>
              </a:ext>
            </a:extLst>
          </p:cNvPr>
          <p:cNvGrpSpPr/>
          <p:nvPr/>
        </p:nvGrpSpPr>
        <p:grpSpPr>
          <a:xfrm>
            <a:off x="1473375" y="-3286112"/>
            <a:ext cx="6870175" cy="4148250"/>
            <a:chOff x="1473375" y="-3286112"/>
            <a:chExt cx="6870175" cy="4148250"/>
          </a:xfrm>
        </p:grpSpPr>
        <p:pic>
          <p:nvPicPr>
            <p:cNvPr id="327" name="Google Shape;327;p31">
              <a:extLst>
                <a:ext uri="{FF2B5EF4-FFF2-40B4-BE49-F238E27FC236}">
                  <a16:creationId xmlns:a16="http://schemas.microsoft.com/office/drawing/2014/main" id="{CE768E21-4036-DDCF-4791-7E6EF9FD9778}"/>
                </a:ext>
              </a:extLst>
            </p:cNvPr>
            <p:cNvPicPr preferRelativeResize="0"/>
            <p:nvPr/>
          </p:nvPicPr>
          <p:blipFill>
            <a:blip r:embed="rId5">
              <a:alphaModFix/>
            </a:blip>
            <a:stretch>
              <a:fillRect/>
            </a:stretch>
          </p:blipFill>
          <p:spPr>
            <a:xfrm rot="10800000">
              <a:off x="5503125" y="-2064450"/>
              <a:ext cx="2840425" cy="2840425"/>
            </a:xfrm>
            <a:prstGeom prst="rect">
              <a:avLst/>
            </a:prstGeom>
            <a:noFill/>
            <a:ln>
              <a:noFill/>
            </a:ln>
          </p:spPr>
        </p:pic>
        <p:pic>
          <p:nvPicPr>
            <p:cNvPr id="328" name="Google Shape;328;p31">
              <a:extLst>
                <a:ext uri="{FF2B5EF4-FFF2-40B4-BE49-F238E27FC236}">
                  <a16:creationId xmlns:a16="http://schemas.microsoft.com/office/drawing/2014/main" id="{30EA0FD4-81AA-F3E8-BD98-0ADB7C7CCD1A}"/>
                </a:ext>
              </a:extLst>
            </p:cNvPr>
            <p:cNvPicPr preferRelativeResize="0"/>
            <p:nvPr/>
          </p:nvPicPr>
          <p:blipFill>
            <a:blip r:embed="rId3">
              <a:alphaModFix/>
            </a:blip>
            <a:stretch>
              <a:fillRect/>
            </a:stretch>
          </p:blipFill>
          <p:spPr>
            <a:xfrm flipH="1">
              <a:off x="1473375" y="-3286112"/>
              <a:ext cx="4148250" cy="4148250"/>
            </a:xfrm>
            <a:prstGeom prst="rect">
              <a:avLst/>
            </a:prstGeom>
            <a:noFill/>
            <a:ln>
              <a:noFill/>
            </a:ln>
          </p:spPr>
        </p:pic>
      </p:grpSp>
      <p:cxnSp>
        <p:nvCxnSpPr>
          <p:cNvPr id="329" name="Google Shape;329;p31">
            <a:extLst>
              <a:ext uri="{FF2B5EF4-FFF2-40B4-BE49-F238E27FC236}">
                <a16:creationId xmlns:a16="http://schemas.microsoft.com/office/drawing/2014/main" id="{4E8C9C2F-ACA4-BDEA-E6B2-9770F28081D4}"/>
              </a:ext>
            </a:extLst>
          </p:cNvPr>
          <p:cNvCxnSpPr/>
          <p:nvPr/>
        </p:nvCxnSpPr>
        <p:spPr>
          <a:xfrm>
            <a:off x="4192950" y="1338975"/>
            <a:ext cx="758100" cy="0"/>
          </a:xfrm>
          <a:prstGeom prst="straightConnector1">
            <a:avLst/>
          </a:prstGeom>
          <a:noFill/>
          <a:ln w="19050" cap="flat" cmpd="sng">
            <a:solidFill>
              <a:schemeClr val="dk1"/>
            </a:solidFill>
            <a:prstDash val="solid"/>
            <a:round/>
            <a:headEnd type="none" w="med" len="med"/>
            <a:tailEnd type="none" w="med" len="med"/>
          </a:ln>
        </p:spPr>
      </p:cxnSp>
      <p:grpSp>
        <p:nvGrpSpPr>
          <p:cNvPr id="330" name="Google Shape;330;p31">
            <a:extLst>
              <a:ext uri="{FF2B5EF4-FFF2-40B4-BE49-F238E27FC236}">
                <a16:creationId xmlns:a16="http://schemas.microsoft.com/office/drawing/2014/main" id="{27BCC28F-6F7D-9DBE-ED5B-E2CC1F126A89}"/>
              </a:ext>
            </a:extLst>
          </p:cNvPr>
          <p:cNvGrpSpPr/>
          <p:nvPr/>
        </p:nvGrpSpPr>
        <p:grpSpPr>
          <a:xfrm>
            <a:off x="-1675150" y="-1671825"/>
            <a:ext cx="3549850" cy="6632325"/>
            <a:chOff x="-1675150" y="-1671825"/>
            <a:chExt cx="3549850" cy="6632325"/>
          </a:xfrm>
        </p:grpSpPr>
        <p:pic>
          <p:nvPicPr>
            <p:cNvPr id="331" name="Google Shape;331;p31">
              <a:extLst>
                <a:ext uri="{FF2B5EF4-FFF2-40B4-BE49-F238E27FC236}">
                  <a16:creationId xmlns:a16="http://schemas.microsoft.com/office/drawing/2014/main" id="{57F494D1-22C2-6F7F-1831-E6865FE47B28}"/>
                </a:ext>
              </a:extLst>
            </p:cNvPr>
            <p:cNvPicPr preferRelativeResize="0"/>
            <p:nvPr/>
          </p:nvPicPr>
          <p:blipFill>
            <a:blip r:embed="rId6">
              <a:alphaModFix/>
            </a:blip>
            <a:stretch>
              <a:fillRect/>
            </a:stretch>
          </p:blipFill>
          <p:spPr>
            <a:xfrm rot="-5400000">
              <a:off x="-1675150" y="-1671825"/>
              <a:ext cx="3549850" cy="3549850"/>
            </a:xfrm>
            <a:prstGeom prst="rect">
              <a:avLst/>
            </a:prstGeom>
            <a:noFill/>
            <a:ln>
              <a:noFill/>
            </a:ln>
          </p:spPr>
        </p:pic>
        <p:pic>
          <p:nvPicPr>
            <p:cNvPr id="332" name="Google Shape;332;p31">
              <a:extLst>
                <a:ext uri="{FF2B5EF4-FFF2-40B4-BE49-F238E27FC236}">
                  <a16:creationId xmlns:a16="http://schemas.microsoft.com/office/drawing/2014/main" id="{993722FD-BDA9-5F80-9E93-FC7630D51D73}"/>
                </a:ext>
              </a:extLst>
            </p:cNvPr>
            <p:cNvPicPr preferRelativeResize="0"/>
            <p:nvPr/>
          </p:nvPicPr>
          <p:blipFill>
            <a:blip r:embed="rId7">
              <a:alphaModFix/>
            </a:blip>
            <a:stretch>
              <a:fillRect/>
            </a:stretch>
          </p:blipFill>
          <p:spPr>
            <a:xfrm rot="5400000">
              <a:off x="-1645587" y="2068175"/>
              <a:ext cx="2892325" cy="2892325"/>
            </a:xfrm>
            <a:prstGeom prst="rect">
              <a:avLst/>
            </a:prstGeom>
            <a:noFill/>
            <a:ln>
              <a:noFill/>
            </a:ln>
          </p:spPr>
        </p:pic>
      </p:grpSp>
    </p:spTree>
    <p:extLst>
      <p:ext uri="{BB962C8B-B14F-4D97-AF65-F5344CB8AC3E}">
        <p14:creationId xmlns:p14="http://schemas.microsoft.com/office/powerpoint/2010/main" val="403924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
          <a:extLst>
            <a:ext uri="{FF2B5EF4-FFF2-40B4-BE49-F238E27FC236}">
              <a16:creationId xmlns:a16="http://schemas.microsoft.com/office/drawing/2014/main" id="{82CB2019-BBA6-EDD2-5F7C-49D0439F5B55}"/>
            </a:ext>
          </a:extLst>
        </p:cNvPr>
        <p:cNvGrpSpPr/>
        <p:nvPr/>
      </p:nvGrpSpPr>
      <p:grpSpPr>
        <a:xfrm>
          <a:off x="0" y="0"/>
          <a:ext cx="0" cy="0"/>
          <a:chOff x="0" y="0"/>
          <a:chExt cx="0" cy="0"/>
        </a:xfrm>
      </p:grpSpPr>
      <p:pic>
        <p:nvPicPr>
          <p:cNvPr id="305" name="Google Shape;305;p30">
            <a:extLst>
              <a:ext uri="{FF2B5EF4-FFF2-40B4-BE49-F238E27FC236}">
                <a16:creationId xmlns:a16="http://schemas.microsoft.com/office/drawing/2014/main" id="{81766AB5-1E89-BCEF-4E32-33B9795DF03E}"/>
              </a:ext>
            </a:extLst>
          </p:cNvPr>
          <p:cNvPicPr preferRelativeResize="0"/>
          <p:nvPr/>
        </p:nvPicPr>
        <p:blipFill>
          <a:blip r:embed="rId3">
            <a:alphaModFix/>
          </a:blip>
          <a:stretch>
            <a:fillRect/>
          </a:stretch>
        </p:blipFill>
        <p:spPr>
          <a:xfrm rot="10800000">
            <a:off x="4686825" y="954475"/>
            <a:ext cx="3549850" cy="3549850"/>
          </a:xfrm>
          <a:prstGeom prst="rect">
            <a:avLst/>
          </a:prstGeom>
          <a:noFill/>
          <a:ln>
            <a:noFill/>
          </a:ln>
        </p:spPr>
      </p:pic>
      <p:sp>
        <p:nvSpPr>
          <p:cNvPr id="306" name="Google Shape;306;p30">
            <a:extLst>
              <a:ext uri="{FF2B5EF4-FFF2-40B4-BE49-F238E27FC236}">
                <a16:creationId xmlns:a16="http://schemas.microsoft.com/office/drawing/2014/main" id="{02ED0ECB-DBC1-2713-BF6C-143788E56A05}"/>
              </a:ext>
            </a:extLst>
          </p:cNvPr>
          <p:cNvSpPr txBox="1">
            <a:spLocks noGrp="1"/>
          </p:cNvSpPr>
          <p:nvPr>
            <p:ph type="subTitle" idx="1"/>
          </p:nvPr>
        </p:nvSpPr>
        <p:spPr>
          <a:xfrm>
            <a:off x="529011" y="1459675"/>
            <a:ext cx="3988626" cy="304465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300" u="sng"/>
              <a:t>Disturbance and noise in military communications:</a:t>
            </a:r>
            <a:r>
              <a:rPr lang="en-US" sz="1300"/>
              <a:t> Military radio communications often suffer from background noise, including static and interference noise.</a:t>
            </a:r>
          </a:p>
          <a:p>
            <a:pPr marL="285750" lvl="0" indent="-285750" algn="l" rtl="0">
              <a:spcBef>
                <a:spcPts val="0"/>
              </a:spcBef>
              <a:spcAft>
                <a:spcPts val="0"/>
              </a:spcAft>
              <a:buFont typeface="Arial" panose="020B0604020202020204" pitchFamily="34" charset="0"/>
              <a:buChar char="•"/>
            </a:pPr>
            <a:endParaRPr lang="en-US" sz="1300"/>
          </a:p>
          <a:p>
            <a:pPr marL="285750" indent="-285750">
              <a:buFont typeface="Arial" panose="020B0604020202020204" pitchFamily="34" charset="0"/>
              <a:buChar char="•"/>
            </a:pPr>
            <a:r>
              <a:rPr lang="en-US" sz="1300" u="sng"/>
              <a:t>Poor quality leads to poor performance:</a:t>
            </a:r>
            <a:r>
              <a:rPr lang="en-US" sz="1300"/>
              <a:t> </a:t>
            </a:r>
            <a:br>
              <a:rPr lang="en-US" sz="1300"/>
            </a:br>
            <a:r>
              <a:rPr lang="en-US" sz="1300"/>
              <a:t>Difficulty understanding recordings that can be used as intelligence information tasks.</a:t>
            </a:r>
          </a:p>
          <a:p>
            <a:pPr marL="285750" lvl="0" indent="-285750" algn="l" rtl="0">
              <a:spcBef>
                <a:spcPts val="0"/>
              </a:spcBef>
              <a:spcAft>
                <a:spcPts val="0"/>
              </a:spcAft>
              <a:buFont typeface="Arial" panose="020B0604020202020204" pitchFamily="34" charset="0"/>
              <a:buChar char="•"/>
            </a:pPr>
            <a:endParaRPr lang="en-US" sz="1300"/>
          </a:p>
          <a:p>
            <a:pPr marL="285750" indent="-285750">
              <a:buFont typeface="Arial" panose="020B0604020202020204" pitchFamily="34" charset="0"/>
              <a:buChar char="•"/>
            </a:pPr>
            <a:r>
              <a:rPr lang="en-US" sz="1300" u="sng"/>
              <a:t>Challenges in Speaker recognition:</a:t>
            </a:r>
            <a:r>
              <a:rPr lang="en-US" sz="1300"/>
              <a:t> </a:t>
            </a:r>
            <a:br>
              <a:rPr lang="en-US" sz="1300"/>
            </a:br>
            <a:r>
              <a:rPr lang="en-US" sz="1300"/>
              <a:t>Complicates the task of speaker recognition.</a:t>
            </a:r>
            <a:br>
              <a:rPr lang="en-US" sz="1200"/>
            </a:br>
            <a:r>
              <a:rPr lang="en-US" sz="1200" b="1"/>
              <a:t>Crucial for effectiveness in </a:t>
            </a:r>
            <a:r>
              <a:rPr lang="en-US" b="1"/>
              <a:t>defense tasks.</a:t>
            </a:r>
            <a:endParaRPr lang="en-US" sz="1300" b="1"/>
          </a:p>
          <a:p>
            <a:pPr marL="0" lvl="0" indent="0" algn="l" rtl="0">
              <a:spcBef>
                <a:spcPts val="0"/>
              </a:spcBef>
              <a:spcAft>
                <a:spcPts val="0"/>
              </a:spcAft>
              <a:buNone/>
            </a:pPr>
            <a:endParaRPr lang="en-US"/>
          </a:p>
          <a:p>
            <a:pPr marL="0" lvl="0" indent="0" algn="l" rtl="0">
              <a:spcBef>
                <a:spcPts val="0"/>
              </a:spcBef>
              <a:spcAft>
                <a:spcPts val="0"/>
              </a:spcAft>
              <a:buNone/>
            </a:pPr>
            <a:endParaRPr/>
          </a:p>
        </p:txBody>
      </p:sp>
      <p:sp>
        <p:nvSpPr>
          <p:cNvPr id="307" name="Google Shape;307;p30">
            <a:extLst>
              <a:ext uri="{FF2B5EF4-FFF2-40B4-BE49-F238E27FC236}">
                <a16:creationId xmlns:a16="http://schemas.microsoft.com/office/drawing/2014/main" id="{28D8E53B-D968-76EB-0FCC-0914B6DDD37F}"/>
              </a:ext>
            </a:extLst>
          </p:cNvPr>
          <p:cNvSpPr txBox="1">
            <a:spLocks noGrp="1"/>
          </p:cNvSpPr>
          <p:nvPr>
            <p:ph type="title"/>
          </p:nvPr>
        </p:nvSpPr>
        <p:spPr>
          <a:xfrm>
            <a:off x="811975" y="799750"/>
            <a:ext cx="4294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PROBLEM</a:t>
            </a:r>
            <a:endParaRPr/>
          </a:p>
        </p:txBody>
      </p:sp>
      <p:grpSp>
        <p:nvGrpSpPr>
          <p:cNvPr id="309" name="Google Shape;309;p30">
            <a:extLst>
              <a:ext uri="{FF2B5EF4-FFF2-40B4-BE49-F238E27FC236}">
                <a16:creationId xmlns:a16="http://schemas.microsoft.com/office/drawing/2014/main" id="{93A4DC83-6C42-DDC2-D642-7DB72180ABAD}"/>
              </a:ext>
            </a:extLst>
          </p:cNvPr>
          <p:cNvGrpSpPr/>
          <p:nvPr/>
        </p:nvGrpSpPr>
        <p:grpSpPr>
          <a:xfrm>
            <a:off x="7989125" y="-1771625"/>
            <a:ext cx="4148250" cy="9163675"/>
            <a:chOff x="7989125" y="-1771625"/>
            <a:chExt cx="4148250" cy="9163675"/>
          </a:xfrm>
        </p:grpSpPr>
        <p:pic>
          <p:nvPicPr>
            <p:cNvPr id="310" name="Google Shape;310;p30">
              <a:extLst>
                <a:ext uri="{FF2B5EF4-FFF2-40B4-BE49-F238E27FC236}">
                  <a16:creationId xmlns:a16="http://schemas.microsoft.com/office/drawing/2014/main" id="{D32EA611-D507-2E35-07BE-1ED28F48F132}"/>
                </a:ext>
              </a:extLst>
            </p:cNvPr>
            <p:cNvPicPr preferRelativeResize="0"/>
            <p:nvPr/>
          </p:nvPicPr>
          <p:blipFill>
            <a:blip r:embed="rId4">
              <a:alphaModFix/>
            </a:blip>
            <a:stretch>
              <a:fillRect/>
            </a:stretch>
          </p:blipFill>
          <p:spPr>
            <a:xfrm flipH="1">
              <a:off x="7989125" y="-1771625"/>
              <a:ext cx="4148250" cy="4148250"/>
            </a:xfrm>
            <a:prstGeom prst="rect">
              <a:avLst/>
            </a:prstGeom>
            <a:noFill/>
            <a:ln>
              <a:noFill/>
            </a:ln>
          </p:spPr>
        </p:pic>
        <p:pic>
          <p:nvPicPr>
            <p:cNvPr id="311" name="Google Shape;311;p30">
              <a:extLst>
                <a:ext uri="{FF2B5EF4-FFF2-40B4-BE49-F238E27FC236}">
                  <a16:creationId xmlns:a16="http://schemas.microsoft.com/office/drawing/2014/main" id="{62B62D44-C962-DC31-8EA9-B8108F7D18D5}"/>
                </a:ext>
              </a:extLst>
            </p:cNvPr>
            <p:cNvPicPr preferRelativeResize="0"/>
            <p:nvPr/>
          </p:nvPicPr>
          <p:blipFill>
            <a:blip r:embed="rId4">
              <a:alphaModFix/>
            </a:blip>
            <a:stretch>
              <a:fillRect/>
            </a:stretch>
          </p:blipFill>
          <p:spPr>
            <a:xfrm rot="5400000" flipH="1">
              <a:off x="7989125" y="3243800"/>
              <a:ext cx="4148250" cy="4148250"/>
            </a:xfrm>
            <a:prstGeom prst="rect">
              <a:avLst/>
            </a:prstGeom>
            <a:noFill/>
            <a:ln>
              <a:noFill/>
            </a:ln>
          </p:spPr>
        </p:pic>
        <p:pic>
          <p:nvPicPr>
            <p:cNvPr id="312" name="Google Shape;312;p30">
              <a:extLst>
                <a:ext uri="{FF2B5EF4-FFF2-40B4-BE49-F238E27FC236}">
                  <a16:creationId xmlns:a16="http://schemas.microsoft.com/office/drawing/2014/main" id="{0732492C-840C-C726-EA39-5C401B0345F0}"/>
                </a:ext>
              </a:extLst>
            </p:cNvPr>
            <p:cNvPicPr preferRelativeResize="0"/>
            <p:nvPr/>
          </p:nvPicPr>
          <p:blipFill>
            <a:blip r:embed="rId5">
              <a:alphaModFix/>
            </a:blip>
            <a:stretch>
              <a:fillRect/>
            </a:stretch>
          </p:blipFill>
          <p:spPr>
            <a:xfrm rot="5400000">
              <a:off x="8726025" y="1461550"/>
              <a:ext cx="2686700" cy="2686700"/>
            </a:xfrm>
            <a:prstGeom prst="rect">
              <a:avLst/>
            </a:prstGeom>
            <a:noFill/>
            <a:ln>
              <a:noFill/>
            </a:ln>
          </p:spPr>
        </p:pic>
      </p:grpSp>
      <p:pic>
        <p:nvPicPr>
          <p:cNvPr id="5" name="Picture Placeholder 4" descr="A collection of sound waves&#10;&#10;Description automatically generated">
            <a:extLst>
              <a:ext uri="{FF2B5EF4-FFF2-40B4-BE49-F238E27FC236}">
                <a16:creationId xmlns:a16="http://schemas.microsoft.com/office/drawing/2014/main" id="{24244366-C151-A138-4B50-155BE1E040BF}"/>
              </a:ext>
            </a:extLst>
          </p:cNvPr>
          <p:cNvPicPr>
            <a:picLocks noGrp="1" noChangeAspect="1"/>
          </p:cNvPicPr>
          <p:nvPr>
            <p:ph type="pic" idx="2"/>
          </p:nvPr>
        </p:nvPicPr>
        <p:blipFill>
          <a:blip r:embed="rId6"/>
          <a:srcRect l="16296" r="16296"/>
          <a:stretch>
            <a:fillRect/>
          </a:stretch>
        </p:blipFill>
        <p:spPr>
          <a:xfrm>
            <a:off x="5025199" y="1310550"/>
            <a:ext cx="2873100" cy="2837700"/>
          </a:xfrm>
        </p:spPr>
      </p:pic>
    </p:spTree>
    <p:extLst>
      <p:ext uri="{BB962C8B-B14F-4D97-AF65-F5344CB8AC3E}">
        <p14:creationId xmlns:p14="http://schemas.microsoft.com/office/powerpoint/2010/main" val="414176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30"/>
          <p:cNvPicPr preferRelativeResize="0"/>
          <p:nvPr/>
        </p:nvPicPr>
        <p:blipFill>
          <a:blip r:embed="rId3">
            <a:alphaModFix/>
          </a:blip>
          <a:stretch>
            <a:fillRect/>
          </a:stretch>
        </p:blipFill>
        <p:spPr>
          <a:xfrm rot="10800000">
            <a:off x="4686825" y="954475"/>
            <a:ext cx="3549850" cy="3549850"/>
          </a:xfrm>
          <a:prstGeom prst="rect">
            <a:avLst/>
          </a:prstGeom>
          <a:noFill/>
          <a:ln>
            <a:noFill/>
          </a:ln>
        </p:spPr>
      </p:pic>
      <p:sp>
        <p:nvSpPr>
          <p:cNvPr id="306" name="Google Shape;306;p30"/>
          <p:cNvSpPr txBox="1">
            <a:spLocks noGrp="1"/>
          </p:cNvSpPr>
          <p:nvPr>
            <p:ph type="subTitle" idx="1"/>
          </p:nvPr>
        </p:nvSpPr>
        <p:spPr>
          <a:xfrm>
            <a:off x="642789" y="1475814"/>
            <a:ext cx="4044034" cy="318323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i="0" u="sng">
                <a:solidFill>
                  <a:srgbClr val="2A2A2A"/>
                </a:solidFill>
                <a:effectLst/>
                <a:latin typeface="Blinker" panose="020B0604020202020204" charset="0"/>
              </a:rPr>
              <a:t>Lack of Existing Solutions:</a:t>
            </a:r>
            <a:r>
              <a:rPr lang="en-US" i="0">
                <a:solidFill>
                  <a:srgbClr val="2A2A2A"/>
                </a:solidFill>
                <a:effectLst/>
                <a:latin typeface="Blinker" panose="020B0604020202020204" charset="0"/>
              </a:rPr>
              <a:t> </a:t>
            </a:r>
            <a:br>
              <a:rPr lang="en-US" i="0">
                <a:solidFill>
                  <a:srgbClr val="2A2A2A"/>
                </a:solidFill>
                <a:effectLst/>
                <a:latin typeface="Blinker" panose="020B0604020202020204" charset="0"/>
              </a:rPr>
            </a:br>
            <a:r>
              <a:rPr lang="en-US" b="0" i="0">
                <a:solidFill>
                  <a:srgbClr val="2A2A2A"/>
                </a:solidFill>
                <a:effectLst/>
                <a:latin typeface="Blinker" panose="020B0604020202020204" charset="0"/>
              </a:rPr>
              <a:t>Traditional noise removal techniques typically depend on the availability of clean data during the training stages. However, these methods are inadequate for real-world scenarios.</a:t>
            </a:r>
          </a:p>
          <a:p>
            <a:pPr marL="171450" lvl="0" indent="-171450" algn="l" rtl="0">
              <a:spcBef>
                <a:spcPts val="0"/>
              </a:spcBef>
              <a:spcAft>
                <a:spcPts val="0"/>
              </a:spcAft>
              <a:buFont typeface="Arial" panose="020B0604020202020204" pitchFamily="34" charset="0"/>
              <a:buChar char="•"/>
            </a:pPr>
            <a:endParaRPr lang="en-US">
              <a:solidFill>
                <a:srgbClr val="2A2A2A"/>
              </a:solidFill>
              <a:latin typeface="Blinker" panose="020B0604020202020204" charset="0"/>
            </a:endParaRPr>
          </a:p>
          <a:p>
            <a:pPr marL="171450" lvl="0" indent="-171450" algn="l" rtl="0">
              <a:spcBef>
                <a:spcPts val="0"/>
              </a:spcBef>
              <a:spcAft>
                <a:spcPts val="0"/>
              </a:spcAft>
              <a:buFont typeface="Arial" panose="020B0604020202020204" pitchFamily="34" charset="0"/>
              <a:buChar char="•"/>
            </a:pPr>
            <a:r>
              <a:rPr lang="en-US" i="0" u="sng">
                <a:solidFill>
                  <a:srgbClr val="2A2A2A"/>
                </a:solidFill>
                <a:effectLst/>
                <a:latin typeface="Blinker" panose="020B0604020202020204" charset="0"/>
              </a:rPr>
              <a:t>Operational Needs:</a:t>
            </a:r>
            <a:r>
              <a:rPr lang="en-US" i="0">
                <a:solidFill>
                  <a:srgbClr val="2A2A2A"/>
                </a:solidFill>
                <a:effectLst/>
                <a:latin typeface="Blinker" panose="020B0604020202020204" charset="0"/>
              </a:rPr>
              <a:t> </a:t>
            </a:r>
            <a:br>
              <a:rPr lang="en-US" b="0" i="0">
                <a:solidFill>
                  <a:srgbClr val="2A2A2A"/>
                </a:solidFill>
                <a:effectLst/>
                <a:latin typeface="Blinker" panose="020B0604020202020204" charset="0"/>
              </a:rPr>
            </a:br>
            <a:r>
              <a:rPr lang="en-US" b="0" i="0">
                <a:solidFill>
                  <a:srgbClr val="2A2A2A"/>
                </a:solidFill>
                <a:effectLst/>
                <a:latin typeface="Blinker" panose="020B0604020202020204" charset="0"/>
              </a:rPr>
              <a:t>Clear and reliable audio is essential for tactical operations where effective communication significantly contributes to success, especially in mission-critical situations.</a:t>
            </a:r>
          </a:p>
          <a:p>
            <a:pPr marL="171450" lvl="0" indent="-171450" algn="l" rtl="0">
              <a:spcBef>
                <a:spcPts val="0"/>
              </a:spcBef>
              <a:spcAft>
                <a:spcPts val="0"/>
              </a:spcAft>
              <a:buFont typeface="Arial" panose="020B0604020202020204" pitchFamily="34" charset="0"/>
              <a:buChar char="•"/>
            </a:pPr>
            <a:endParaRPr lang="en-US">
              <a:latin typeface="Blinker" panose="020B0604020202020204" charset="0"/>
            </a:endParaRPr>
          </a:p>
          <a:p>
            <a:pPr marL="171450" lvl="0" indent="-171450" algn="l" rtl="0">
              <a:spcBef>
                <a:spcPts val="0"/>
              </a:spcBef>
              <a:spcAft>
                <a:spcPts val="0"/>
              </a:spcAft>
              <a:buFont typeface="Arial" panose="020B0604020202020204" pitchFamily="34" charset="0"/>
              <a:buChar char="•"/>
            </a:pPr>
            <a:r>
              <a:rPr lang="en-US" i="0" u="sng">
                <a:solidFill>
                  <a:srgbClr val="2A2A2A"/>
                </a:solidFill>
                <a:effectLst/>
                <a:latin typeface="Blinker" panose="020B0604020202020204" charset="0"/>
              </a:rPr>
              <a:t>Potential for Future Applications:</a:t>
            </a:r>
            <a:r>
              <a:rPr lang="en-US" i="0">
                <a:solidFill>
                  <a:srgbClr val="2A2A2A"/>
                </a:solidFill>
                <a:effectLst/>
                <a:latin typeface="Blinker" panose="020B0604020202020204" charset="0"/>
              </a:rPr>
              <a:t> </a:t>
            </a:r>
            <a:br>
              <a:rPr lang="en-US" b="0" i="0">
                <a:solidFill>
                  <a:srgbClr val="2A2A2A"/>
                </a:solidFill>
                <a:effectLst/>
                <a:latin typeface="Blinker" panose="020B0604020202020204" charset="0"/>
              </a:rPr>
            </a:br>
            <a:r>
              <a:rPr lang="en-US" b="0" i="0">
                <a:solidFill>
                  <a:srgbClr val="2A2A2A"/>
                </a:solidFill>
                <a:effectLst/>
                <a:latin typeface="Blinker" panose="020B0604020202020204" charset="0"/>
              </a:rPr>
              <a:t>Implementing this denoising solution could benefit companies like RAFAEL by enhancing the performance of models in future applications such as speaker recognition and speech-to-text. As audio clarity improves, these technologies become more accurate</a:t>
            </a:r>
            <a:endParaRPr lang="en-US">
              <a:solidFill>
                <a:srgbClr val="2A2A2A"/>
              </a:solidFill>
              <a:latin typeface="Blinker" panose="020B0604020202020204" charset="0"/>
            </a:endParaRPr>
          </a:p>
        </p:txBody>
      </p:sp>
      <p:sp>
        <p:nvSpPr>
          <p:cNvPr id="307" name="Google Shape;307;p30"/>
          <p:cNvSpPr txBox="1">
            <a:spLocks noGrp="1"/>
          </p:cNvSpPr>
          <p:nvPr>
            <p:ph type="title"/>
          </p:nvPr>
        </p:nvSpPr>
        <p:spPr>
          <a:xfrm>
            <a:off x="811975" y="799750"/>
            <a:ext cx="4294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THE NEED?</a:t>
            </a:r>
            <a:endParaRPr/>
          </a:p>
        </p:txBody>
      </p:sp>
      <p:grpSp>
        <p:nvGrpSpPr>
          <p:cNvPr id="309" name="Google Shape;309;p30"/>
          <p:cNvGrpSpPr/>
          <p:nvPr/>
        </p:nvGrpSpPr>
        <p:grpSpPr>
          <a:xfrm>
            <a:off x="7989125" y="-1771625"/>
            <a:ext cx="4148250" cy="9163675"/>
            <a:chOff x="7989125" y="-1771625"/>
            <a:chExt cx="4148250" cy="9163675"/>
          </a:xfrm>
        </p:grpSpPr>
        <p:pic>
          <p:nvPicPr>
            <p:cNvPr id="310" name="Google Shape;310;p30"/>
            <p:cNvPicPr preferRelativeResize="0"/>
            <p:nvPr/>
          </p:nvPicPr>
          <p:blipFill>
            <a:blip r:embed="rId4">
              <a:alphaModFix/>
            </a:blip>
            <a:stretch>
              <a:fillRect/>
            </a:stretch>
          </p:blipFill>
          <p:spPr>
            <a:xfrm flipH="1">
              <a:off x="7989125" y="-1771625"/>
              <a:ext cx="4148250" cy="4148250"/>
            </a:xfrm>
            <a:prstGeom prst="rect">
              <a:avLst/>
            </a:prstGeom>
            <a:noFill/>
            <a:ln>
              <a:noFill/>
            </a:ln>
          </p:spPr>
        </p:pic>
        <p:pic>
          <p:nvPicPr>
            <p:cNvPr id="311" name="Google Shape;311;p30"/>
            <p:cNvPicPr preferRelativeResize="0"/>
            <p:nvPr/>
          </p:nvPicPr>
          <p:blipFill>
            <a:blip r:embed="rId4">
              <a:alphaModFix/>
            </a:blip>
            <a:stretch>
              <a:fillRect/>
            </a:stretch>
          </p:blipFill>
          <p:spPr>
            <a:xfrm rot="5400000" flipH="1">
              <a:off x="7989125" y="3243800"/>
              <a:ext cx="4148250" cy="4148250"/>
            </a:xfrm>
            <a:prstGeom prst="rect">
              <a:avLst/>
            </a:prstGeom>
            <a:noFill/>
            <a:ln>
              <a:noFill/>
            </a:ln>
          </p:spPr>
        </p:pic>
        <p:pic>
          <p:nvPicPr>
            <p:cNvPr id="312" name="Google Shape;312;p30"/>
            <p:cNvPicPr preferRelativeResize="0"/>
            <p:nvPr/>
          </p:nvPicPr>
          <p:blipFill>
            <a:blip r:embed="rId5">
              <a:alphaModFix/>
            </a:blip>
            <a:stretch>
              <a:fillRect/>
            </a:stretch>
          </p:blipFill>
          <p:spPr>
            <a:xfrm rot="5400000">
              <a:off x="8726025" y="1461550"/>
              <a:ext cx="2686700" cy="2686700"/>
            </a:xfrm>
            <a:prstGeom prst="rect">
              <a:avLst/>
            </a:prstGeom>
            <a:noFill/>
            <a:ln>
              <a:noFill/>
            </a:ln>
          </p:spPr>
        </p:pic>
      </p:grpSp>
      <p:pic>
        <p:nvPicPr>
          <p:cNvPr id="5" name="Picture Placeholder 4" descr="A collection of sound waves&#10;&#10;Description automatically generated">
            <a:extLst>
              <a:ext uri="{FF2B5EF4-FFF2-40B4-BE49-F238E27FC236}">
                <a16:creationId xmlns:a16="http://schemas.microsoft.com/office/drawing/2014/main" id="{3FBFFBCF-5715-326C-937A-64AE3798EC85}"/>
              </a:ext>
            </a:extLst>
          </p:cNvPr>
          <p:cNvPicPr>
            <a:picLocks noGrp="1" noChangeAspect="1"/>
          </p:cNvPicPr>
          <p:nvPr>
            <p:ph type="pic" idx="2"/>
          </p:nvPr>
        </p:nvPicPr>
        <p:blipFill>
          <a:blip r:embed="rId6"/>
          <a:srcRect l="16296" r="16296"/>
          <a:stretch>
            <a:fillRect/>
          </a:stretch>
        </p:blipFill>
        <p:spPr>
          <a:xfrm>
            <a:off x="5025199" y="1310550"/>
            <a:ext cx="2873100" cy="28377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a:extLst>
            <a:ext uri="{FF2B5EF4-FFF2-40B4-BE49-F238E27FC236}">
              <a16:creationId xmlns:a16="http://schemas.microsoft.com/office/drawing/2014/main" id="{8EB17E92-0E76-9522-242D-D215376A0D8E}"/>
            </a:ext>
          </a:extLst>
        </p:cNvPr>
        <p:cNvGrpSpPr/>
        <p:nvPr/>
      </p:nvGrpSpPr>
      <p:grpSpPr>
        <a:xfrm>
          <a:off x="0" y="0"/>
          <a:ext cx="0" cy="0"/>
          <a:chOff x="0" y="0"/>
          <a:chExt cx="0" cy="0"/>
        </a:xfrm>
      </p:grpSpPr>
      <p:sp>
        <p:nvSpPr>
          <p:cNvPr id="317" name="Google Shape;317;p31">
            <a:extLst>
              <a:ext uri="{FF2B5EF4-FFF2-40B4-BE49-F238E27FC236}">
                <a16:creationId xmlns:a16="http://schemas.microsoft.com/office/drawing/2014/main" id="{1705EFBC-6EC8-7237-D934-9D05BC57143D}"/>
              </a:ext>
            </a:extLst>
          </p:cNvPr>
          <p:cNvSpPr txBox="1">
            <a:spLocks noGrp="1"/>
          </p:cNvSpPr>
          <p:nvPr>
            <p:ph type="title"/>
          </p:nvPr>
        </p:nvSpPr>
        <p:spPr>
          <a:xfrm>
            <a:off x="2257350" y="2403800"/>
            <a:ext cx="4629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REQUIREMENTS</a:t>
            </a:r>
            <a:endParaRPr/>
          </a:p>
        </p:txBody>
      </p:sp>
      <p:sp>
        <p:nvSpPr>
          <p:cNvPr id="318" name="Google Shape;318;p31">
            <a:extLst>
              <a:ext uri="{FF2B5EF4-FFF2-40B4-BE49-F238E27FC236}">
                <a16:creationId xmlns:a16="http://schemas.microsoft.com/office/drawing/2014/main" id="{468BF95C-0CF2-9737-601A-940CB5E6EB1B}"/>
              </a:ext>
            </a:extLst>
          </p:cNvPr>
          <p:cNvSpPr txBox="1">
            <a:spLocks noGrp="1"/>
          </p:cNvSpPr>
          <p:nvPr>
            <p:ph type="title" idx="2"/>
          </p:nvPr>
        </p:nvSpPr>
        <p:spPr>
          <a:xfrm>
            <a:off x="3905700" y="1530875"/>
            <a:ext cx="1332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grpSp>
        <p:nvGrpSpPr>
          <p:cNvPr id="319" name="Google Shape;319;p31">
            <a:extLst>
              <a:ext uri="{FF2B5EF4-FFF2-40B4-BE49-F238E27FC236}">
                <a16:creationId xmlns:a16="http://schemas.microsoft.com/office/drawing/2014/main" id="{48EBFF37-DC7C-E03B-DFF6-76067E0D2EBC}"/>
              </a:ext>
            </a:extLst>
          </p:cNvPr>
          <p:cNvGrpSpPr/>
          <p:nvPr/>
        </p:nvGrpSpPr>
        <p:grpSpPr>
          <a:xfrm>
            <a:off x="8107375" y="-12"/>
            <a:ext cx="4148250" cy="5588488"/>
            <a:chOff x="8107375" y="-12"/>
            <a:chExt cx="4148250" cy="5588488"/>
          </a:xfrm>
        </p:grpSpPr>
        <p:pic>
          <p:nvPicPr>
            <p:cNvPr id="320" name="Google Shape;320;p31">
              <a:extLst>
                <a:ext uri="{FF2B5EF4-FFF2-40B4-BE49-F238E27FC236}">
                  <a16:creationId xmlns:a16="http://schemas.microsoft.com/office/drawing/2014/main" id="{8B88FB1D-A4F8-DD14-A9D3-4F4517B440DE}"/>
                </a:ext>
              </a:extLst>
            </p:cNvPr>
            <p:cNvPicPr preferRelativeResize="0"/>
            <p:nvPr/>
          </p:nvPicPr>
          <p:blipFill>
            <a:blip r:embed="rId3">
              <a:alphaModFix/>
            </a:blip>
            <a:stretch>
              <a:fillRect/>
            </a:stretch>
          </p:blipFill>
          <p:spPr>
            <a:xfrm rot="5400000" flipH="1">
              <a:off x="8107375" y="1440225"/>
              <a:ext cx="4148250" cy="4148250"/>
            </a:xfrm>
            <a:prstGeom prst="rect">
              <a:avLst/>
            </a:prstGeom>
            <a:noFill/>
            <a:ln>
              <a:noFill/>
            </a:ln>
          </p:spPr>
        </p:pic>
        <p:pic>
          <p:nvPicPr>
            <p:cNvPr id="321" name="Google Shape;321;p31">
              <a:extLst>
                <a:ext uri="{FF2B5EF4-FFF2-40B4-BE49-F238E27FC236}">
                  <a16:creationId xmlns:a16="http://schemas.microsoft.com/office/drawing/2014/main" id="{569E533E-C405-E42E-1F33-149B9220CDAA}"/>
                </a:ext>
              </a:extLst>
            </p:cNvPr>
            <p:cNvPicPr preferRelativeResize="0"/>
            <p:nvPr/>
          </p:nvPicPr>
          <p:blipFill>
            <a:blip r:embed="rId4">
              <a:alphaModFix/>
            </a:blip>
            <a:stretch>
              <a:fillRect/>
            </a:stretch>
          </p:blipFill>
          <p:spPr>
            <a:xfrm rot="5400000">
              <a:off x="8654238" y="-12"/>
              <a:ext cx="3389525" cy="3389525"/>
            </a:xfrm>
            <a:prstGeom prst="rect">
              <a:avLst/>
            </a:prstGeom>
            <a:noFill/>
            <a:ln>
              <a:noFill/>
            </a:ln>
          </p:spPr>
        </p:pic>
      </p:grpSp>
      <p:grpSp>
        <p:nvGrpSpPr>
          <p:cNvPr id="322" name="Google Shape;322;p31">
            <a:extLst>
              <a:ext uri="{FF2B5EF4-FFF2-40B4-BE49-F238E27FC236}">
                <a16:creationId xmlns:a16="http://schemas.microsoft.com/office/drawing/2014/main" id="{3FBCCD29-EEA4-B14F-FC11-2420F5484F5B}"/>
              </a:ext>
            </a:extLst>
          </p:cNvPr>
          <p:cNvGrpSpPr/>
          <p:nvPr/>
        </p:nvGrpSpPr>
        <p:grpSpPr>
          <a:xfrm>
            <a:off x="-2273550" y="3952738"/>
            <a:ext cx="10986575" cy="4148250"/>
            <a:chOff x="-2273550" y="3952738"/>
            <a:chExt cx="10986575" cy="4148250"/>
          </a:xfrm>
        </p:grpSpPr>
        <p:pic>
          <p:nvPicPr>
            <p:cNvPr id="323" name="Google Shape;323;p31">
              <a:extLst>
                <a:ext uri="{FF2B5EF4-FFF2-40B4-BE49-F238E27FC236}">
                  <a16:creationId xmlns:a16="http://schemas.microsoft.com/office/drawing/2014/main" id="{D0BA125B-913E-B94E-CFCB-C2577570E6D1}"/>
                </a:ext>
              </a:extLst>
            </p:cNvPr>
            <p:cNvPicPr preferRelativeResize="0"/>
            <p:nvPr/>
          </p:nvPicPr>
          <p:blipFill>
            <a:blip r:embed="rId5">
              <a:alphaModFix/>
            </a:blip>
            <a:stretch>
              <a:fillRect/>
            </a:stretch>
          </p:blipFill>
          <p:spPr>
            <a:xfrm rot="10800000">
              <a:off x="5133650" y="4045075"/>
              <a:ext cx="3579375" cy="3579375"/>
            </a:xfrm>
            <a:prstGeom prst="rect">
              <a:avLst/>
            </a:prstGeom>
            <a:noFill/>
            <a:ln>
              <a:noFill/>
            </a:ln>
          </p:spPr>
        </p:pic>
        <p:pic>
          <p:nvPicPr>
            <p:cNvPr id="324" name="Google Shape;324;p31">
              <a:extLst>
                <a:ext uri="{FF2B5EF4-FFF2-40B4-BE49-F238E27FC236}">
                  <a16:creationId xmlns:a16="http://schemas.microsoft.com/office/drawing/2014/main" id="{59DE63F2-6C54-8951-8A20-A72E1B211EEC}"/>
                </a:ext>
              </a:extLst>
            </p:cNvPr>
            <p:cNvPicPr preferRelativeResize="0"/>
            <p:nvPr/>
          </p:nvPicPr>
          <p:blipFill>
            <a:blip r:embed="rId3">
              <a:alphaModFix/>
            </a:blip>
            <a:stretch>
              <a:fillRect/>
            </a:stretch>
          </p:blipFill>
          <p:spPr>
            <a:xfrm rot="10800000" flipH="1">
              <a:off x="-2273550" y="3952738"/>
              <a:ext cx="4148250" cy="4148250"/>
            </a:xfrm>
            <a:prstGeom prst="rect">
              <a:avLst/>
            </a:prstGeom>
            <a:noFill/>
            <a:ln>
              <a:noFill/>
            </a:ln>
          </p:spPr>
        </p:pic>
        <p:pic>
          <p:nvPicPr>
            <p:cNvPr id="325" name="Google Shape;325;p31">
              <a:extLst>
                <a:ext uri="{FF2B5EF4-FFF2-40B4-BE49-F238E27FC236}">
                  <a16:creationId xmlns:a16="http://schemas.microsoft.com/office/drawing/2014/main" id="{93B349AB-7F9C-C663-17D1-F36588E7AB5C}"/>
                </a:ext>
              </a:extLst>
            </p:cNvPr>
            <p:cNvPicPr preferRelativeResize="0"/>
            <p:nvPr/>
          </p:nvPicPr>
          <p:blipFill>
            <a:blip r:embed="rId4">
              <a:alphaModFix/>
            </a:blip>
            <a:stretch>
              <a:fillRect/>
            </a:stretch>
          </p:blipFill>
          <p:spPr>
            <a:xfrm rot="5400000">
              <a:off x="850338" y="4234913"/>
              <a:ext cx="3389525" cy="3389525"/>
            </a:xfrm>
            <a:prstGeom prst="rect">
              <a:avLst/>
            </a:prstGeom>
            <a:noFill/>
            <a:ln>
              <a:noFill/>
            </a:ln>
          </p:spPr>
        </p:pic>
      </p:grpSp>
      <p:grpSp>
        <p:nvGrpSpPr>
          <p:cNvPr id="326" name="Google Shape;326;p31">
            <a:extLst>
              <a:ext uri="{FF2B5EF4-FFF2-40B4-BE49-F238E27FC236}">
                <a16:creationId xmlns:a16="http://schemas.microsoft.com/office/drawing/2014/main" id="{732844C1-6D1E-1DFD-0455-08E2D6A8B58C}"/>
              </a:ext>
            </a:extLst>
          </p:cNvPr>
          <p:cNvGrpSpPr/>
          <p:nvPr/>
        </p:nvGrpSpPr>
        <p:grpSpPr>
          <a:xfrm>
            <a:off x="1473375" y="-3286112"/>
            <a:ext cx="6870175" cy="4148250"/>
            <a:chOff x="1473375" y="-3286112"/>
            <a:chExt cx="6870175" cy="4148250"/>
          </a:xfrm>
        </p:grpSpPr>
        <p:pic>
          <p:nvPicPr>
            <p:cNvPr id="327" name="Google Shape;327;p31">
              <a:extLst>
                <a:ext uri="{FF2B5EF4-FFF2-40B4-BE49-F238E27FC236}">
                  <a16:creationId xmlns:a16="http://schemas.microsoft.com/office/drawing/2014/main" id="{30455A5C-5131-10AD-A755-9B0F46A3393E}"/>
                </a:ext>
              </a:extLst>
            </p:cNvPr>
            <p:cNvPicPr preferRelativeResize="0"/>
            <p:nvPr/>
          </p:nvPicPr>
          <p:blipFill>
            <a:blip r:embed="rId5">
              <a:alphaModFix/>
            </a:blip>
            <a:stretch>
              <a:fillRect/>
            </a:stretch>
          </p:blipFill>
          <p:spPr>
            <a:xfrm rot="10800000">
              <a:off x="5503125" y="-2064450"/>
              <a:ext cx="2840425" cy="2840425"/>
            </a:xfrm>
            <a:prstGeom prst="rect">
              <a:avLst/>
            </a:prstGeom>
            <a:noFill/>
            <a:ln>
              <a:noFill/>
            </a:ln>
          </p:spPr>
        </p:pic>
        <p:pic>
          <p:nvPicPr>
            <p:cNvPr id="328" name="Google Shape;328;p31">
              <a:extLst>
                <a:ext uri="{FF2B5EF4-FFF2-40B4-BE49-F238E27FC236}">
                  <a16:creationId xmlns:a16="http://schemas.microsoft.com/office/drawing/2014/main" id="{B87AA6A2-ACB8-88BA-8354-186D4FA4994D}"/>
                </a:ext>
              </a:extLst>
            </p:cNvPr>
            <p:cNvPicPr preferRelativeResize="0"/>
            <p:nvPr/>
          </p:nvPicPr>
          <p:blipFill>
            <a:blip r:embed="rId3">
              <a:alphaModFix/>
            </a:blip>
            <a:stretch>
              <a:fillRect/>
            </a:stretch>
          </p:blipFill>
          <p:spPr>
            <a:xfrm flipH="1">
              <a:off x="1473375" y="-3286112"/>
              <a:ext cx="4148250" cy="4148250"/>
            </a:xfrm>
            <a:prstGeom prst="rect">
              <a:avLst/>
            </a:prstGeom>
            <a:noFill/>
            <a:ln>
              <a:noFill/>
            </a:ln>
          </p:spPr>
        </p:pic>
      </p:grpSp>
      <p:cxnSp>
        <p:nvCxnSpPr>
          <p:cNvPr id="329" name="Google Shape;329;p31">
            <a:extLst>
              <a:ext uri="{FF2B5EF4-FFF2-40B4-BE49-F238E27FC236}">
                <a16:creationId xmlns:a16="http://schemas.microsoft.com/office/drawing/2014/main" id="{CA7B2A95-13C9-DACA-6830-975AAE844AD1}"/>
              </a:ext>
            </a:extLst>
          </p:cNvPr>
          <p:cNvCxnSpPr/>
          <p:nvPr/>
        </p:nvCxnSpPr>
        <p:spPr>
          <a:xfrm>
            <a:off x="4192950" y="1338975"/>
            <a:ext cx="758100" cy="0"/>
          </a:xfrm>
          <a:prstGeom prst="straightConnector1">
            <a:avLst/>
          </a:prstGeom>
          <a:noFill/>
          <a:ln w="19050" cap="flat" cmpd="sng">
            <a:solidFill>
              <a:schemeClr val="dk1"/>
            </a:solidFill>
            <a:prstDash val="solid"/>
            <a:round/>
            <a:headEnd type="none" w="med" len="med"/>
            <a:tailEnd type="none" w="med" len="med"/>
          </a:ln>
        </p:spPr>
      </p:cxnSp>
      <p:grpSp>
        <p:nvGrpSpPr>
          <p:cNvPr id="330" name="Google Shape;330;p31">
            <a:extLst>
              <a:ext uri="{FF2B5EF4-FFF2-40B4-BE49-F238E27FC236}">
                <a16:creationId xmlns:a16="http://schemas.microsoft.com/office/drawing/2014/main" id="{0AF11DE2-E1CD-27C0-95C4-1A2D0757918D}"/>
              </a:ext>
            </a:extLst>
          </p:cNvPr>
          <p:cNvGrpSpPr/>
          <p:nvPr/>
        </p:nvGrpSpPr>
        <p:grpSpPr>
          <a:xfrm>
            <a:off x="-1675150" y="-1671825"/>
            <a:ext cx="3549850" cy="6632325"/>
            <a:chOff x="-1675150" y="-1671825"/>
            <a:chExt cx="3549850" cy="6632325"/>
          </a:xfrm>
        </p:grpSpPr>
        <p:pic>
          <p:nvPicPr>
            <p:cNvPr id="331" name="Google Shape;331;p31">
              <a:extLst>
                <a:ext uri="{FF2B5EF4-FFF2-40B4-BE49-F238E27FC236}">
                  <a16:creationId xmlns:a16="http://schemas.microsoft.com/office/drawing/2014/main" id="{750AA384-67C1-48A5-1287-9094034CF25A}"/>
                </a:ext>
              </a:extLst>
            </p:cNvPr>
            <p:cNvPicPr preferRelativeResize="0"/>
            <p:nvPr/>
          </p:nvPicPr>
          <p:blipFill>
            <a:blip r:embed="rId6">
              <a:alphaModFix/>
            </a:blip>
            <a:stretch>
              <a:fillRect/>
            </a:stretch>
          </p:blipFill>
          <p:spPr>
            <a:xfrm rot="-5400000">
              <a:off x="-1675150" y="-1671825"/>
              <a:ext cx="3549850" cy="3549850"/>
            </a:xfrm>
            <a:prstGeom prst="rect">
              <a:avLst/>
            </a:prstGeom>
            <a:noFill/>
            <a:ln>
              <a:noFill/>
            </a:ln>
          </p:spPr>
        </p:pic>
        <p:pic>
          <p:nvPicPr>
            <p:cNvPr id="332" name="Google Shape;332;p31">
              <a:extLst>
                <a:ext uri="{FF2B5EF4-FFF2-40B4-BE49-F238E27FC236}">
                  <a16:creationId xmlns:a16="http://schemas.microsoft.com/office/drawing/2014/main" id="{6418D10B-D01D-8A14-5217-91D437A56D43}"/>
                </a:ext>
              </a:extLst>
            </p:cNvPr>
            <p:cNvPicPr preferRelativeResize="0"/>
            <p:nvPr/>
          </p:nvPicPr>
          <p:blipFill>
            <a:blip r:embed="rId7">
              <a:alphaModFix/>
            </a:blip>
            <a:stretch>
              <a:fillRect/>
            </a:stretch>
          </p:blipFill>
          <p:spPr>
            <a:xfrm rot="5400000">
              <a:off x="-1645587" y="2068175"/>
              <a:ext cx="2892325" cy="2892325"/>
            </a:xfrm>
            <a:prstGeom prst="rect">
              <a:avLst/>
            </a:prstGeom>
            <a:noFill/>
            <a:ln>
              <a:noFill/>
            </a:ln>
          </p:spPr>
        </p:pic>
      </p:grpSp>
    </p:spTree>
    <p:extLst>
      <p:ext uri="{BB962C8B-B14F-4D97-AF65-F5344CB8AC3E}">
        <p14:creationId xmlns:p14="http://schemas.microsoft.com/office/powerpoint/2010/main" val="218068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REQUIREMENTS</a:t>
            </a:r>
            <a:endParaRPr/>
          </a:p>
        </p:txBody>
      </p:sp>
      <p:sp>
        <p:nvSpPr>
          <p:cNvPr id="411" name="Google Shape;411;p35"/>
          <p:cNvSpPr txBox="1">
            <a:spLocks noGrp="1"/>
          </p:cNvSpPr>
          <p:nvPr>
            <p:ph type="subTitle" idx="1"/>
          </p:nvPr>
        </p:nvSpPr>
        <p:spPr>
          <a:xfrm>
            <a:off x="720000" y="1938767"/>
            <a:ext cx="2446200" cy="8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The system should be capable of denoising military radio communications to enhance speech clarity and intelligibility.</a:t>
            </a:r>
          </a:p>
        </p:txBody>
      </p:sp>
      <p:sp>
        <p:nvSpPr>
          <p:cNvPr id="412" name="Google Shape;412;p35"/>
          <p:cNvSpPr txBox="1">
            <a:spLocks noGrp="1"/>
          </p:cNvSpPr>
          <p:nvPr>
            <p:ph type="subTitle" idx="2"/>
          </p:nvPr>
        </p:nvSpPr>
        <p:spPr>
          <a:xfrm>
            <a:off x="3341925" y="1938750"/>
            <a:ext cx="2455500" cy="8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The system must be capable of denoising without distorting the speaker's voice</a:t>
            </a:r>
          </a:p>
        </p:txBody>
      </p:sp>
      <p:sp>
        <p:nvSpPr>
          <p:cNvPr id="413" name="Google Shape;413;p35"/>
          <p:cNvSpPr txBox="1">
            <a:spLocks noGrp="1"/>
          </p:cNvSpPr>
          <p:nvPr>
            <p:ph type="subTitle" idx="3"/>
          </p:nvPr>
        </p:nvSpPr>
        <p:spPr>
          <a:xfrm>
            <a:off x="720000" y="3651201"/>
            <a:ext cx="2446200" cy="8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The system must handle a variety of noise types, including those unique to military operations and equipment.</a:t>
            </a:r>
          </a:p>
        </p:txBody>
      </p:sp>
      <p:sp>
        <p:nvSpPr>
          <p:cNvPr id="414" name="Google Shape;414;p35"/>
          <p:cNvSpPr txBox="1">
            <a:spLocks noGrp="1"/>
          </p:cNvSpPr>
          <p:nvPr>
            <p:ph type="subTitle" idx="4"/>
          </p:nvPr>
        </p:nvSpPr>
        <p:spPr>
          <a:xfrm>
            <a:off x="3341925" y="3651200"/>
            <a:ext cx="2455500" cy="895800"/>
          </a:xfrm>
          <a:prstGeom prst="rect">
            <a:avLst/>
          </a:prstGeom>
        </p:spPr>
        <p:txBody>
          <a:bodyPr spcFirstLastPara="1" wrap="square" lIns="91425" tIns="91425" rIns="91425" bIns="91425" anchor="t" anchorCtr="0">
            <a:noAutofit/>
          </a:bodyPr>
          <a:lstStyle/>
          <a:p>
            <a:pPr marL="0" indent="0"/>
            <a:r>
              <a:rPr lang="en-US">
                <a:solidFill>
                  <a:schemeClr val="tx1"/>
                </a:solidFill>
              </a:rPr>
              <a:t>The system must support data scaling to handle larger datasets for training</a:t>
            </a:r>
          </a:p>
        </p:txBody>
      </p:sp>
      <p:sp>
        <p:nvSpPr>
          <p:cNvPr id="415" name="Google Shape;415;p35"/>
          <p:cNvSpPr txBox="1">
            <a:spLocks noGrp="1"/>
          </p:cNvSpPr>
          <p:nvPr>
            <p:ph type="subTitle" idx="7"/>
          </p:nvPr>
        </p:nvSpPr>
        <p:spPr>
          <a:xfrm>
            <a:off x="724820" y="1398725"/>
            <a:ext cx="2446200" cy="6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Denoising</a:t>
            </a:r>
            <a:endParaRPr/>
          </a:p>
        </p:txBody>
      </p:sp>
      <p:sp>
        <p:nvSpPr>
          <p:cNvPr id="416" name="Google Shape;416;p35"/>
          <p:cNvSpPr txBox="1">
            <a:spLocks noGrp="1"/>
          </p:cNvSpPr>
          <p:nvPr>
            <p:ph type="subTitle" idx="8"/>
          </p:nvPr>
        </p:nvSpPr>
        <p:spPr>
          <a:xfrm>
            <a:off x="3346577" y="1398725"/>
            <a:ext cx="2455500" cy="6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Speaker's voice</a:t>
            </a:r>
          </a:p>
        </p:txBody>
      </p:sp>
      <p:sp>
        <p:nvSpPr>
          <p:cNvPr id="417" name="Google Shape;417;p35"/>
          <p:cNvSpPr txBox="1">
            <a:spLocks noGrp="1"/>
          </p:cNvSpPr>
          <p:nvPr>
            <p:ph type="subTitle" idx="9"/>
          </p:nvPr>
        </p:nvSpPr>
        <p:spPr>
          <a:xfrm>
            <a:off x="5979757" y="1398725"/>
            <a:ext cx="2451000" cy="6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SNR</a:t>
            </a:r>
          </a:p>
        </p:txBody>
      </p:sp>
      <p:sp>
        <p:nvSpPr>
          <p:cNvPr id="418" name="Google Shape;418;p35"/>
          <p:cNvSpPr txBox="1">
            <a:spLocks noGrp="1"/>
          </p:cNvSpPr>
          <p:nvPr>
            <p:ph type="subTitle" idx="5"/>
          </p:nvPr>
        </p:nvSpPr>
        <p:spPr>
          <a:xfrm>
            <a:off x="5975300" y="1938750"/>
            <a:ext cx="2451000" cy="8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The system should achieve improvement of at least 10dB in SNR</a:t>
            </a:r>
          </a:p>
        </p:txBody>
      </p:sp>
      <p:sp>
        <p:nvSpPr>
          <p:cNvPr id="419" name="Google Shape;419;p35"/>
          <p:cNvSpPr txBox="1">
            <a:spLocks noGrp="1"/>
          </p:cNvSpPr>
          <p:nvPr>
            <p:ph type="subTitle" idx="6"/>
          </p:nvPr>
        </p:nvSpPr>
        <p:spPr>
          <a:xfrm>
            <a:off x="5975300" y="3651199"/>
            <a:ext cx="2451000" cy="1047275"/>
          </a:xfrm>
          <a:prstGeom prst="rect">
            <a:avLst/>
          </a:prstGeom>
        </p:spPr>
        <p:txBody>
          <a:bodyPr spcFirstLastPara="1" wrap="square" lIns="91425" tIns="91425" rIns="91425" bIns="91425" anchor="t" anchorCtr="0">
            <a:noAutofit/>
          </a:bodyPr>
          <a:lstStyle/>
          <a:p>
            <a:pPr marL="0" indent="0"/>
            <a:r>
              <a:rPr lang="en-US"/>
              <a:t>The system must include documentation for future programmers and users.</a:t>
            </a:r>
            <a:endParaRPr lang="en-US">
              <a:solidFill>
                <a:srgbClr val="FF0000"/>
              </a:solidFill>
            </a:endParaRPr>
          </a:p>
        </p:txBody>
      </p:sp>
      <p:sp>
        <p:nvSpPr>
          <p:cNvPr id="420" name="Google Shape;420;p35"/>
          <p:cNvSpPr txBox="1">
            <a:spLocks noGrp="1"/>
          </p:cNvSpPr>
          <p:nvPr>
            <p:ph type="subTitle" idx="13"/>
          </p:nvPr>
        </p:nvSpPr>
        <p:spPr>
          <a:xfrm>
            <a:off x="724820" y="3107898"/>
            <a:ext cx="2446200" cy="6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Adaptability to Noise Types</a:t>
            </a:r>
          </a:p>
        </p:txBody>
      </p:sp>
      <p:sp>
        <p:nvSpPr>
          <p:cNvPr id="421" name="Google Shape;421;p35"/>
          <p:cNvSpPr txBox="1">
            <a:spLocks noGrp="1"/>
          </p:cNvSpPr>
          <p:nvPr>
            <p:ph type="subTitle" idx="14"/>
          </p:nvPr>
        </p:nvSpPr>
        <p:spPr>
          <a:xfrm>
            <a:off x="3337105" y="2955499"/>
            <a:ext cx="2455500" cy="695700"/>
          </a:xfrm>
          <a:prstGeom prst="rect">
            <a:avLst/>
          </a:prstGeom>
        </p:spPr>
        <p:txBody>
          <a:bodyPr spcFirstLastPara="1" wrap="square" lIns="91425" tIns="91425" rIns="91425" bIns="91425" anchor="b" anchorCtr="0">
            <a:noAutofit/>
          </a:bodyPr>
          <a:lstStyle/>
          <a:p>
            <a:pPr marL="0" indent="0"/>
            <a:r>
              <a:rPr lang="en-US"/>
              <a:t>Varied Data</a:t>
            </a:r>
          </a:p>
        </p:txBody>
      </p:sp>
      <p:sp>
        <p:nvSpPr>
          <p:cNvPr id="422" name="Google Shape;422;p35"/>
          <p:cNvSpPr txBox="1">
            <a:spLocks noGrp="1"/>
          </p:cNvSpPr>
          <p:nvPr>
            <p:ph type="subTitle" idx="15"/>
          </p:nvPr>
        </p:nvSpPr>
        <p:spPr>
          <a:xfrm>
            <a:off x="5979757" y="2955500"/>
            <a:ext cx="2451000" cy="6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API Documentation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a:extLst>
            <a:ext uri="{FF2B5EF4-FFF2-40B4-BE49-F238E27FC236}">
              <a16:creationId xmlns:a16="http://schemas.microsoft.com/office/drawing/2014/main" id="{3040D1A6-536C-C585-89EB-50F42F8D1367}"/>
            </a:ext>
          </a:extLst>
        </p:cNvPr>
        <p:cNvGrpSpPr/>
        <p:nvPr/>
      </p:nvGrpSpPr>
      <p:grpSpPr>
        <a:xfrm>
          <a:off x="0" y="0"/>
          <a:ext cx="0" cy="0"/>
          <a:chOff x="0" y="0"/>
          <a:chExt cx="0" cy="0"/>
        </a:xfrm>
      </p:grpSpPr>
      <p:sp>
        <p:nvSpPr>
          <p:cNvPr id="317" name="Google Shape;317;p31">
            <a:extLst>
              <a:ext uri="{FF2B5EF4-FFF2-40B4-BE49-F238E27FC236}">
                <a16:creationId xmlns:a16="http://schemas.microsoft.com/office/drawing/2014/main" id="{B2264F12-71C6-1FD6-8FED-962D3A43434E}"/>
              </a:ext>
            </a:extLst>
          </p:cNvPr>
          <p:cNvSpPr txBox="1">
            <a:spLocks noGrp="1"/>
          </p:cNvSpPr>
          <p:nvPr>
            <p:ph type="title"/>
          </p:nvPr>
        </p:nvSpPr>
        <p:spPr>
          <a:xfrm>
            <a:off x="2257350" y="2143172"/>
            <a:ext cx="4629300" cy="14469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WORKING METHODOLOGY</a:t>
            </a:r>
            <a:endParaRPr/>
          </a:p>
        </p:txBody>
      </p:sp>
      <p:sp>
        <p:nvSpPr>
          <p:cNvPr id="318" name="Google Shape;318;p31">
            <a:extLst>
              <a:ext uri="{FF2B5EF4-FFF2-40B4-BE49-F238E27FC236}">
                <a16:creationId xmlns:a16="http://schemas.microsoft.com/office/drawing/2014/main" id="{9FB05123-231C-5071-8AAB-ED9EAB6943EC}"/>
              </a:ext>
            </a:extLst>
          </p:cNvPr>
          <p:cNvSpPr txBox="1">
            <a:spLocks noGrp="1"/>
          </p:cNvSpPr>
          <p:nvPr>
            <p:ph type="title" idx="2"/>
          </p:nvPr>
        </p:nvSpPr>
        <p:spPr>
          <a:xfrm>
            <a:off x="3905700" y="1530875"/>
            <a:ext cx="1332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he-IL"/>
              <a:t>03</a:t>
            </a:r>
            <a:endParaRPr/>
          </a:p>
        </p:txBody>
      </p:sp>
      <p:grpSp>
        <p:nvGrpSpPr>
          <p:cNvPr id="319" name="Google Shape;319;p31">
            <a:extLst>
              <a:ext uri="{FF2B5EF4-FFF2-40B4-BE49-F238E27FC236}">
                <a16:creationId xmlns:a16="http://schemas.microsoft.com/office/drawing/2014/main" id="{7B16DDCB-B8D8-A743-43D1-E18283C761A1}"/>
              </a:ext>
            </a:extLst>
          </p:cNvPr>
          <p:cNvGrpSpPr/>
          <p:nvPr/>
        </p:nvGrpSpPr>
        <p:grpSpPr>
          <a:xfrm>
            <a:off x="8107375" y="-12"/>
            <a:ext cx="4148250" cy="5588488"/>
            <a:chOff x="8107375" y="-12"/>
            <a:chExt cx="4148250" cy="5588488"/>
          </a:xfrm>
        </p:grpSpPr>
        <p:pic>
          <p:nvPicPr>
            <p:cNvPr id="320" name="Google Shape;320;p31">
              <a:extLst>
                <a:ext uri="{FF2B5EF4-FFF2-40B4-BE49-F238E27FC236}">
                  <a16:creationId xmlns:a16="http://schemas.microsoft.com/office/drawing/2014/main" id="{B67846FF-04AB-9D54-365D-CFBC14318E2B}"/>
                </a:ext>
              </a:extLst>
            </p:cNvPr>
            <p:cNvPicPr preferRelativeResize="0"/>
            <p:nvPr/>
          </p:nvPicPr>
          <p:blipFill>
            <a:blip r:embed="rId3">
              <a:alphaModFix/>
            </a:blip>
            <a:stretch>
              <a:fillRect/>
            </a:stretch>
          </p:blipFill>
          <p:spPr>
            <a:xfrm rot="5400000" flipH="1">
              <a:off x="8107375" y="1440225"/>
              <a:ext cx="4148250" cy="4148250"/>
            </a:xfrm>
            <a:prstGeom prst="rect">
              <a:avLst/>
            </a:prstGeom>
            <a:noFill/>
            <a:ln>
              <a:noFill/>
            </a:ln>
          </p:spPr>
        </p:pic>
        <p:pic>
          <p:nvPicPr>
            <p:cNvPr id="321" name="Google Shape;321;p31">
              <a:extLst>
                <a:ext uri="{FF2B5EF4-FFF2-40B4-BE49-F238E27FC236}">
                  <a16:creationId xmlns:a16="http://schemas.microsoft.com/office/drawing/2014/main" id="{0BC5DCDF-3155-2A2C-3B39-9D4C218A5373}"/>
                </a:ext>
              </a:extLst>
            </p:cNvPr>
            <p:cNvPicPr preferRelativeResize="0"/>
            <p:nvPr/>
          </p:nvPicPr>
          <p:blipFill>
            <a:blip r:embed="rId4">
              <a:alphaModFix/>
            </a:blip>
            <a:stretch>
              <a:fillRect/>
            </a:stretch>
          </p:blipFill>
          <p:spPr>
            <a:xfrm rot="5400000">
              <a:off x="8654238" y="-12"/>
              <a:ext cx="3389525" cy="3389525"/>
            </a:xfrm>
            <a:prstGeom prst="rect">
              <a:avLst/>
            </a:prstGeom>
            <a:noFill/>
            <a:ln>
              <a:noFill/>
            </a:ln>
          </p:spPr>
        </p:pic>
      </p:grpSp>
      <p:grpSp>
        <p:nvGrpSpPr>
          <p:cNvPr id="322" name="Google Shape;322;p31">
            <a:extLst>
              <a:ext uri="{FF2B5EF4-FFF2-40B4-BE49-F238E27FC236}">
                <a16:creationId xmlns:a16="http://schemas.microsoft.com/office/drawing/2014/main" id="{5BFACE9B-8DC9-BC63-3CCC-3AE96146A852}"/>
              </a:ext>
            </a:extLst>
          </p:cNvPr>
          <p:cNvGrpSpPr/>
          <p:nvPr/>
        </p:nvGrpSpPr>
        <p:grpSpPr>
          <a:xfrm>
            <a:off x="-2273550" y="3952738"/>
            <a:ext cx="10986575" cy="4148250"/>
            <a:chOff x="-2273550" y="3952738"/>
            <a:chExt cx="10986575" cy="4148250"/>
          </a:xfrm>
        </p:grpSpPr>
        <p:pic>
          <p:nvPicPr>
            <p:cNvPr id="323" name="Google Shape;323;p31">
              <a:extLst>
                <a:ext uri="{FF2B5EF4-FFF2-40B4-BE49-F238E27FC236}">
                  <a16:creationId xmlns:a16="http://schemas.microsoft.com/office/drawing/2014/main" id="{CB9BDB33-4456-ED6F-966D-54EF63F7951B}"/>
                </a:ext>
              </a:extLst>
            </p:cNvPr>
            <p:cNvPicPr preferRelativeResize="0"/>
            <p:nvPr/>
          </p:nvPicPr>
          <p:blipFill>
            <a:blip r:embed="rId5">
              <a:alphaModFix/>
            </a:blip>
            <a:stretch>
              <a:fillRect/>
            </a:stretch>
          </p:blipFill>
          <p:spPr>
            <a:xfrm rot="10800000">
              <a:off x="5133650" y="4045075"/>
              <a:ext cx="3579375" cy="3579375"/>
            </a:xfrm>
            <a:prstGeom prst="rect">
              <a:avLst/>
            </a:prstGeom>
            <a:noFill/>
            <a:ln>
              <a:noFill/>
            </a:ln>
          </p:spPr>
        </p:pic>
        <p:pic>
          <p:nvPicPr>
            <p:cNvPr id="324" name="Google Shape;324;p31">
              <a:extLst>
                <a:ext uri="{FF2B5EF4-FFF2-40B4-BE49-F238E27FC236}">
                  <a16:creationId xmlns:a16="http://schemas.microsoft.com/office/drawing/2014/main" id="{432B9C43-127A-80F7-2E40-0A2EEE1F6147}"/>
                </a:ext>
              </a:extLst>
            </p:cNvPr>
            <p:cNvPicPr preferRelativeResize="0"/>
            <p:nvPr/>
          </p:nvPicPr>
          <p:blipFill>
            <a:blip r:embed="rId3">
              <a:alphaModFix/>
            </a:blip>
            <a:stretch>
              <a:fillRect/>
            </a:stretch>
          </p:blipFill>
          <p:spPr>
            <a:xfrm rot="10800000" flipH="1">
              <a:off x="-2273550" y="3952738"/>
              <a:ext cx="4148250" cy="4148250"/>
            </a:xfrm>
            <a:prstGeom prst="rect">
              <a:avLst/>
            </a:prstGeom>
            <a:noFill/>
            <a:ln>
              <a:noFill/>
            </a:ln>
          </p:spPr>
        </p:pic>
        <p:pic>
          <p:nvPicPr>
            <p:cNvPr id="325" name="Google Shape;325;p31">
              <a:extLst>
                <a:ext uri="{FF2B5EF4-FFF2-40B4-BE49-F238E27FC236}">
                  <a16:creationId xmlns:a16="http://schemas.microsoft.com/office/drawing/2014/main" id="{6AC2518D-F179-CD49-8B4C-4D37C78819BB}"/>
                </a:ext>
              </a:extLst>
            </p:cNvPr>
            <p:cNvPicPr preferRelativeResize="0"/>
            <p:nvPr/>
          </p:nvPicPr>
          <p:blipFill>
            <a:blip r:embed="rId4">
              <a:alphaModFix/>
            </a:blip>
            <a:stretch>
              <a:fillRect/>
            </a:stretch>
          </p:blipFill>
          <p:spPr>
            <a:xfrm rot="5400000">
              <a:off x="850338" y="4234913"/>
              <a:ext cx="3389525" cy="3389525"/>
            </a:xfrm>
            <a:prstGeom prst="rect">
              <a:avLst/>
            </a:prstGeom>
            <a:noFill/>
            <a:ln>
              <a:noFill/>
            </a:ln>
          </p:spPr>
        </p:pic>
      </p:grpSp>
      <p:grpSp>
        <p:nvGrpSpPr>
          <p:cNvPr id="326" name="Google Shape;326;p31">
            <a:extLst>
              <a:ext uri="{FF2B5EF4-FFF2-40B4-BE49-F238E27FC236}">
                <a16:creationId xmlns:a16="http://schemas.microsoft.com/office/drawing/2014/main" id="{F54A1C9E-2DA0-E263-72E5-788543403F57}"/>
              </a:ext>
            </a:extLst>
          </p:cNvPr>
          <p:cNvGrpSpPr/>
          <p:nvPr/>
        </p:nvGrpSpPr>
        <p:grpSpPr>
          <a:xfrm>
            <a:off x="1473375" y="-3286112"/>
            <a:ext cx="6870175" cy="4148250"/>
            <a:chOff x="1473375" y="-3286112"/>
            <a:chExt cx="6870175" cy="4148250"/>
          </a:xfrm>
        </p:grpSpPr>
        <p:pic>
          <p:nvPicPr>
            <p:cNvPr id="327" name="Google Shape;327;p31">
              <a:extLst>
                <a:ext uri="{FF2B5EF4-FFF2-40B4-BE49-F238E27FC236}">
                  <a16:creationId xmlns:a16="http://schemas.microsoft.com/office/drawing/2014/main" id="{99CD836C-98DC-3B63-70F0-7CDF45E3EB85}"/>
                </a:ext>
              </a:extLst>
            </p:cNvPr>
            <p:cNvPicPr preferRelativeResize="0"/>
            <p:nvPr/>
          </p:nvPicPr>
          <p:blipFill>
            <a:blip r:embed="rId5">
              <a:alphaModFix/>
            </a:blip>
            <a:stretch>
              <a:fillRect/>
            </a:stretch>
          </p:blipFill>
          <p:spPr>
            <a:xfrm rot="10800000">
              <a:off x="5503125" y="-2064450"/>
              <a:ext cx="2840425" cy="2840425"/>
            </a:xfrm>
            <a:prstGeom prst="rect">
              <a:avLst/>
            </a:prstGeom>
            <a:noFill/>
            <a:ln>
              <a:noFill/>
            </a:ln>
          </p:spPr>
        </p:pic>
        <p:pic>
          <p:nvPicPr>
            <p:cNvPr id="328" name="Google Shape;328;p31">
              <a:extLst>
                <a:ext uri="{FF2B5EF4-FFF2-40B4-BE49-F238E27FC236}">
                  <a16:creationId xmlns:a16="http://schemas.microsoft.com/office/drawing/2014/main" id="{F89CD82A-6B9B-9218-0245-68306E62E7E3}"/>
                </a:ext>
              </a:extLst>
            </p:cNvPr>
            <p:cNvPicPr preferRelativeResize="0"/>
            <p:nvPr/>
          </p:nvPicPr>
          <p:blipFill>
            <a:blip r:embed="rId3">
              <a:alphaModFix/>
            </a:blip>
            <a:stretch>
              <a:fillRect/>
            </a:stretch>
          </p:blipFill>
          <p:spPr>
            <a:xfrm flipH="1">
              <a:off x="1473375" y="-3286112"/>
              <a:ext cx="4148250" cy="4148250"/>
            </a:xfrm>
            <a:prstGeom prst="rect">
              <a:avLst/>
            </a:prstGeom>
            <a:noFill/>
            <a:ln>
              <a:noFill/>
            </a:ln>
          </p:spPr>
        </p:pic>
      </p:grpSp>
      <p:cxnSp>
        <p:nvCxnSpPr>
          <p:cNvPr id="329" name="Google Shape;329;p31">
            <a:extLst>
              <a:ext uri="{FF2B5EF4-FFF2-40B4-BE49-F238E27FC236}">
                <a16:creationId xmlns:a16="http://schemas.microsoft.com/office/drawing/2014/main" id="{F781CF3F-7F63-7D4C-583F-F0BE4A166C82}"/>
              </a:ext>
            </a:extLst>
          </p:cNvPr>
          <p:cNvCxnSpPr/>
          <p:nvPr/>
        </p:nvCxnSpPr>
        <p:spPr>
          <a:xfrm>
            <a:off x="4192950" y="1338975"/>
            <a:ext cx="758100" cy="0"/>
          </a:xfrm>
          <a:prstGeom prst="straightConnector1">
            <a:avLst/>
          </a:prstGeom>
          <a:noFill/>
          <a:ln w="19050" cap="flat" cmpd="sng">
            <a:solidFill>
              <a:schemeClr val="dk1"/>
            </a:solidFill>
            <a:prstDash val="solid"/>
            <a:round/>
            <a:headEnd type="none" w="med" len="med"/>
            <a:tailEnd type="none" w="med" len="med"/>
          </a:ln>
        </p:spPr>
      </p:cxnSp>
      <p:grpSp>
        <p:nvGrpSpPr>
          <p:cNvPr id="330" name="Google Shape;330;p31">
            <a:extLst>
              <a:ext uri="{FF2B5EF4-FFF2-40B4-BE49-F238E27FC236}">
                <a16:creationId xmlns:a16="http://schemas.microsoft.com/office/drawing/2014/main" id="{EC8D2A6B-92F4-1B18-0179-EBA4CE4FDE11}"/>
              </a:ext>
            </a:extLst>
          </p:cNvPr>
          <p:cNvGrpSpPr/>
          <p:nvPr/>
        </p:nvGrpSpPr>
        <p:grpSpPr>
          <a:xfrm>
            <a:off x="-1675150" y="-1671825"/>
            <a:ext cx="3549850" cy="6632325"/>
            <a:chOff x="-1675150" y="-1671825"/>
            <a:chExt cx="3549850" cy="6632325"/>
          </a:xfrm>
        </p:grpSpPr>
        <p:pic>
          <p:nvPicPr>
            <p:cNvPr id="331" name="Google Shape;331;p31">
              <a:extLst>
                <a:ext uri="{FF2B5EF4-FFF2-40B4-BE49-F238E27FC236}">
                  <a16:creationId xmlns:a16="http://schemas.microsoft.com/office/drawing/2014/main" id="{CE3741FF-6F33-FE77-E2A0-25A6F1D01929}"/>
                </a:ext>
              </a:extLst>
            </p:cNvPr>
            <p:cNvPicPr preferRelativeResize="0"/>
            <p:nvPr/>
          </p:nvPicPr>
          <p:blipFill>
            <a:blip r:embed="rId6">
              <a:alphaModFix/>
            </a:blip>
            <a:stretch>
              <a:fillRect/>
            </a:stretch>
          </p:blipFill>
          <p:spPr>
            <a:xfrm rot="-5400000">
              <a:off x="-1675150" y="-1671825"/>
              <a:ext cx="3549850" cy="3549850"/>
            </a:xfrm>
            <a:prstGeom prst="rect">
              <a:avLst/>
            </a:prstGeom>
            <a:noFill/>
            <a:ln>
              <a:noFill/>
            </a:ln>
          </p:spPr>
        </p:pic>
        <p:pic>
          <p:nvPicPr>
            <p:cNvPr id="332" name="Google Shape;332;p31">
              <a:extLst>
                <a:ext uri="{FF2B5EF4-FFF2-40B4-BE49-F238E27FC236}">
                  <a16:creationId xmlns:a16="http://schemas.microsoft.com/office/drawing/2014/main" id="{2AE6F3F0-491A-7CA6-3CE5-14CD568DF135}"/>
                </a:ext>
              </a:extLst>
            </p:cNvPr>
            <p:cNvPicPr preferRelativeResize="0"/>
            <p:nvPr/>
          </p:nvPicPr>
          <p:blipFill>
            <a:blip r:embed="rId7">
              <a:alphaModFix/>
            </a:blip>
            <a:stretch>
              <a:fillRect/>
            </a:stretch>
          </p:blipFill>
          <p:spPr>
            <a:xfrm rot="5400000">
              <a:off x="-1645587" y="2068175"/>
              <a:ext cx="2892325" cy="2892325"/>
            </a:xfrm>
            <a:prstGeom prst="rect">
              <a:avLst/>
            </a:prstGeom>
            <a:noFill/>
            <a:ln>
              <a:noFill/>
            </a:ln>
          </p:spPr>
        </p:pic>
      </p:grpSp>
    </p:spTree>
    <p:extLst>
      <p:ext uri="{BB962C8B-B14F-4D97-AF65-F5344CB8AC3E}">
        <p14:creationId xmlns:p14="http://schemas.microsoft.com/office/powerpoint/2010/main" val="29735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a:extLst>
            <a:ext uri="{FF2B5EF4-FFF2-40B4-BE49-F238E27FC236}">
              <a16:creationId xmlns:a16="http://schemas.microsoft.com/office/drawing/2014/main" id="{D2012865-2BDA-AFCB-8173-954987B69807}"/>
            </a:ext>
          </a:extLst>
        </p:cNvPr>
        <p:cNvGrpSpPr/>
        <p:nvPr/>
      </p:nvGrpSpPr>
      <p:grpSpPr>
        <a:xfrm>
          <a:off x="0" y="0"/>
          <a:ext cx="0" cy="0"/>
          <a:chOff x="0" y="0"/>
          <a:chExt cx="0" cy="0"/>
        </a:xfrm>
      </p:grpSpPr>
      <p:sp>
        <p:nvSpPr>
          <p:cNvPr id="376" name="Google Shape;376;p34">
            <a:extLst>
              <a:ext uri="{FF2B5EF4-FFF2-40B4-BE49-F238E27FC236}">
                <a16:creationId xmlns:a16="http://schemas.microsoft.com/office/drawing/2014/main" id="{98886BA6-4A17-C2CF-8817-8F4D31ED9F43}"/>
              </a:ext>
            </a:extLst>
          </p:cNvPr>
          <p:cNvSpPr txBox="1">
            <a:spLocks noGrp="1"/>
          </p:cNvSpPr>
          <p:nvPr>
            <p:ph type="subTitle" idx="6"/>
          </p:nvPr>
        </p:nvSpPr>
        <p:spPr>
          <a:xfrm>
            <a:off x="1437143" y="3024422"/>
            <a:ext cx="3051600" cy="7312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3. Model Training and Testing</a:t>
            </a:r>
          </a:p>
        </p:txBody>
      </p:sp>
      <p:sp>
        <p:nvSpPr>
          <p:cNvPr id="377" name="Google Shape;377;p34">
            <a:extLst>
              <a:ext uri="{FF2B5EF4-FFF2-40B4-BE49-F238E27FC236}">
                <a16:creationId xmlns:a16="http://schemas.microsoft.com/office/drawing/2014/main" id="{95DD6C20-345E-0A10-B226-D78F85595F7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WORKING METHODOLOGY</a:t>
            </a:r>
            <a:endParaRPr/>
          </a:p>
        </p:txBody>
      </p:sp>
      <p:sp>
        <p:nvSpPr>
          <p:cNvPr id="378" name="Google Shape;378;p34">
            <a:extLst>
              <a:ext uri="{FF2B5EF4-FFF2-40B4-BE49-F238E27FC236}">
                <a16:creationId xmlns:a16="http://schemas.microsoft.com/office/drawing/2014/main" id="{D839C811-F51D-FB87-C624-674F987C8C26}"/>
              </a:ext>
            </a:extLst>
          </p:cNvPr>
          <p:cNvSpPr txBox="1">
            <a:spLocks noGrp="1"/>
          </p:cNvSpPr>
          <p:nvPr>
            <p:ph type="subTitle" idx="1"/>
          </p:nvPr>
        </p:nvSpPr>
        <p:spPr>
          <a:xfrm>
            <a:off x="1453626" y="1748900"/>
            <a:ext cx="3051600"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Initial theoretical research involved collaborating with RAFAEL to select suitable machine learning architectures and reviewing literature to understand audio denoising.</a:t>
            </a:r>
            <a:endParaRPr/>
          </a:p>
        </p:txBody>
      </p:sp>
      <p:sp>
        <p:nvSpPr>
          <p:cNvPr id="379" name="Google Shape;379;p34">
            <a:extLst>
              <a:ext uri="{FF2B5EF4-FFF2-40B4-BE49-F238E27FC236}">
                <a16:creationId xmlns:a16="http://schemas.microsoft.com/office/drawing/2014/main" id="{83965C17-6CF5-4D78-1C29-24E7A4554398}"/>
              </a:ext>
            </a:extLst>
          </p:cNvPr>
          <p:cNvSpPr txBox="1">
            <a:spLocks noGrp="1"/>
          </p:cNvSpPr>
          <p:nvPr>
            <p:ph type="subTitle" idx="2"/>
          </p:nvPr>
        </p:nvSpPr>
        <p:spPr>
          <a:xfrm>
            <a:off x="5302950" y="1939622"/>
            <a:ext cx="3051600" cy="1084800"/>
          </a:xfrm>
          <a:prstGeom prst="rect">
            <a:avLst/>
          </a:prstGeom>
        </p:spPr>
        <p:txBody>
          <a:bodyPr spcFirstLastPara="1" wrap="square" lIns="91425" tIns="91425" rIns="91425" bIns="91425" anchor="t" anchorCtr="0">
            <a:noAutofit/>
          </a:bodyPr>
          <a:lstStyle/>
          <a:p>
            <a:pPr marL="0" indent="0"/>
            <a:r>
              <a:rPr lang="en-US"/>
              <a:t>Develop various scripts to create and process noisy datasets mimicking military radio interference, </a:t>
            </a:r>
            <a:r>
              <a:rPr lang="en-US">
                <a:solidFill>
                  <a:srgbClr val="2A2A2A"/>
                </a:solidFill>
              </a:rPr>
              <a:t>develop</a:t>
            </a:r>
            <a:r>
              <a:rPr lang="en-US">
                <a:solidFill>
                  <a:srgbClr val="FF0000"/>
                </a:solidFill>
              </a:rPr>
              <a:t> </a:t>
            </a:r>
            <a:r>
              <a:rPr lang="en-US"/>
              <a:t>the system around the Deep Complex U-Net architecture using Noise2Noise approach.</a:t>
            </a:r>
          </a:p>
        </p:txBody>
      </p:sp>
      <p:sp>
        <p:nvSpPr>
          <p:cNvPr id="380" name="Google Shape;380;p34">
            <a:extLst>
              <a:ext uri="{FF2B5EF4-FFF2-40B4-BE49-F238E27FC236}">
                <a16:creationId xmlns:a16="http://schemas.microsoft.com/office/drawing/2014/main" id="{9253EE7C-9946-4706-2184-05C5070C336B}"/>
              </a:ext>
            </a:extLst>
          </p:cNvPr>
          <p:cNvSpPr txBox="1">
            <a:spLocks noGrp="1"/>
          </p:cNvSpPr>
          <p:nvPr>
            <p:ph type="subTitle" idx="3"/>
          </p:nvPr>
        </p:nvSpPr>
        <p:spPr>
          <a:xfrm>
            <a:off x="1467977" y="3687084"/>
            <a:ext cx="3051600" cy="8849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Training involved iterative model adjustments and testing with various noised datasets to enhance model's ability to discern noise from speech.</a:t>
            </a:r>
          </a:p>
        </p:txBody>
      </p:sp>
      <p:sp>
        <p:nvSpPr>
          <p:cNvPr id="381" name="Google Shape;381;p34">
            <a:extLst>
              <a:ext uri="{FF2B5EF4-FFF2-40B4-BE49-F238E27FC236}">
                <a16:creationId xmlns:a16="http://schemas.microsoft.com/office/drawing/2014/main" id="{02FCCCC0-CFE1-982D-18B1-AB03DFCEB0E6}"/>
              </a:ext>
            </a:extLst>
          </p:cNvPr>
          <p:cNvSpPr txBox="1">
            <a:spLocks noGrp="1"/>
          </p:cNvSpPr>
          <p:nvPr>
            <p:ph type="subTitle" idx="4"/>
          </p:nvPr>
        </p:nvSpPr>
        <p:spPr>
          <a:xfrm>
            <a:off x="5302979" y="3409475"/>
            <a:ext cx="3051600" cy="961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model's performance was continuously evaluated and optimized through finetuning. Aiming to meet predefined benchmarks such as improved SNR and clear audio output.</a:t>
            </a:r>
          </a:p>
        </p:txBody>
      </p:sp>
      <p:sp>
        <p:nvSpPr>
          <p:cNvPr id="382" name="Google Shape;382;p34">
            <a:extLst>
              <a:ext uri="{FF2B5EF4-FFF2-40B4-BE49-F238E27FC236}">
                <a16:creationId xmlns:a16="http://schemas.microsoft.com/office/drawing/2014/main" id="{C9198AFE-5E98-DD87-113B-6F5E45550ADC}"/>
              </a:ext>
            </a:extLst>
          </p:cNvPr>
          <p:cNvSpPr txBox="1">
            <a:spLocks noGrp="1"/>
          </p:cNvSpPr>
          <p:nvPr>
            <p:ph type="subTitle" idx="5"/>
          </p:nvPr>
        </p:nvSpPr>
        <p:spPr>
          <a:xfrm>
            <a:off x="1453625" y="1455550"/>
            <a:ext cx="30516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1. Research and Planning</a:t>
            </a:r>
            <a:endParaRPr/>
          </a:p>
        </p:txBody>
      </p:sp>
      <p:sp>
        <p:nvSpPr>
          <p:cNvPr id="383" name="Google Shape;383;p34">
            <a:extLst>
              <a:ext uri="{FF2B5EF4-FFF2-40B4-BE49-F238E27FC236}">
                <a16:creationId xmlns:a16="http://schemas.microsoft.com/office/drawing/2014/main" id="{45E842F9-D97D-F293-5109-C068A1CC5711}"/>
              </a:ext>
            </a:extLst>
          </p:cNvPr>
          <p:cNvSpPr txBox="1">
            <a:spLocks noGrp="1"/>
          </p:cNvSpPr>
          <p:nvPr>
            <p:ph type="subTitle" idx="7"/>
          </p:nvPr>
        </p:nvSpPr>
        <p:spPr>
          <a:xfrm>
            <a:off x="5302950" y="1341525"/>
            <a:ext cx="3051600" cy="7496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2. Dataset Preparation and System Design</a:t>
            </a:r>
          </a:p>
        </p:txBody>
      </p:sp>
      <p:sp>
        <p:nvSpPr>
          <p:cNvPr id="384" name="Google Shape;384;p34">
            <a:extLst>
              <a:ext uri="{FF2B5EF4-FFF2-40B4-BE49-F238E27FC236}">
                <a16:creationId xmlns:a16="http://schemas.microsoft.com/office/drawing/2014/main" id="{921BFA20-BF97-007A-4A42-142FB8F1F87D}"/>
              </a:ext>
            </a:extLst>
          </p:cNvPr>
          <p:cNvSpPr txBox="1">
            <a:spLocks noGrp="1"/>
          </p:cNvSpPr>
          <p:nvPr>
            <p:ph type="subTitle" idx="8"/>
          </p:nvPr>
        </p:nvSpPr>
        <p:spPr>
          <a:xfrm>
            <a:off x="5306330" y="3114870"/>
            <a:ext cx="30516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4. Evaluation and Iteration</a:t>
            </a:r>
          </a:p>
        </p:txBody>
      </p:sp>
      <p:cxnSp>
        <p:nvCxnSpPr>
          <p:cNvPr id="385" name="Google Shape;385;p34">
            <a:extLst>
              <a:ext uri="{FF2B5EF4-FFF2-40B4-BE49-F238E27FC236}">
                <a16:creationId xmlns:a16="http://schemas.microsoft.com/office/drawing/2014/main" id="{3CB3C824-2282-97CF-AC1D-195AAB62A397}"/>
              </a:ext>
            </a:extLst>
          </p:cNvPr>
          <p:cNvCxnSpPr/>
          <p:nvPr/>
        </p:nvCxnSpPr>
        <p:spPr>
          <a:xfrm>
            <a:off x="789425" y="1455550"/>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386" name="Google Shape;386;p34">
            <a:extLst>
              <a:ext uri="{FF2B5EF4-FFF2-40B4-BE49-F238E27FC236}">
                <a16:creationId xmlns:a16="http://schemas.microsoft.com/office/drawing/2014/main" id="{C6FAA6B8-23C9-0D9D-018D-E31A7A9ACB76}"/>
              </a:ext>
            </a:extLst>
          </p:cNvPr>
          <p:cNvCxnSpPr/>
          <p:nvPr/>
        </p:nvCxnSpPr>
        <p:spPr>
          <a:xfrm>
            <a:off x="789425" y="3116200"/>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387" name="Google Shape;387;p34">
            <a:extLst>
              <a:ext uri="{FF2B5EF4-FFF2-40B4-BE49-F238E27FC236}">
                <a16:creationId xmlns:a16="http://schemas.microsoft.com/office/drawing/2014/main" id="{A91CF6C0-EBE9-ABCF-B696-41C9E7FFC73F}"/>
              </a:ext>
            </a:extLst>
          </p:cNvPr>
          <p:cNvCxnSpPr/>
          <p:nvPr/>
        </p:nvCxnSpPr>
        <p:spPr>
          <a:xfrm>
            <a:off x="4638775" y="1455550"/>
            <a:ext cx="588000" cy="0"/>
          </a:xfrm>
          <a:prstGeom prst="straightConnector1">
            <a:avLst/>
          </a:prstGeom>
          <a:noFill/>
          <a:ln w="19050" cap="flat" cmpd="sng">
            <a:solidFill>
              <a:schemeClr val="dk1"/>
            </a:solidFill>
            <a:prstDash val="solid"/>
            <a:round/>
            <a:headEnd type="none" w="med" len="med"/>
            <a:tailEnd type="none" w="med" len="med"/>
          </a:ln>
        </p:spPr>
      </p:cxnSp>
      <p:cxnSp>
        <p:nvCxnSpPr>
          <p:cNvPr id="388" name="Google Shape;388;p34">
            <a:extLst>
              <a:ext uri="{FF2B5EF4-FFF2-40B4-BE49-F238E27FC236}">
                <a16:creationId xmlns:a16="http://schemas.microsoft.com/office/drawing/2014/main" id="{16CF94C8-7C31-4350-7AAE-992840C5D47C}"/>
              </a:ext>
            </a:extLst>
          </p:cNvPr>
          <p:cNvCxnSpPr/>
          <p:nvPr/>
        </p:nvCxnSpPr>
        <p:spPr>
          <a:xfrm>
            <a:off x="4638775" y="3116200"/>
            <a:ext cx="588000" cy="0"/>
          </a:xfrm>
          <a:prstGeom prst="straightConnector1">
            <a:avLst/>
          </a:prstGeom>
          <a:noFill/>
          <a:ln w="19050" cap="flat" cmpd="sng">
            <a:solidFill>
              <a:schemeClr val="dk1"/>
            </a:solidFill>
            <a:prstDash val="solid"/>
            <a:round/>
            <a:headEnd type="none" w="med" len="med"/>
            <a:tailEnd type="none" w="med" len="med"/>
          </a:ln>
        </p:spPr>
      </p:cxnSp>
      <p:pic>
        <p:nvPicPr>
          <p:cNvPr id="1026" name="Picture 2" descr="Research Icon Vector Art, Icons, and Graphics for Free Download">
            <a:extLst>
              <a:ext uri="{FF2B5EF4-FFF2-40B4-BE49-F238E27FC236}">
                <a16:creationId xmlns:a16="http://schemas.microsoft.com/office/drawing/2014/main" id="{BDE19880-46AF-06F4-9793-DBE30C413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92" y="1568986"/>
            <a:ext cx="580451" cy="5581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icons for free download | Freepik">
            <a:extLst>
              <a:ext uri="{FF2B5EF4-FFF2-40B4-BE49-F238E27FC236}">
                <a16:creationId xmlns:a16="http://schemas.microsoft.com/office/drawing/2014/main" id="{72E88986-A9DB-C758-D389-418829374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816" y="1539112"/>
            <a:ext cx="588000" cy="58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chine learning - Free electronics icons">
            <a:extLst>
              <a:ext uri="{FF2B5EF4-FFF2-40B4-BE49-F238E27FC236}">
                <a16:creationId xmlns:a16="http://schemas.microsoft.com/office/drawing/2014/main" id="{1ABD504C-5C24-93D8-C963-6D6EAEA6B0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979" y="3175403"/>
            <a:ext cx="545184" cy="5451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valuation Icons - Free SVG &amp; PNG Evaluation Images - Noun Project">
            <a:extLst>
              <a:ext uri="{FF2B5EF4-FFF2-40B4-BE49-F238E27FC236}">
                <a16:creationId xmlns:a16="http://schemas.microsoft.com/office/drawing/2014/main" id="{6711725B-96D7-6DA6-2EE9-1AEC1DAFB3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4610" y="3152773"/>
            <a:ext cx="619794" cy="61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93878"/>
      </p:ext>
    </p:extLst>
  </p:cSld>
  <p:clrMapOvr>
    <a:masterClrMapping/>
  </p:clrMapOvr>
</p:sld>
</file>

<file path=ppt/theme/theme1.xml><?xml version="1.0" encoding="utf-8"?>
<a:theme xmlns:a="http://schemas.openxmlformats.org/drawingml/2006/main" name="Innovate Business Plan by Slidesgo">
  <a:themeElements>
    <a:clrScheme name="Simple Light">
      <a:dk1>
        <a:srgbClr val="2A2A2A"/>
      </a:dk1>
      <a:lt1>
        <a:srgbClr val="FFFFFF"/>
      </a:lt1>
      <a:dk2>
        <a:srgbClr val="B7B3F0"/>
      </a:dk2>
      <a:lt2>
        <a:srgbClr val="E1BDF7"/>
      </a:lt2>
      <a:accent1>
        <a:srgbClr val="A6CEF2"/>
      </a:accent1>
      <a:accent2>
        <a:srgbClr val="C2C2C2"/>
      </a:accent2>
      <a:accent3>
        <a:srgbClr val="FFFFFF"/>
      </a:accent3>
      <a:accent4>
        <a:srgbClr val="FFFFFF"/>
      </a:accent4>
      <a:accent5>
        <a:srgbClr val="FFFFFF"/>
      </a:accent5>
      <a:accent6>
        <a:srgbClr val="FFFFFF"/>
      </a:accent6>
      <a:hlink>
        <a:srgbClr val="2A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Innovate Business Plan by Slidesgo</vt:lpstr>
      <vt:lpstr>Speech Denoising with Noise2Noise model</vt:lpstr>
      <vt:lpstr>TABLE OF CONTENTS</vt:lpstr>
      <vt:lpstr>INTRODUCTION</vt:lpstr>
      <vt:lpstr>THE PROBLEM</vt:lpstr>
      <vt:lpstr>THE NEED?</vt:lpstr>
      <vt:lpstr>REQUIREMENTS</vt:lpstr>
      <vt:lpstr>REQUIREMENTS</vt:lpstr>
      <vt:lpstr>WORKING METHODOLOGY</vt:lpstr>
      <vt:lpstr>WORKING METHODOLOGY</vt:lpstr>
      <vt:lpstr>SOLUTION</vt:lpstr>
      <vt:lpstr>TOOLS</vt:lpstr>
      <vt:lpstr>ARCHITECTURE</vt:lpstr>
      <vt:lpstr>ARCHITECTURE</vt:lpstr>
      <vt:lpstr>AUDIO PROCESS</vt:lpstr>
      <vt:lpstr>DEVELOPMENT PROCESS</vt:lpstr>
      <vt:lpstr>RESULTS</vt:lpstr>
      <vt:lpstr>METRICS FOR EVALUATION</vt:lpstr>
      <vt:lpstr>METRICS FOR EVALUATION</vt:lpstr>
      <vt:lpstr>RESULTS</vt:lpstr>
      <vt:lpstr>Train 3 - Example</vt:lpstr>
      <vt:lpstr>Spectrograms</vt:lpstr>
      <vt:lpstr>Waveforms</vt:lpstr>
      <vt:lpstr>CHALLENGES</vt:lpstr>
      <vt:lpstr>CHALLENGES</vt:lpstr>
      <vt:lpstr>Future work</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Denoising with Noise2Noise model</dc:title>
  <cp:revision>1</cp:revision>
  <dcterms:modified xsi:type="dcterms:W3CDTF">2024-05-07T17:29:48Z</dcterms:modified>
</cp:coreProperties>
</file>