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78" r:id="rId5"/>
    <p:sldId id="257" r:id="rId6"/>
    <p:sldId id="263" r:id="rId7"/>
    <p:sldId id="259" r:id="rId8"/>
    <p:sldId id="279" r:id="rId9"/>
    <p:sldId id="266" r:id="rId10"/>
    <p:sldId id="281" r:id="rId11"/>
    <p:sldId id="264"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8D230F3-CF80-4859-8CE7-A43EE81993B5}">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928" autoAdjust="0"/>
  </p:normalViewPr>
  <p:slideViewPr>
    <p:cSldViewPr snapToGrid="0">
      <p:cViewPr>
        <p:scale>
          <a:sx n="75" d="100"/>
          <a:sy n="75" d="100"/>
        </p:scale>
        <p:origin x="216"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58" d="100"/>
          <a:sy n="58" d="100"/>
        </p:scale>
        <p:origin x="2357"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9/26/2023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9/26/2023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a:t>
            </a:fld>
            <a:endParaRPr lang="en-US" dirty="0"/>
          </a:p>
        </p:txBody>
      </p:sp>
    </p:spTree>
    <p:extLst>
      <p:ext uri="{BB962C8B-B14F-4D97-AF65-F5344CB8AC3E}">
        <p14:creationId xmlns:p14="http://schemas.microsoft.com/office/powerpoint/2010/main" val="3539865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2</a:t>
            </a:fld>
            <a:endParaRPr lang="en-US" dirty="0"/>
          </a:p>
        </p:txBody>
      </p:sp>
    </p:spTree>
    <p:extLst>
      <p:ext uri="{BB962C8B-B14F-4D97-AF65-F5344CB8AC3E}">
        <p14:creationId xmlns:p14="http://schemas.microsoft.com/office/powerpoint/2010/main" val="332628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3</a:t>
            </a:fld>
            <a:endParaRPr lang="en-US" dirty="0"/>
          </a:p>
        </p:txBody>
      </p:sp>
    </p:spTree>
    <p:extLst>
      <p:ext uri="{BB962C8B-B14F-4D97-AF65-F5344CB8AC3E}">
        <p14:creationId xmlns:p14="http://schemas.microsoft.com/office/powerpoint/2010/main" val="316467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4</a:t>
            </a:fld>
            <a:endParaRPr lang="en-US" dirty="0"/>
          </a:p>
        </p:txBody>
      </p:sp>
    </p:spTree>
    <p:extLst>
      <p:ext uri="{BB962C8B-B14F-4D97-AF65-F5344CB8AC3E}">
        <p14:creationId xmlns:p14="http://schemas.microsoft.com/office/powerpoint/2010/main" val="293476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5</a:t>
            </a:fld>
            <a:endParaRPr lang="en-US" dirty="0"/>
          </a:p>
        </p:txBody>
      </p:sp>
    </p:spTree>
    <p:extLst>
      <p:ext uri="{BB962C8B-B14F-4D97-AF65-F5344CB8AC3E}">
        <p14:creationId xmlns:p14="http://schemas.microsoft.com/office/powerpoint/2010/main" val="365934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6</a:t>
            </a:fld>
            <a:endParaRPr lang="en-US" dirty="0"/>
          </a:p>
        </p:txBody>
      </p:sp>
    </p:spTree>
    <p:extLst>
      <p:ext uri="{BB962C8B-B14F-4D97-AF65-F5344CB8AC3E}">
        <p14:creationId xmlns:p14="http://schemas.microsoft.com/office/powerpoint/2010/main" val="313583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7</a:t>
            </a:fld>
            <a:endParaRPr lang="en-US" dirty="0"/>
          </a:p>
        </p:txBody>
      </p:sp>
    </p:spTree>
    <p:extLst>
      <p:ext uri="{BB962C8B-B14F-4D97-AF65-F5344CB8AC3E}">
        <p14:creationId xmlns:p14="http://schemas.microsoft.com/office/powerpoint/2010/main" val="3777141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8</a:t>
            </a:fld>
            <a:endParaRPr lang="en-US" dirty="0"/>
          </a:p>
        </p:txBody>
      </p:sp>
    </p:spTree>
    <p:extLst>
      <p:ext uri="{BB962C8B-B14F-4D97-AF65-F5344CB8AC3E}">
        <p14:creationId xmlns:p14="http://schemas.microsoft.com/office/powerpoint/2010/main" val="2399374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a:solidFill>
            <a:schemeClr val="accent4">
              <a:alpha val="62000"/>
            </a:schemeClr>
          </a:solidFill>
        </p:spPr>
        <p:txBody>
          <a:bodyPr/>
          <a:lstStyle>
            <a:lvl1pPr marL="0" indent="0" algn="ctr">
              <a:buNone/>
              <a:defRPr>
                <a:solidFill>
                  <a:schemeClr val="bg1"/>
                </a:solidFill>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1871830" y="1995397"/>
            <a:ext cx="8261873" cy="1338828"/>
          </a:xfrm>
          <a:prstGeom prst="rect">
            <a:avLst/>
          </a:prstGeom>
          <a:noFill/>
          <a:ln w="38100">
            <a:solidFill>
              <a:schemeClr val="accent1"/>
            </a:solidFill>
          </a:ln>
        </p:spPr>
        <p:txBody>
          <a:bodyPr wrap="square" lIns="0" tIns="274320" rIns="0" bIns="274320" anchor="ctr" anchorCtr="0">
            <a:spAutoFit/>
          </a:bodyPr>
          <a:lstStyle>
            <a:lvl1pPr algn="ctr">
              <a:lnSpc>
                <a:spcPct val="80000"/>
              </a:lnSpc>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1871830" y="4914047"/>
            <a:ext cx="8261873" cy="831149"/>
          </a:xfrm>
          <a:prstGeom prst="rect">
            <a:avLst/>
          </a:prstGeom>
          <a:no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401446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838200" y="136525"/>
            <a:ext cx="10515600" cy="1031087"/>
          </a:xfrm>
          <a:prstGeom prst="rect">
            <a:avLst/>
          </a:prstGeom>
        </p:spPr>
        <p:txBody>
          <a:bodyPr anchor="b" anchorCtr="0"/>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5"/>
            <a:ext cx="2939143" cy="370112"/>
          </a:xfrm>
          <a:prstGeom prst="rect">
            <a:avLst/>
          </a:prstGeom>
        </p:spPr>
        <p:txBody>
          <a:bodyPr anchor="t">
            <a:normAutofit/>
          </a:bodyPr>
          <a:lstStyle>
            <a:lvl1pPr marL="0" indent="0" algn="ctr">
              <a:lnSpc>
                <a:spcPct val="100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844202"/>
          </a:xfrm>
          <a:prstGeom prst="rect">
            <a:avLst/>
          </a:prstGeom>
        </p:spPr>
        <p:txBody>
          <a:bodyPr anchor="t">
            <a:norm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5"/>
            <a:ext cx="2939143" cy="370112"/>
          </a:xfrm>
          <a:prstGeom prst="rect">
            <a:avLst/>
          </a:prstGeom>
        </p:spPr>
        <p:txBody>
          <a:bodyPr anchor="t">
            <a:normAutofit/>
          </a:bodyPr>
          <a:lstStyle>
            <a:lvl1pPr marL="0" indent="0" algn="ctr">
              <a:lnSpc>
                <a:spcPct val="100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844202"/>
          </a:xfrm>
          <a:prstGeom prst="rect">
            <a:avLst/>
          </a:prstGeom>
        </p:spPr>
        <p:txBody>
          <a:bodyPr anchor="t">
            <a:norm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5"/>
            <a:ext cx="2939143" cy="370112"/>
          </a:xfrm>
          <a:prstGeom prst="rect">
            <a:avLst/>
          </a:prstGeom>
        </p:spPr>
        <p:txBody>
          <a:bodyPr anchor="t">
            <a:normAutofit/>
          </a:bodyPr>
          <a:lstStyle>
            <a:lvl1pPr marL="0" indent="0" algn="ctr">
              <a:lnSpc>
                <a:spcPct val="100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844202"/>
          </a:xfrm>
          <a:prstGeom prst="rect">
            <a:avLst/>
          </a:prstGeom>
        </p:spPr>
        <p:txBody>
          <a:bodyPr anchor="t">
            <a:norm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1366084"/>
            <a:ext cx="4028188" cy="1633067"/>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7"/>
            <a:ext cx="4953000" cy="379504"/>
          </a:xfrm>
          <a:prstGeom prst="rect">
            <a:avLst/>
          </a:prstGeom>
        </p:spPr>
        <p:txBody>
          <a:bodyPr anchor="ctr" anchorCtr="0"/>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298041"/>
          </a:xfrm>
          <a:prstGeom prst="rect">
            <a:avLst/>
          </a:prstGeom>
        </p:spPr>
        <p:txBody>
          <a:bodyPr anchor="t">
            <a:normAutofit/>
          </a:bodyPr>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7"/>
            <a:ext cx="4953000" cy="379504"/>
          </a:xfrm>
          <a:prstGeom prst="rect">
            <a:avLst/>
          </a:prstGeom>
        </p:spPr>
        <p:txBody>
          <a:bodyPr anchor="ctr" anchorCtr="0"/>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298041"/>
          </a:xfrm>
          <a:prstGeom prst="rect">
            <a:avLst/>
          </a:prstGeom>
        </p:spPr>
        <p:txBody>
          <a:bodyPr anchor="t">
            <a:normAutofit/>
          </a:bodyPr>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136526"/>
            <a:ext cx="5272746" cy="872764"/>
          </a:xfrm>
          <a:prstGeom prst="rect">
            <a:avLst/>
          </a:prstGeom>
        </p:spPr>
        <p:txBody>
          <a:bodyPr anchor="b" anchorCtr="0"/>
          <a:lstStyle>
            <a:lvl1pPr>
              <a:defRPr sz="2400" cap="all" spc="100" baseline="0">
                <a:solidFill>
                  <a:schemeClr val="accent2"/>
                </a:solidFill>
              </a:defRPr>
            </a:lvl1pPr>
          </a:lstStyle>
          <a:p>
            <a:r>
              <a:rPr lang="en-US" dirty="0"/>
              <a:t>Click to add title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2479833" y="2992227"/>
            <a:ext cx="2395991" cy="426393"/>
          </a:xfrm>
          <a:prstGeom prst="rect">
            <a:avLst/>
          </a:prstGeom>
        </p:spPr>
        <p:txBody>
          <a:bodyPr anchor="ctr" anchorCtr="0"/>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9" name="Text Placeholder 10">
            <a:extLst>
              <a:ext uri="{FF2B5EF4-FFF2-40B4-BE49-F238E27FC236}">
                <a16:creationId xmlns:a16="http://schemas.microsoft.com/office/drawing/2014/main" id="{279C2E31-7298-0176-1525-0D87EF8385D9}"/>
              </a:ext>
            </a:extLst>
          </p:cNvPr>
          <p:cNvSpPr>
            <a:spLocks noGrp="1"/>
          </p:cNvSpPr>
          <p:nvPr>
            <p:ph type="body" sz="quarter" idx="28" hasCustomPrompt="1"/>
          </p:nvPr>
        </p:nvSpPr>
        <p:spPr>
          <a:xfrm>
            <a:off x="4425599" y="4156201"/>
            <a:ext cx="640080" cy="615553"/>
          </a:xfrm>
          <a:prstGeom prst="rect">
            <a:avLst/>
          </a:prstGeom>
          <a:ln w="28575">
            <a:solidFill>
              <a:schemeClr val="accent3">
                <a:lumMod val="75000"/>
              </a:schemeClr>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accent3">
                    <a:lumMod val="75000"/>
                  </a:schemeClr>
                </a:solidFill>
                <a:latin typeface="+mj-lt"/>
              </a:defRPr>
            </a:lvl1pPr>
          </a:lstStyle>
          <a:p>
            <a:pPr lvl="0"/>
            <a:r>
              <a:rPr lang="en-US" dirty="0"/>
              <a:t>#</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095998" y="311795"/>
            <a:ext cx="2514603" cy="426393"/>
          </a:xfrm>
          <a:prstGeom prst="rect">
            <a:avLst/>
          </a:prstGeom>
        </p:spPr>
        <p:txBody>
          <a:bodyPr anchor="ctr" anchorCtr="0"/>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173125" y="2202522"/>
            <a:ext cx="640080" cy="615553"/>
          </a:xfrm>
          <a:prstGeom prst="rect">
            <a:avLst/>
          </a:prstGeom>
          <a:ln w="28575">
            <a:solidFill>
              <a:schemeClr val="tx1"/>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accent4">
                    <a:lumMod val="50000"/>
                  </a:schemeClr>
                </a:solidFill>
                <a:latin typeface="+mj-lt"/>
              </a:defRPr>
            </a:lvl1pPr>
          </a:lstStyle>
          <a:p>
            <a:pPr lvl="0"/>
            <a:r>
              <a:rPr lang="en-US" dirty="0"/>
              <a:t>#</a:t>
            </a:r>
          </a:p>
        </p:txBody>
      </p:sp>
      <p:sp>
        <p:nvSpPr>
          <p:cNvPr id="10" name="Text Placeholder 10">
            <a:extLst>
              <a:ext uri="{FF2B5EF4-FFF2-40B4-BE49-F238E27FC236}">
                <a16:creationId xmlns:a16="http://schemas.microsoft.com/office/drawing/2014/main" id="{C85DBB47-8DD5-9E71-081A-EBA598136064}"/>
              </a:ext>
            </a:extLst>
          </p:cNvPr>
          <p:cNvSpPr>
            <a:spLocks noGrp="1"/>
          </p:cNvSpPr>
          <p:nvPr>
            <p:ph type="body" sz="quarter" idx="29" hasCustomPrompt="1"/>
          </p:nvPr>
        </p:nvSpPr>
        <p:spPr>
          <a:xfrm>
            <a:off x="6242991" y="4718766"/>
            <a:ext cx="640080" cy="615553"/>
          </a:xfrm>
          <a:prstGeom prst="rect">
            <a:avLst/>
          </a:prstGeom>
          <a:ln w="28575">
            <a:solidFill>
              <a:schemeClr val="accent1">
                <a:lumMod val="50000"/>
              </a:schemeClr>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accent1">
                    <a:lumMod val="50000"/>
                  </a:schemeClr>
                </a:solidFill>
                <a:latin typeface="+mj-lt"/>
              </a:defRPr>
            </a:lvl1pPr>
          </a:lstStyle>
          <a:p>
            <a:pPr lvl="0"/>
            <a:r>
              <a:rPr lang="en-US" dirty="0"/>
              <a:t>#</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095997" y="5683895"/>
            <a:ext cx="2514603" cy="426393"/>
          </a:xfrm>
          <a:prstGeom prst="rect">
            <a:avLst/>
          </a:prstGeom>
        </p:spPr>
        <p:txBody>
          <a:bodyPr anchor="ctr" anchorCtr="0"/>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7951304" y="1501717"/>
            <a:ext cx="2107096" cy="984885"/>
          </a:xfrm>
          <a:prstGeom prst="rect">
            <a:avLst/>
          </a:prstGeom>
          <a:ln w="28575">
            <a:solidFill>
              <a:schemeClr val="accent6">
                <a:lumMod val="50000"/>
              </a:schemeClr>
            </a:solidFill>
          </a:ln>
        </p:spPr>
        <p:txBody>
          <a:bodyPr tIns="182880" bIns="182880" anchor="ctr">
            <a:spAutoFit/>
          </a:bodyPr>
          <a:lstStyle>
            <a:lvl1pPr marL="0" indent="0" algn="ctr">
              <a:lnSpc>
                <a:spcPct val="10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7" name="Text Placeholder 10">
            <a:extLst>
              <a:ext uri="{FF2B5EF4-FFF2-40B4-BE49-F238E27FC236}">
                <a16:creationId xmlns:a16="http://schemas.microsoft.com/office/drawing/2014/main" id="{B6D5964F-25E2-08E6-D7F9-57498E1077A0}"/>
              </a:ext>
            </a:extLst>
          </p:cNvPr>
          <p:cNvSpPr>
            <a:spLocks noGrp="1"/>
          </p:cNvSpPr>
          <p:nvPr>
            <p:ph type="body" sz="quarter" idx="26" hasCustomPrompt="1"/>
          </p:nvPr>
        </p:nvSpPr>
        <p:spPr>
          <a:xfrm>
            <a:off x="7920968" y="3742479"/>
            <a:ext cx="640080" cy="615553"/>
          </a:xfrm>
          <a:prstGeom prst="rect">
            <a:avLst/>
          </a:prstGeom>
          <a:ln w="28575">
            <a:solidFill>
              <a:schemeClr val="bg2">
                <a:lumMod val="50000"/>
              </a:schemeClr>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bg2">
                    <a:lumMod val="50000"/>
                  </a:schemeClr>
                </a:solidFill>
                <a:latin typeface="+mj-lt"/>
              </a:defRPr>
            </a:lvl1pPr>
          </a:lstStyle>
          <a:p>
            <a:pPr lvl="0"/>
            <a:r>
              <a:rPr lang="en-US" dirty="0"/>
              <a:t>#</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805764" y="3002166"/>
            <a:ext cx="2250652" cy="426393"/>
          </a:xfrm>
          <a:prstGeom prst="rect">
            <a:avLst/>
          </a:prstGeom>
        </p:spPr>
        <p:txBody>
          <a:bodyPr anchor="ctr" anchorCtr="0"/>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8" name="Text Placeholder 10">
            <a:extLst>
              <a:ext uri="{FF2B5EF4-FFF2-40B4-BE49-F238E27FC236}">
                <a16:creationId xmlns:a16="http://schemas.microsoft.com/office/drawing/2014/main" id="{DA2CADC9-297F-AAB7-386E-C6A99079B70A}"/>
              </a:ext>
            </a:extLst>
          </p:cNvPr>
          <p:cNvSpPr>
            <a:spLocks noGrp="1"/>
          </p:cNvSpPr>
          <p:nvPr>
            <p:ph type="body" sz="quarter" idx="27" hasCustomPrompt="1"/>
          </p:nvPr>
        </p:nvSpPr>
        <p:spPr>
          <a:xfrm>
            <a:off x="9738360" y="4305044"/>
            <a:ext cx="640080" cy="615553"/>
          </a:xfrm>
          <a:prstGeom prst="rect">
            <a:avLst/>
          </a:prstGeom>
          <a:ln w="28575">
            <a:solidFill>
              <a:schemeClr val="bg2">
                <a:lumMod val="75000"/>
              </a:schemeClr>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bg2">
                    <a:lumMod val="75000"/>
                  </a:schemeClr>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136525"/>
            <a:ext cx="5268686" cy="861077"/>
          </a:xfrm>
          <a:prstGeom prst="rect">
            <a:avLst/>
          </a:prstGeom>
        </p:spPr>
        <p:txBody>
          <a:bodyPr anchor="b" anchorCtr="0"/>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5268686"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2749477" y="615860"/>
            <a:ext cx="6313956" cy="710964"/>
          </a:xfrm>
          <a:prstGeom prst="rect">
            <a:avLst/>
          </a:prstGeom>
          <a:ln w="28575">
            <a:solidFill>
              <a:schemeClr val="accent2"/>
            </a:solidFill>
          </a:ln>
        </p:spPr>
        <p:txBody>
          <a:bodyPr wrap="square" tIns="182880" bIns="182880" anchor="ctr" anchorCtr="0">
            <a:spAutoFit/>
          </a:bodyP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170733"/>
            <a:ext cx="1440088" cy="469597"/>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170733"/>
            <a:ext cx="1440088" cy="469597"/>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170733"/>
            <a:ext cx="1440088" cy="469597"/>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678434"/>
            <a:ext cx="1021001" cy="65227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3973320"/>
            <a:ext cx="1440088" cy="408780"/>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3973320"/>
            <a:ext cx="1440088" cy="408780"/>
          </a:xfrm>
          <a:prstGeom prst="rect">
            <a:avLst/>
          </a:prstGeom>
        </p:spPr>
        <p:txBody>
          <a:bodyPr anchor="ctr" anchorCtr="0"/>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3973320"/>
            <a:ext cx="1440088" cy="408780"/>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376510"/>
            <a:ext cx="1021001" cy="65227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59635"/>
            <a:ext cx="5854122" cy="901906"/>
          </a:xfrm>
          <a:prstGeom prst="rect">
            <a:avLst/>
          </a:prstGeom>
        </p:spPr>
        <p:txBody>
          <a:bodyPr anchor="b" anchorCtr="0"/>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1084758"/>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697005" y="116648"/>
            <a:ext cx="10797991" cy="1024694"/>
          </a:xfrm>
          <a:prstGeom prst="rect">
            <a:avLst/>
          </a:prstGeom>
        </p:spPr>
        <p:txBody>
          <a:bodyPr anchor="b" anchorCtr="0"/>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sz="1800"/>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50990"/>
            <a:ext cx="2487705" cy="437219"/>
          </a:xfrm>
          <a:prstGeom prst="rect">
            <a:avLst/>
          </a:prstGeom>
        </p:spPr>
        <p:txBody>
          <a:bodyPr anchor="ctr" anchorCtr="0"/>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968613"/>
          </a:xfrm>
          <a:prstGeom prst="rect">
            <a:avLst/>
          </a:prstGeom>
        </p:spPr>
        <p:txBody>
          <a:bodyPr anchor="t">
            <a:normAutofit/>
          </a:bodyPr>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sz="1800"/>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50990"/>
            <a:ext cx="2487705" cy="437219"/>
          </a:xfrm>
          <a:prstGeom prst="rect">
            <a:avLst/>
          </a:prstGeom>
        </p:spPr>
        <p:txBody>
          <a:bodyPr anchor="ctr" anchorCtr="0"/>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968613"/>
          </a:xfrm>
          <a:prstGeom prst="rect">
            <a:avLst/>
          </a:prstGeom>
        </p:spPr>
        <p:txBody>
          <a:bodyPr anchor="t">
            <a:normAutofit/>
          </a:bodyPr>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sz="1800"/>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50990"/>
            <a:ext cx="2487705" cy="437219"/>
          </a:xfrm>
          <a:prstGeom prst="rect">
            <a:avLst/>
          </a:prstGeom>
        </p:spPr>
        <p:txBody>
          <a:bodyPr anchor="ctr" anchorCtr="0"/>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968613"/>
          </a:xfrm>
          <a:prstGeom prst="rect">
            <a:avLst/>
          </a:prstGeom>
        </p:spPr>
        <p:txBody>
          <a:bodyPr anchor="t">
            <a:normAutofit/>
          </a:bodyPr>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sz="1800"/>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50990"/>
            <a:ext cx="2487705" cy="437219"/>
          </a:xfrm>
          <a:prstGeom prst="rect">
            <a:avLst/>
          </a:prstGeom>
        </p:spPr>
        <p:txBody>
          <a:bodyPr anchor="ctr" anchorCtr="0"/>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968613"/>
          </a:xfrm>
          <a:prstGeom prst="rect">
            <a:avLst/>
          </a:prstGeom>
        </p:spPr>
        <p:txBody>
          <a:bodyPr anchor="t">
            <a:normAutofit/>
          </a:bodyPr>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966475" y="136526"/>
            <a:ext cx="10259051" cy="1004464"/>
          </a:xfrm>
          <a:prstGeom prst="rect">
            <a:avLst/>
          </a:prstGeom>
        </p:spPr>
        <p:txBody>
          <a:bodyPr anchor="b" anchorCtr="0"/>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sz="1400"/>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sz="1400"/>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sz="1400"/>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sz="1400"/>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2"/>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0"/>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sz="1400"/>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sz="1400"/>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sz="1400"/>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sz="1400"/>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2"/>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0"/>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510459" y="139150"/>
            <a:ext cx="11165602" cy="1117396"/>
          </a:xfrm>
          <a:prstGeom prst="rect">
            <a:avLst/>
          </a:prstGeom>
        </p:spPr>
        <p:txBody>
          <a:bodyPr anchor="b" anchorCtr="0"/>
          <a:lstStyle>
            <a:lvl1pPr algn="ctr">
              <a:defRPr lang="en-US" sz="2400" cap="all" spc="100" baseline="0">
                <a:solidFill>
                  <a:schemeClr val="tx2">
                    <a:lumMod val="75000"/>
                  </a:schemeClr>
                </a:solidFill>
              </a:defRPr>
            </a:lvl1pPr>
          </a:lstStyle>
          <a:p>
            <a:r>
              <a:rPr lang="en-US" dirty="0"/>
              <a:t>Click to add title</a:t>
            </a:r>
          </a:p>
        </p:txBody>
      </p:sp>
      <p:sp>
        <p:nvSpPr>
          <p:cNvPr id="7" name="Chart Placeholder 6">
            <a:extLst>
              <a:ext uri="{FF2B5EF4-FFF2-40B4-BE49-F238E27FC236}">
                <a16:creationId xmlns:a16="http://schemas.microsoft.com/office/drawing/2014/main" id="{122EF2C7-A38E-EBC9-86D9-0408F85A29D4}"/>
              </a:ext>
            </a:extLst>
          </p:cNvPr>
          <p:cNvSpPr>
            <a:spLocks noGrp="1"/>
          </p:cNvSpPr>
          <p:nvPr>
            <p:ph type="chart" sz="quarter" idx="36" hasCustomPrompt="1"/>
          </p:nvPr>
        </p:nvSpPr>
        <p:spPr>
          <a:xfrm>
            <a:off x="695405" y="2569934"/>
            <a:ext cx="2011680" cy="1920240"/>
          </a:xfrm>
          <a:prstGeom prst="rect">
            <a:avLst/>
          </a:prstGeom>
        </p:spPr>
        <p:txBody>
          <a:bodyPr/>
          <a:lstStyle>
            <a:lvl1pPr marL="0" indent="0" algn="ctr">
              <a:buNone/>
              <a:defRPr lang="en-US" sz="1400" dirty="0"/>
            </a:lvl1pPr>
          </a:lstStyle>
          <a:p>
            <a:r>
              <a:rPr lang="en-US" dirty="0"/>
              <a:t>Click to add chart</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09994"/>
            <a:ext cx="1200150" cy="1151632"/>
          </a:xfrm>
          <a:prstGeom prst="rect">
            <a:avLst/>
          </a:prstGeom>
        </p:spPr>
        <p:txBody>
          <a:bodyPr anchor="ctr">
            <a:normAutofit/>
          </a:bodyP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ctr" anchorCtr="0"/>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7"/>
            <a:ext cx="2381574" cy="1054365"/>
          </a:xfrm>
          <a:prstGeom prst="rect">
            <a:avLst/>
          </a:prstGeom>
        </p:spPr>
        <p:txBody>
          <a:bodyPr anchor="t">
            <a:normAutofit/>
          </a:bodyPr>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9" name="Chart Placeholder 6">
            <a:extLst>
              <a:ext uri="{FF2B5EF4-FFF2-40B4-BE49-F238E27FC236}">
                <a16:creationId xmlns:a16="http://schemas.microsoft.com/office/drawing/2014/main" id="{9969B5A7-837E-7C4D-52AC-D594E235AA6E}"/>
              </a:ext>
            </a:extLst>
          </p:cNvPr>
          <p:cNvSpPr>
            <a:spLocks noGrp="1"/>
          </p:cNvSpPr>
          <p:nvPr>
            <p:ph type="chart" sz="quarter" idx="37" hasCustomPrompt="1"/>
          </p:nvPr>
        </p:nvSpPr>
        <p:spPr>
          <a:xfrm>
            <a:off x="3616979" y="2569934"/>
            <a:ext cx="2011680" cy="1920240"/>
          </a:xfrm>
          <a:prstGeom prst="rect">
            <a:avLst/>
          </a:prstGeom>
        </p:spPr>
        <p:txBody>
          <a:bodyPr/>
          <a:lstStyle>
            <a:lvl1pPr marL="0" indent="0" algn="ctr">
              <a:buNone/>
              <a:defRPr lang="en-US" sz="1400" dirty="0"/>
            </a:lvl1pPr>
          </a:lstStyle>
          <a:p>
            <a:r>
              <a:rPr lang="en-US" dirty="0"/>
              <a:t>Click to add chart</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09994"/>
            <a:ext cx="1223858" cy="1151632"/>
          </a:xfrm>
          <a:prstGeom prst="rect">
            <a:avLst/>
          </a:prstGeom>
        </p:spPr>
        <p:txBody>
          <a:bodyPr anchor="ctr">
            <a:normAutofit/>
          </a:bodyP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ctr" anchorCtr="0"/>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6"/>
            <a:ext cx="2381574" cy="1054365"/>
          </a:xfrm>
          <a:prstGeom prst="rect">
            <a:avLst/>
          </a:prstGeom>
        </p:spPr>
        <p:txBody>
          <a:bodyPr anchor="t">
            <a:normAutofit/>
          </a:bodyPr>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10" name="Chart Placeholder 6">
            <a:extLst>
              <a:ext uri="{FF2B5EF4-FFF2-40B4-BE49-F238E27FC236}">
                <a16:creationId xmlns:a16="http://schemas.microsoft.com/office/drawing/2014/main" id="{B6FFD727-5628-7008-8B3D-07EF8D87902D}"/>
              </a:ext>
            </a:extLst>
          </p:cNvPr>
          <p:cNvSpPr>
            <a:spLocks noGrp="1"/>
          </p:cNvSpPr>
          <p:nvPr>
            <p:ph type="chart" sz="quarter" idx="38" hasCustomPrompt="1"/>
          </p:nvPr>
        </p:nvSpPr>
        <p:spPr>
          <a:xfrm>
            <a:off x="6563341" y="2569934"/>
            <a:ext cx="2011680" cy="1920240"/>
          </a:xfrm>
          <a:prstGeom prst="rect">
            <a:avLst/>
          </a:prstGeom>
        </p:spPr>
        <p:txBody>
          <a:bodyPr/>
          <a:lstStyle>
            <a:lvl1pPr marL="0" indent="0" algn="ctr">
              <a:buNone/>
              <a:defRPr lang="en-US" sz="1400" dirty="0"/>
            </a:lvl1pPr>
          </a:lstStyle>
          <a:p>
            <a:r>
              <a:rPr lang="en-US" dirty="0"/>
              <a:t>Click to add chart</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09994"/>
            <a:ext cx="1187610" cy="1151632"/>
          </a:xfrm>
          <a:prstGeom prst="rect">
            <a:avLst/>
          </a:prstGeom>
        </p:spPr>
        <p:txBody>
          <a:bodyPr anchor="ctr">
            <a:normAutofit/>
          </a:bodyP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ctr" anchorCtr="0"/>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1"/>
            <a:ext cx="2381574" cy="1054365"/>
          </a:xfrm>
          <a:prstGeom prst="rect">
            <a:avLst/>
          </a:prstGeom>
        </p:spPr>
        <p:txBody>
          <a:bodyPr anchor="t">
            <a:normAutofit/>
          </a:bodyPr>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11" name="Chart Placeholder 6">
            <a:extLst>
              <a:ext uri="{FF2B5EF4-FFF2-40B4-BE49-F238E27FC236}">
                <a16:creationId xmlns:a16="http://schemas.microsoft.com/office/drawing/2014/main" id="{AF03B766-DD41-38D2-1C6A-FAEC26EFB36B}"/>
              </a:ext>
            </a:extLst>
          </p:cNvPr>
          <p:cNvSpPr>
            <a:spLocks noGrp="1"/>
          </p:cNvSpPr>
          <p:nvPr>
            <p:ph type="chart" sz="quarter" idx="39" hasCustomPrompt="1"/>
          </p:nvPr>
        </p:nvSpPr>
        <p:spPr>
          <a:xfrm>
            <a:off x="9484915" y="2569934"/>
            <a:ext cx="2011680" cy="1920240"/>
          </a:xfrm>
          <a:prstGeom prst="rect">
            <a:avLst/>
          </a:prstGeom>
        </p:spPr>
        <p:txBody>
          <a:bodyPr/>
          <a:lstStyle>
            <a:lvl1pPr marL="0" indent="0" algn="ctr">
              <a:buNone/>
              <a:defRPr lang="en-US" sz="1400" dirty="0"/>
            </a:lvl1pPr>
          </a:lstStyle>
          <a:p>
            <a:r>
              <a:rPr lang="en-US" dirty="0"/>
              <a:t>Click to add chart</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09994"/>
            <a:ext cx="1211785" cy="1151632"/>
          </a:xfrm>
          <a:prstGeom prst="rect">
            <a:avLst/>
          </a:prstGeom>
        </p:spPr>
        <p:txBody>
          <a:bodyPr anchor="ctr">
            <a:normAutofit/>
          </a:bodyP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ctr" anchorCtr="0"/>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69"/>
            <a:ext cx="2381574" cy="1054365"/>
          </a:xfrm>
          <a:prstGeom prst="rect">
            <a:avLst/>
          </a:prstGeom>
        </p:spPr>
        <p:txBody>
          <a:bodyPr anchor="t">
            <a:normAutofit/>
          </a:bodyPr>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79513" y="59634"/>
            <a:ext cx="5208104" cy="1043609"/>
          </a:xfrm>
          <a:prstGeom prst="rect">
            <a:avLst/>
          </a:prstGeom>
        </p:spPr>
        <p:txBody>
          <a:bodyPr anchor="b" anchorCtr="0"/>
          <a:lstStyle>
            <a:lvl1pPr algn="r">
              <a:defRPr sz="2400" cap="all" spc="100" baseline="0">
                <a:solidFill>
                  <a:schemeClr val="accent2"/>
                </a:solidFill>
              </a:defRPr>
            </a:lvl1pPr>
          </a:lstStyle>
          <a:p>
            <a:r>
              <a:rPr lang="en-US" dirty="0"/>
              <a:t>Click to add title</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1491" y="1265"/>
            <a:ext cx="6564087" cy="3607697"/>
          </a:xfrm>
          <a:prstGeom prst="rect">
            <a:avLst/>
          </a:prstGeom>
          <a:solidFill>
            <a:schemeClr val="accent2">
              <a:alpha val="92000"/>
            </a:schemeClr>
          </a:solidFill>
        </p:spPr>
        <p:txBody>
          <a:bodyPr lIns="640080" tIns="45720" rIns="548640" anchor="ctr" anchorCtr="0"/>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38528"/>
            <a:ext cx="12201728" cy="5019471"/>
          </a:xfrm>
          <a:custGeom>
            <a:avLst/>
            <a:gdLst>
              <a:gd name="connsiteX0" fmla="*/ 0 w 12192000"/>
              <a:gd name="connsiteY0" fmla="*/ 0 h 5012871"/>
              <a:gd name="connsiteX1" fmla="*/ 12192000 w 12192000"/>
              <a:gd name="connsiteY1" fmla="*/ 0 h 5012871"/>
              <a:gd name="connsiteX2" fmla="*/ 12192000 w 12192000"/>
              <a:gd name="connsiteY2" fmla="*/ 5012871 h 5012871"/>
              <a:gd name="connsiteX3" fmla="*/ 0 w 12192000"/>
              <a:gd name="connsiteY3" fmla="*/ 5012871 h 5012871"/>
              <a:gd name="connsiteX4" fmla="*/ 0 w 12192000"/>
              <a:gd name="connsiteY4" fmla="*/ 0 h 5012871"/>
              <a:gd name="connsiteX0" fmla="*/ 0 w 12192000"/>
              <a:gd name="connsiteY0" fmla="*/ 6600 h 5019471"/>
              <a:gd name="connsiteX1" fmla="*/ 5632315 w 12192000"/>
              <a:gd name="connsiteY1" fmla="*/ 0 h 5019471"/>
              <a:gd name="connsiteX2" fmla="*/ 12192000 w 12192000"/>
              <a:gd name="connsiteY2" fmla="*/ 6600 h 5019471"/>
              <a:gd name="connsiteX3" fmla="*/ 12192000 w 12192000"/>
              <a:gd name="connsiteY3" fmla="*/ 5019471 h 5019471"/>
              <a:gd name="connsiteX4" fmla="*/ 0 w 12192000"/>
              <a:gd name="connsiteY4" fmla="*/ 5019471 h 5019471"/>
              <a:gd name="connsiteX5" fmla="*/ 0 w 12192000"/>
              <a:gd name="connsiteY5" fmla="*/ 6600 h 5019471"/>
              <a:gd name="connsiteX0" fmla="*/ 0 w 12192000"/>
              <a:gd name="connsiteY0" fmla="*/ 6600 h 5019471"/>
              <a:gd name="connsiteX1" fmla="*/ 5632315 w 12192000"/>
              <a:gd name="connsiteY1" fmla="*/ 0 h 5019471"/>
              <a:gd name="connsiteX2" fmla="*/ 5651770 w 12192000"/>
              <a:gd name="connsiteY2" fmla="*/ 1780161 h 5019471"/>
              <a:gd name="connsiteX3" fmla="*/ 12192000 w 12192000"/>
              <a:gd name="connsiteY3" fmla="*/ 6600 h 5019471"/>
              <a:gd name="connsiteX4" fmla="*/ 12192000 w 12192000"/>
              <a:gd name="connsiteY4" fmla="*/ 5019471 h 5019471"/>
              <a:gd name="connsiteX5" fmla="*/ 0 w 12192000"/>
              <a:gd name="connsiteY5" fmla="*/ 5019471 h 5019471"/>
              <a:gd name="connsiteX6" fmla="*/ 0 w 12192000"/>
              <a:gd name="connsiteY6" fmla="*/ 6600 h 5019471"/>
              <a:gd name="connsiteX0" fmla="*/ 0 w 12201728"/>
              <a:gd name="connsiteY0" fmla="*/ 6600 h 5019471"/>
              <a:gd name="connsiteX1" fmla="*/ 5632315 w 12201728"/>
              <a:gd name="connsiteY1" fmla="*/ 0 h 5019471"/>
              <a:gd name="connsiteX2" fmla="*/ 5651770 w 12201728"/>
              <a:gd name="connsiteY2" fmla="*/ 1780161 h 5019471"/>
              <a:gd name="connsiteX3" fmla="*/ 12201728 w 12201728"/>
              <a:gd name="connsiteY3" fmla="*/ 1757579 h 5019471"/>
              <a:gd name="connsiteX4" fmla="*/ 12192000 w 12201728"/>
              <a:gd name="connsiteY4" fmla="*/ 5019471 h 5019471"/>
              <a:gd name="connsiteX5" fmla="*/ 0 w 12201728"/>
              <a:gd name="connsiteY5" fmla="*/ 5019471 h 5019471"/>
              <a:gd name="connsiteX6" fmla="*/ 0 w 12201728"/>
              <a:gd name="connsiteY6" fmla="*/ 6600 h 5019471"/>
              <a:gd name="connsiteX0" fmla="*/ 0 w 12201728"/>
              <a:gd name="connsiteY0" fmla="*/ 6600 h 5019471"/>
              <a:gd name="connsiteX1" fmla="*/ 5632315 w 12201728"/>
              <a:gd name="connsiteY1" fmla="*/ 0 h 5019471"/>
              <a:gd name="connsiteX2" fmla="*/ 5651770 w 12201728"/>
              <a:gd name="connsiteY2" fmla="*/ 1760706 h 5019471"/>
              <a:gd name="connsiteX3" fmla="*/ 12201728 w 12201728"/>
              <a:gd name="connsiteY3" fmla="*/ 1757579 h 5019471"/>
              <a:gd name="connsiteX4" fmla="*/ 12192000 w 12201728"/>
              <a:gd name="connsiteY4" fmla="*/ 5019471 h 5019471"/>
              <a:gd name="connsiteX5" fmla="*/ 0 w 12201728"/>
              <a:gd name="connsiteY5" fmla="*/ 5019471 h 5019471"/>
              <a:gd name="connsiteX6" fmla="*/ 0 w 12201728"/>
              <a:gd name="connsiteY6" fmla="*/ 6600 h 5019471"/>
              <a:gd name="connsiteX0" fmla="*/ 0 w 12201728"/>
              <a:gd name="connsiteY0" fmla="*/ 6600 h 5019471"/>
              <a:gd name="connsiteX1" fmla="*/ 5632315 w 12201728"/>
              <a:gd name="connsiteY1" fmla="*/ 0 h 5019471"/>
              <a:gd name="connsiteX2" fmla="*/ 5651770 w 12201728"/>
              <a:gd name="connsiteY2" fmla="*/ 1760706 h 5019471"/>
              <a:gd name="connsiteX3" fmla="*/ 12201728 w 12201728"/>
              <a:gd name="connsiteY3" fmla="*/ 1757579 h 5019471"/>
              <a:gd name="connsiteX4" fmla="*/ 12192000 w 12201728"/>
              <a:gd name="connsiteY4" fmla="*/ 5019471 h 5019471"/>
              <a:gd name="connsiteX5" fmla="*/ 0 w 12201728"/>
              <a:gd name="connsiteY5" fmla="*/ 5019471 h 5019471"/>
              <a:gd name="connsiteX6" fmla="*/ 0 w 12201728"/>
              <a:gd name="connsiteY6" fmla="*/ 6600 h 5019471"/>
              <a:gd name="connsiteX0" fmla="*/ 0 w 12201728"/>
              <a:gd name="connsiteY0" fmla="*/ 6600 h 5019471"/>
              <a:gd name="connsiteX1" fmla="*/ 5632315 w 12201728"/>
              <a:gd name="connsiteY1" fmla="*/ 0 h 5019471"/>
              <a:gd name="connsiteX2" fmla="*/ 5651770 w 12201728"/>
              <a:gd name="connsiteY2" fmla="*/ 1760706 h 5019471"/>
              <a:gd name="connsiteX3" fmla="*/ 12201728 w 12201728"/>
              <a:gd name="connsiteY3" fmla="*/ 1757579 h 5019471"/>
              <a:gd name="connsiteX4" fmla="*/ 12192000 w 12201728"/>
              <a:gd name="connsiteY4" fmla="*/ 5019471 h 5019471"/>
              <a:gd name="connsiteX5" fmla="*/ 0 w 12201728"/>
              <a:gd name="connsiteY5" fmla="*/ 5019471 h 5019471"/>
              <a:gd name="connsiteX6" fmla="*/ 0 w 12201728"/>
              <a:gd name="connsiteY6" fmla="*/ 6600 h 501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728" h="5019471">
                <a:moveTo>
                  <a:pt x="0" y="6600"/>
                </a:moveTo>
                <a:lnTo>
                  <a:pt x="5632315" y="0"/>
                </a:lnTo>
                <a:cubicBezTo>
                  <a:pt x="5645285" y="586902"/>
                  <a:pt x="5629073" y="1008435"/>
                  <a:pt x="5651770" y="1760706"/>
                </a:cubicBezTo>
                <a:lnTo>
                  <a:pt x="12201728" y="1757579"/>
                </a:lnTo>
                <a:cubicBezTo>
                  <a:pt x="12198485" y="2844876"/>
                  <a:pt x="12195243" y="3932174"/>
                  <a:pt x="12192000" y="5019471"/>
                </a:cubicBezTo>
                <a:lnTo>
                  <a:pt x="0" y="5019471"/>
                </a:lnTo>
                <a:lnTo>
                  <a:pt x="0" y="6600"/>
                </a:lnTo>
                <a:close/>
              </a:path>
            </a:pathLst>
          </a:cu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838200" y="1231863"/>
            <a:ext cx="2743200" cy="738664"/>
          </a:xfrm>
          <a:prstGeom prst="rect">
            <a:avLst/>
          </a:prstGeom>
          <a:ln w="28575">
            <a:solidFill>
              <a:schemeClr val="accent2"/>
            </a:solidFill>
          </a:ln>
        </p:spPr>
        <p:txBody>
          <a:bodyPr wrap="square" tIns="182880" bIns="182880" anchor="ctr" anchorCtr="0">
            <a:spAutoFit/>
          </a:bodyP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normAutofit/>
          </a:bodyPr>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363752" y="2969432"/>
            <a:ext cx="2743199" cy="710964"/>
          </a:xfrm>
          <a:prstGeom prst="rect">
            <a:avLst/>
          </a:prstGeom>
          <a:ln w="28575">
            <a:solidFill>
              <a:schemeClr val="accent4">
                <a:lumMod val="50000"/>
              </a:schemeClr>
            </a:solidFill>
          </a:ln>
        </p:spPr>
        <p:txBody>
          <a:bodyPr wrap="square" tIns="182880" bIns="182880" anchor="b" anchorCtr="0">
            <a:spAutoFit/>
          </a:bodyP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3254821" cy="2083230"/>
          </a:xfrm>
          <a:prstGeom prst="rect">
            <a:avLst/>
          </a:prstGeom>
        </p:spPr>
        <p:txBody>
          <a:bodyPr anchor="t">
            <a:normAutofit/>
          </a:bodyPr>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1" y="-13651"/>
            <a:ext cx="430907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2">
            <a:extLst>
              <a:ext uri="{FF2B5EF4-FFF2-40B4-BE49-F238E27FC236}">
                <a16:creationId xmlns:a16="http://schemas.microsoft.com/office/drawing/2014/main" id="{F180AE99-79EC-775F-8C27-E996870D694B}"/>
              </a:ext>
            </a:extLst>
          </p:cNvPr>
          <p:cNvSpPr>
            <a:spLocks noGrp="1"/>
          </p:cNvSpPr>
          <p:nvPr>
            <p:ph type="title" hasCustomPrompt="1"/>
          </p:nvPr>
        </p:nvSpPr>
        <p:spPr>
          <a:xfrm>
            <a:off x="838200" y="1231863"/>
            <a:ext cx="2743200" cy="738664"/>
          </a:xfrm>
          <a:prstGeom prst="rect">
            <a:avLst/>
          </a:prstGeom>
          <a:ln w="28575">
            <a:solidFill>
              <a:schemeClr val="accent2"/>
            </a:solidFill>
          </a:ln>
        </p:spPr>
        <p:txBody>
          <a:bodyPr wrap="square" tIns="182880" bIns="182880" anchor="ctr" anchorCtr="0">
            <a:spAutoFit/>
          </a:bodyPr>
          <a:lstStyle>
            <a:lvl1pPr algn="ctr">
              <a:lnSpc>
                <a:spcPct val="100000"/>
              </a:lnSpc>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539636"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539636"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539636"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539636"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539636"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539636"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024360" y="778270"/>
            <a:ext cx="3126582" cy="710964"/>
          </a:xfrm>
          <a:prstGeom prst="rect">
            <a:avLst/>
          </a:prstGeom>
          <a:ln w="28575">
            <a:solidFill>
              <a:schemeClr val="accent2"/>
            </a:solidFill>
          </a:ln>
        </p:spPr>
        <p:txBody>
          <a:bodyPr wrap="square" tIns="182880" bIns="182880" anchor="ctr" anchorCtr="0">
            <a:spAutoFit/>
          </a:bodyP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30907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740800" y="136524"/>
            <a:ext cx="10681826" cy="1394102"/>
          </a:xfrm>
          <a:prstGeom prst="rect">
            <a:avLst/>
          </a:prstGeom>
        </p:spPr>
        <p:txBody>
          <a:bodyPr anchor="b" anchorCtr="0"/>
          <a:lstStyle>
            <a:lvl1pPr algn="ctr">
              <a:defRPr sz="2400" cap="all" spc="100" baseline="0">
                <a:solidFill>
                  <a:schemeClr val="tx2">
                    <a:lumMod val="75000"/>
                  </a:schemeClr>
                </a:solidFill>
              </a:defRPr>
            </a:lvl1pPr>
          </a:lstStyle>
          <a:p>
            <a:r>
              <a:rPr lang="en-US" noProof="0"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14771" y="2981421"/>
            <a:ext cx="603504" cy="603504"/>
          </a:xfrm>
          <a:prstGeom prst="rect">
            <a:avLst/>
          </a:prstGeom>
        </p:spPr>
        <p:txBody>
          <a:bodyPr/>
          <a:lstStyle>
            <a:lvl1pPr marL="0" indent="0" algn="ctr">
              <a:buNone/>
              <a:defRPr sz="1000"/>
            </a:lvl1pPr>
          </a:lstStyle>
          <a:p>
            <a:r>
              <a:rPr lang="en-US" noProof="0"/>
              <a:t>Click icon to add picture</a:t>
            </a:r>
            <a:endParaRPr lang="en-US" noProof="0"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2551" y="2981421"/>
            <a:ext cx="603504" cy="594360"/>
          </a:xfrm>
          <a:prstGeom prst="rect">
            <a:avLst/>
          </a:prstGeom>
        </p:spPr>
        <p:txBody>
          <a:bodyPr/>
          <a:lstStyle>
            <a:lvl1pPr marL="0" indent="0" algn="ctr">
              <a:buNone/>
              <a:defRPr sz="1000"/>
            </a:lvl1pPr>
          </a:lstStyle>
          <a:p>
            <a:r>
              <a:rPr lang="en-US" noProof="0"/>
              <a:t>Click icon to add picture</a:t>
            </a:r>
            <a:endParaRPr lang="en-US" noProof="0"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77371" y="2981421"/>
            <a:ext cx="603504" cy="603504"/>
          </a:xfrm>
          <a:prstGeom prst="rect">
            <a:avLst/>
          </a:prstGeom>
        </p:spPr>
        <p:txBody>
          <a:bodyPr/>
          <a:lstStyle>
            <a:lvl1pPr marL="0" indent="0" algn="ctr">
              <a:buNone/>
              <a:defRPr sz="1000"/>
            </a:lvl1pPr>
          </a:lstStyle>
          <a:p>
            <a:r>
              <a:rPr lang="en-US" noProof="0"/>
              <a:t>Click icon to add picture</a:t>
            </a:r>
            <a:endParaRPr lang="en-US" noProof="0"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49723" y="2981421"/>
            <a:ext cx="594360" cy="594360"/>
          </a:xfrm>
          <a:prstGeom prst="rect">
            <a:avLst/>
          </a:prstGeom>
        </p:spPr>
        <p:txBody>
          <a:bodyPr/>
          <a:lstStyle>
            <a:lvl1pPr marL="0" indent="0" algn="ctr">
              <a:buNone/>
              <a:defRPr sz="1000"/>
            </a:lvl1pPr>
          </a:lstStyle>
          <a:p>
            <a:r>
              <a:rPr lang="en-US" noProof="0"/>
              <a:t>Click icon to add picture</a:t>
            </a:r>
            <a:endParaRPr lang="en-US" noProof="0"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28317"/>
            <a:ext cx="2351446" cy="491509"/>
          </a:xfrm>
          <a:prstGeom prst="rect">
            <a:avLst/>
          </a:prstGeom>
        </p:spPr>
        <p:txBody>
          <a:bodyPr anchor="ctr" anchorCtr="0"/>
          <a:lstStyle>
            <a:lvl1pPr marL="0" indent="0" algn="ctr">
              <a:buNone/>
              <a:defRPr sz="1800" cap="all" spc="100" baseline="0">
                <a:solidFill>
                  <a:schemeClr val="accent5">
                    <a:lumMod val="50000"/>
                  </a:schemeClr>
                </a:solidFill>
                <a:latin typeface="+mj-lt"/>
              </a:defRPr>
            </a:lvl1pPr>
          </a:lstStyle>
          <a:p>
            <a:pPr lvl="0"/>
            <a:r>
              <a:rPr lang="en-US" noProof="0"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155309"/>
            <a:ext cx="2351446" cy="1867804"/>
          </a:xfrm>
          <a:prstGeom prst="rect">
            <a:avLst/>
          </a:prstGeom>
        </p:spPr>
        <p:txBody>
          <a:bodyPr tIns="0" anchor="t">
            <a:normAutofit/>
          </a:bodyPr>
          <a:lstStyle>
            <a:lvl1pPr marL="0" indent="0" algn="ctr">
              <a:lnSpc>
                <a:spcPct val="100000"/>
              </a:lnSpc>
              <a:spcBef>
                <a:spcPts val="0"/>
              </a:spcBef>
              <a:buNone/>
              <a:defRPr sz="1600" cap="none" spc="100" baseline="0">
                <a:solidFill>
                  <a:schemeClr val="tx1"/>
                </a:solidFill>
                <a:latin typeface="+mn-lt"/>
              </a:defRPr>
            </a:lvl1pPr>
          </a:lstStyle>
          <a:p>
            <a:pPr lvl="0"/>
            <a:r>
              <a:rPr lang="en-US" noProof="0"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28317"/>
            <a:ext cx="2351446" cy="491509"/>
          </a:xfrm>
          <a:prstGeom prst="rect">
            <a:avLst/>
          </a:prstGeom>
        </p:spPr>
        <p:txBody>
          <a:bodyPr anchor="ctr" anchorCtr="0"/>
          <a:lstStyle>
            <a:lvl1pPr marL="0" indent="0" algn="ctr">
              <a:buNone/>
              <a:defRPr sz="1800" cap="all" spc="100" baseline="0">
                <a:solidFill>
                  <a:schemeClr val="accent5">
                    <a:lumMod val="50000"/>
                  </a:schemeClr>
                </a:solidFill>
                <a:latin typeface="+mj-lt"/>
              </a:defRPr>
            </a:lvl1pPr>
          </a:lstStyle>
          <a:p>
            <a:pPr lvl="0"/>
            <a:r>
              <a:rPr lang="en-US" noProof="0"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155309"/>
            <a:ext cx="2351446" cy="1867804"/>
          </a:xfrm>
          <a:prstGeom prst="rect">
            <a:avLst/>
          </a:prstGeom>
        </p:spPr>
        <p:txBody>
          <a:bodyPr tIns="0" anchor="t">
            <a:normAutofit/>
          </a:bodyPr>
          <a:lstStyle>
            <a:lvl1pPr marL="0" indent="0" algn="ctr">
              <a:lnSpc>
                <a:spcPct val="100000"/>
              </a:lnSpc>
              <a:spcBef>
                <a:spcPts val="0"/>
              </a:spcBef>
              <a:buNone/>
              <a:defRPr sz="1600" cap="none" spc="100" baseline="0">
                <a:solidFill>
                  <a:schemeClr val="tx1"/>
                </a:solidFill>
                <a:latin typeface="+mn-lt"/>
              </a:defRPr>
            </a:lvl1pPr>
          </a:lstStyle>
          <a:p>
            <a:pPr lvl="0"/>
            <a:r>
              <a:rPr lang="en-US" noProof="0"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28317"/>
            <a:ext cx="2351446" cy="491509"/>
          </a:xfrm>
          <a:prstGeom prst="rect">
            <a:avLst/>
          </a:prstGeom>
        </p:spPr>
        <p:txBody>
          <a:bodyPr anchor="ctr" anchorCtr="0"/>
          <a:lstStyle>
            <a:lvl1pPr marL="0" indent="0" algn="ctr">
              <a:buNone/>
              <a:defRPr sz="1800" cap="all" spc="100" baseline="0">
                <a:solidFill>
                  <a:schemeClr val="accent5">
                    <a:lumMod val="50000"/>
                  </a:schemeClr>
                </a:solidFill>
                <a:latin typeface="+mj-lt"/>
              </a:defRPr>
            </a:lvl1pPr>
          </a:lstStyle>
          <a:p>
            <a:pPr lvl="0"/>
            <a:r>
              <a:rPr lang="en-US" noProof="0"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155309"/>
            <a:ext cx="2351446" cy="1867804"/>
          </a:xfrm>
          <a:prstGeom prst="rect">
            <a:avLst/>
          </a:prstGeom>
        </p:spPr>
        <p:txBody>
          <a:bodyPr tIns="0" anchor="t">
            <a:normAutofit/>
          </a:bodyPr>
          <a:lstStyle>
            <a:lvl1pPr marL="0" indent="0" algn="ctr">
              <a:lnSpc>
                <a:spcPct val="100000"/>
              </a:lnSpc>
              <a:spcBef>
                <a:spcPts val="0"/>
              </a:spcBef>
              <a:buNone/>
              <a:defRPr sz="1600" cap="none" spc="100" baseline="0">
                <a:solidFill>
                  <a:schemeClr val="tx1"/>
                </a:solidFill>
                <a:latin typeface="+mn-lt"/>
              </a:defRPr>
            </a:lvl1pPr>
          </a:lstStyle>
          <a:p>
            <a:pPr lvl="0"/>
            <a:r>
              <a:rPr lang="en-US" noProof="0"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28317"/>
            <a:ext cx="2351446" cy="491509"/>
          </a:xfrm>
          <a:prstGeom prst="rect">
            <a:avLst/>
          </a:prstGeom>
        </p:spPr>
        <p:txBody>
          <a:bodyPr anchor="ctr" anchorCtr="0"/>
          <a:lstStyle>
            <a:lvl1pPr marL="0" indent="0" algn="ctr">
              <a:buNone/>
              <a:defRPr sz="1800" cap="all" spc="100" baseline="0">
                <a:solidFill>
                  <a:schemeClr val="accent5">
                    <a:lumMod val="50000"/>
                  </a:schemeClr>
                </a:solidFill>
                <a:latin typeface="+mj-lt"/>
              </a:defRPr>
            </a:lvl1pPr>
          </a:lstStyle>
          <a:p>
            <a:pPr lvl="0"/>
            <a:r>
              <a:rPr lang="en-US" noProof="0"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155309"/>
            <a:ext cx="2351446" cy="1867804"/>
          </a:xfrm>
          <a:prstGeom prst="rect">
            <a:avLst/>
          </a:prstGeom>
        </p:spPr>
        <p:txBody>
          <a:bodyPr tIns="0" anchor="t">
            <a:normAutofit/>
          </a:bodyPr>
          <a:lstStyle>
            <a:lvl1pPr marL="0" indent="0" algn="ctr">
              <a:lnSpc>
                <a:spcPct val="100000"/>
              </a:lnSpc>
              <a:spcBef>
                <a:spcPts val="0"/>
              </a:spcBef>
              <a:buNone/>
              <a:defRPr sz="1600" cap="none" spc="100" baseline="0">
                <a:solidFill>
                  <a:schemeClr val="tx1"/>
                </a:solidFill>
                <a:latin typeface="+mn-lt"/>
              </a:defRPr>
            </a:lvl1pPr>
          </a:lstStyle>
          <a:p>
            <a:pPr lvl="0"/>
            <a:r>
              <a:rPr lang="en-US" noProof="0"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noProof="0"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noProof="0"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noProof="0" smtClean="0"/>
              <a:pPr/>
              <a:t>‹#›</a:t>
            </a:fld>
            <a:endParaRPr lang="en-US" noProof="0"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8FACB9-712C-00FE-DBCD-1AA1980A216E}"/>
              </a:ext>
              <a:ext uri="{C183D7F6-B498-43B3-948B-1728B52AA6E4}">
                <adec:decorative xmlns:adec="http://schemas.microsoft.com/office/drawing/2017/decorative" val="1"/>
              </a:ext>
            </a:extLst>
          </p:cNvPr>
          <p:cNvSpPr/>
          <p:nvPr userDrawn="1"/>
        </p:nvSpPr>
        <p:spPr>
          <a:xfrm>
            <a:off x="0" y="3429000"/>
            <a:ext cx="4979773" cy="3429000"/>
          </a:xfrm>
          <a:prstGeom prst="rect">
            <a:avLst/>
          </a:prstGeom>
          <a:solidFill>
            <a:schemeClr val="accent2">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DC5111A-DFA6-6321-4CF4-CECA47E163AE}"/>
              </a:ext>
            </a:extLst>
          </p:cNvPr>
          <p:cNvSpPr>
            <a:spLocks noGrp="1"/>
          </p:cNvSpPr>
          <p:nvPr>
            <p:ph type="title" hasCustomPrompt="1"/>
          </p:nvPr>
        </p:nvSpPr>
        <p:spPr>
          <a:xfrm>
            <a:off x="838201" y="4655488"/>
            <a:ext cx="3274202" cy="701731"/>
          </a:xfrm>
          <a:prstGeom prst="rect">
            <a:avLst/>
          </a:prstGeom>
          <a:ln w="28575">
            <a:solidFill>
              <a:schemeClr val="bg1"/>
            </a:solidFill>
          </a:ln>
        </p:spPr>
        <p:txBody>
          <a:bodyPr wrap="square" tIns="182880" bIns="182880" anchor="b" anchorCtr="0">
            <a:spAutoFit/>
          </a:bodyPr>
          <a:lstStyle>
            <a:lvl1pPr algn="ctr">
              <a:defRPr sz="2400" cap="all" baseline="0">
                <a:solidFill>
                  <a:schemeClr val="bg1"/>
                </a:solidFill>
              </a:defRPr>
            </a:lvl1pPr>
          </a:lstStyle>
          <a:p>
            <a:r>
              <a:rPr lang="en-US" dirty="0"/>
              <a:t>Title</a:t>
            </a:r>
          </a:p>
        </p:txBody>
      </p:sp>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a:solidFill>
            <a:schemeClr val="accent4">
              <a:alpha val="62000"/>
            </a:schemeClr>
          </a:solidFill>
        </p:spPr>
        <p:txBody>
          <a:bodyPr/>
          <a:lstStyle>
            <a:lvl1pPr marL="0" indent="0" algn="ctr">
              <a:buNone/>
              <a:defRPr>
                <a:solidFill>
                  <a:schemeClr val="bg1"/>
                </a:solidFill>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3611637" y="2515848"/>
            <a:ext cx="4968726" cy="1852045"/>
          </a:xfrm>
          <a:prstGeom prst="rect">
            <a:avLst/>
          </a:prstGeom>
          <a:noFill/>
          <a:ln w="38100">
            <a:solidFill>
              <a:schemeClr val="accent5"/>
            </a:solidFill>
          </a:ln>
        </p:spPr>
        <p:txBody>
          <a:bodyPr wrap="square" tIns="228600" bIns="137160" anchor="b" anchorCtr="0">
            <a:spAutoFit/>
          </a:bodyPr>
          <a:lstStyle>
            <a:lvl1pPr algn="ctr">
              <a:lnSpc>
                <a:spcPct val="80000"/>
              </a:lnSpc>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356705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a:solidFill>
            <a:schemeClr val="accent4">
              <a:lumMod val="50000"/>
            </a:schemeClr>
          </a:solidFill>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1067797"/>
            <a:ext cx="3049568" cy="701731"/>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tIns="182880" bIns="182880" anchor="b" anchorCtr="0">
            <a:spAutoFit/>
          </a:bodyP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119270"/>
            <a:ext cx="5200532" cy="1017102"/>
          </a:xfrm>
          <a:prstGeom prst="rect">
            <a:avLst/>
          </a:prstGeom>
        </p:spPr>
        <p:txBody>
          <a:bodyPr anchor="b" anchorCtr="0"/>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599283"/>
            <a:ext cx="876929" cy="738664"/>
          </a:xfrm>
          <a:prstGeom prst="rect">
            <a:avLst/>
          </a:prstGeom>
          <a:ln w="28575">
            <a:solidFill>
              <a:schemeClr val="accent4"/>
            </a:solidFill>
          </a:ln>
        </p:spPr>
        <p:txBody>
          <a:bodyPr lIns="0" tIns="91440" rIns="0" bIns="91440" anchor="ctr" anchorCtr="0">
            <a:normAutofit/>
          </a:bodyP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normAutofit/>
          </a:bodyPr>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61772"/>
            <a:ext cx="876930" cy="738664"/>
          </a:xfrm>
          <a:prstGeom prst="rect">
            <a:avLst/>
          </a:prstGeom>
          <a:ln w="28575">
            <a:solidFill>
              <a:schemeClr val="accent4"/>
            </a:solidFill>
          </a:ln>
        </p:spPr>
        <p:txBody>
          <a:bodyPr lIns="0" tIns="91440" rIns="0" bIns="91440" anchor="ctr" anchorCtr="0">
            <a:normAutofit/>
          </a:bodyP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normAutofit/>
          </a:bodyPr>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42721"/>
            <a:ext cx="876930" cy="738664"/>
          </a:xfrm>
          <a:prstGeom prst="rect">
            <a:avLst/>
          </a:prstGeom>
          <a:ln w="28575">
            <a:solidFill>
              <a:schemeClr val="accent4"/>
            </a:solidFill>
          </a:ln>
        </p:spPr>
        <p:txBody>
          <a:bodyPr lIns="0" tIns="91440" rIns="0" bIns="91440" anchor="ctr" anchorCtr="0">
            <a:normAutofit/>
          </a:bodyP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normAutofit/>
          </a:bodyPr>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70" r:id="rId1"/>
    <p:sldLayoutId id="2147483650" r:id="rId2"/>
    <p:sldLayoutId id="2147483651" r:id="rId3"/>
    <p:sldLayoutId id="2147483652" r:id="rId4"/>
    <p:sldLayoutId id="2147483653" r:id="rId5"/>
    <p:sldLayoutId id="2147483654" r:id="rId6"/>
    <p:sldLayoutId id="2147483671"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jpe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 Id="rId9"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4.png"/><Relationship Id="rId7" Type="http://schemas.openxmlformats.org/officeDocument/2006/relationships/image" Target="../media/image16.png"/><Relationship Id="rId12" Type="http://schemas.microsoft.com/office/2007/relationships/hdphoto" Target="../media/hdphoto9.wdp"/><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microsoft.com/office/2007/relationships/hdphoto" Target="../media/hdphoto6.wdp"/><Relationship Id="rId11" Type="http://schemas.openxmlformats.org/officeDocument/2006/relationships/image" Target="../media/image18.png"/><Relationship Id="rId5" Type="http://schemas.openxmlformats.org/officeDocument/2006/relationships/image" Target="../media/image15.png"/><Relationship Id="rId10" Type="http://schemas.microsoft.com/office/2007/relationships/hdphoto" Target="../media/hdphoto8.wdp"/><Relationship Id="rId4" Type="http://schemas.microsoft.com/office/2007/relationships/hdphoto" Target="../media/hdphoto5.wdp"/><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D6CBD1C3-FA41-3CBB-5D96-A31BD40B3628}"/>
              </a:ext>
            </a:extLst>
          </p:cNvPr>
          <p:cNvPicPr>
            <a:picLocks noGrp="1" noChangeAspect="1"/>
          </p:cNvPicPr>
          <p:nvPr>
            <p:ph type="pic" sz="quarter" idx="10"/>
          </p:nvPr>
        </p:nvPicPr>
        <p:blipFill rotWithShape="1">
          <a:blip r:embed="rId3" cstate="screen">
            <a:alphaModFix amt="50000"/>
            <a:extLst>
              <a:ext uri="{28A0092B-C50C-407E-A947-70E740481C1C}">
                <a14:useLocalDpi xmlns:a14="http://schemas.microsoft.com/office/drawing/2010/main" val="0"/>
              </a:ext>
            </a:extLst>
          </a:blip>
          <a:srcRect l="47" r="47"/>
          <a:stretch/>
        </p:blipFill>
        <p:spPr>
          <a:solidFill>
            <a:schemeClr val="accent4">
              <a:alpha val="50000"/>
            </a:schemeClr>
          </a:solidFill>
        </p:spPr>
      </p:pic>
      <p:sp>
        <p:nvSpPr>
          <p:cNvPr id="17" name="Title 16">
            <a:extLst>
              <a:ext uri="{FF2B5EF4-FFF2-40B4-BE49-F238E27FC236}">
                <a16:creationId xmlns:a16="http://schemas.microsoft.com/office/drawing/2014/main" id="{D0EF4C0D-F543-A30B-E8B5-12450838BD50}"/>
              </a:ext>
            </a:extLst>
          </p:cNvPr>
          <p:cNvSpPr>
            <a:spLocks noGrp="1"/>
          </p:cNvSpPr>
          <p:nvPr>
            <p:ph type="title"/>
          </p:nvPr>
        </p:nvSpPr>
        <p:spPr/>
        <p:txBody>
          <a:bodyPr/>
          <a:lstStyle/>
          <a:p>
            <a:r>
              <a:rPr lang="en-US" dirty="0"/>
              <a:t>SMART</a:t>
            </a:r>
            <a:r>
              <a:rPr lang="he-IL" dirty="0"/>
              <a:t> </a:t>
            </a:r>
            <a:r>
              <a:rPr lang="en-US" dirty="0"/>
              <a:t>GRADEN</a:t>
            </a:r>
          </a:p>
        </p:txBody>
      </p:sp>
      <p:sp>
        <p:nvSpPr>
          <p:cNvPr id="21" name="Text Placeholder 20">
            <a:extLst>
              <a:ext uri="{FF2B5EF4-FFF2-40B4-BE49-F238E27FC236}">
                <a16:creationId xmlns:a16="http://schemas.microsoft.com/office/drawing/2014/main" id="{83851A18-E78E-104F-968C-9DF2F8ACDA2D}"/>
              </a:ext>
            </a:extLst>
          </p:cNvPr>
          <p:cNvSpPr>
            <a:spLocks noGrp="1"/>
          </p:cNvSpPr>
          <p:nvPr>
            <p:ph type="body" sz="quarter" idx="12"/>
          </p:nvPr>
        </p:nvSpPr>
        <p:spPr/>
        <p:txBody>
          <a:bodyPr/>
          <a:lstStyle/>
          <a:p>
            <a:pPr algn="l"/>
            <a:r>
              <a:rPr lang="en-US" dirty="0"/>
              <a:t>O</a:t>
            </a:r>
            <a:r>
              <a:rPr lang="en-IL" dirty="0" err="1"/>
              <a:t>mri</a:t>
            </a:r>
            <a:r>
              <a:rPr lang="en-IL" dirty="0"/>
              <a:t> Elbaz - 315006635</a:t>
            </a:r>
            <a:endParaRPr lang="en-US" dirty="0"/>
          </a:p>
        </p:txBody>
      </p:sp>
    </p:spTree>
    <p:extLst>
      <p:ext uri="{BB962C8B-B14F-4D97-AF65-F5344CB8AC3E}">
        <p14:creationId xmlns:p14="http://schemas.microsoft.com/office/powerpoint/2010/main" val="26322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p:txBody>
          <a:bodyPr/>
          <a:lstStyle/>
          <a:p>
            <a:r>
              <a:rPr lang="en-US" dirty="0"/>
              <a:t>Thank you</a:t>
            </a:r>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p:txBody>
          <a:bodyPr/>
          <a:lstStyle/>
          <a:p>
            <a:r>
              <a:rPr lang="en-US" dirty="0"/>
              <a:t>​</a:t>
            </a:r>
          </a:p>
        </p:txBody>
      </p:sp>
      <p:sp>
        <p:nvSpPr>
          <p:cNvPr id="2" name="Date Placeholder 1">
            <a:extLst>
              <a:ext uri="{FF2B5EF4-FFF2-40B4-BE49-F238E27FC236}">
                <a16:creationId xmlns:a16="http://schemas.microsoft.com/office/drawing/2014/main" id="{16423744-CF53-EEB5-98F5-93E49C1F8AF2}"/>
              </a:ext>
            </a:extLst>
          </p:cNvPr>
          <p:cNvSpPr>
            <a:spLocks noGrp="1"/>
          </p:cNvSpPr>
          <p:nvPr>
            <p:ph type="dt" sz="half" idx="10"/>
          </p:nvPr>
        </p:nvSpPr>
        <p:spPr/>
        <p:txBody>
          <a:bodyPr/>
          <a:lstStyle/>
          <a:p>
            <a:r>
              <a:rPr lang="en-US" dirty="0"/>
              <a:t>20XX</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t="95" b="95"/>
          <a:stretch/>
        </p:blipFill>
        <p:spPr/>
      </p:pic>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p:txBody>
          <a:bodyPr/>
          <a:lstStyle/>
          <a:p>
            <a:fld id="{EA87306C-81BA-4795-A5CA-9392456A8C1E}" type="slidenum">
              <a:rPr lang="en-US" smtClean="0"/>
              <a:pPr/>
              <a:t>10</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619EBBD-BB23-F342-A093-38AFB19A1A94}"/>
              </a:ext>
            </a:extLst>
          </p:cNvPr>
          <p:cNvSpPr>
            <a:spLocks noGrp="1"/>
          </p:cNvSpPr>
          <p:nvPr>
            <p:ph type="title"/>
          </p:nvPr>
        </p:nvSpPr>
        <p:spPr>
          <a:xfrm>
            <a:off x="339307" y="1231863"/>
            <a:ext cx="2743200" cy="738664"/>
          </a:xfrm>
        </p:spPr>
        <p:txBody>
          <a:bodyPr/>
          <a:lstStyle/>
          <a:p>
            <a:r>
              <a:rPr lang="he-IL" dirty="0"/>
              <a:t>מבוא</a:t>
            </a:r>
            <a:endParaRPr lang="en-US" dirty="0"/>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t="39" b="39"/>
          <a:stretch/>
        </p:blipFill>
        <p:spPr>
          <a:xfrm>
            <a:off x="0" y="3226052"/>
            <a:ext cx="12192000" cy="3623481"/>
          </a:xfrm>
        </p:spPr>
      </p:pic>
      <p:sp>
        <p:nvSpPr>
          <p:cNvPr id="2" name="Date Placeholder 1">
            <a:extLst>
              <a:ext uri="{FF2B5EF4-FFF2-40B4-BE49-F238E27FC236}">
                <a16:creationId xmlns:a16="http://schemas.microsoft.com/office/drawing/2014/main" id="{AB4AAFFA-BBD1-9467-E7F0-C4DD8410AB49}"/>
              </a:ext>
            </a:extLst>
          </p:cNvPr>
          <p:cNvSpPr>
            <a:spLocks noGrp="1"/>
          </p:cNvSpPr>
          <p:nvPr>
            <p:ph type="dt" sz="half" idx="2"/>
          </p:nvPr>
        </p:nvSpPr>
        <p:spPr/>
        <p:txBody>
          <a:bodyPr/>
          <a:lstStyle/>
          <a:p>
            <a:r>
              <a:rPr lang="en-US" dirty="0"/>
              <a:t>20XX</a:t>
            </a:r>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p:txBody>
          <a:bodyPr/>
          <a:lstStyle/>
          <a:p>
            <a:r>
              <a:rPr lang="he-IL" dirty="0"/>
              <a:t> </a:t>
            </a:r>
            <a:endParaRPr lang="en-US" dirty="0"/>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p:txBody>
          <a:bodyPr/>
          <a:lstStyle/>
          <a:p>
            <a:fld id="{EA87306C-81BA-4795-A5CA-9392456A8C1E}" type="slidenum">
              <a:rPr lang="en-US" smtClean="0"/>
              <a:pPr/>
              <a:t>2</a:t>
            </a:fld>
            <a:endParaRPr lang="en-US" dirty="0"/>
          </a:p>
        </p:txBody>
      </p:sp>
      <p:sp>
        <p:nvSpPr>
          <p:cNvPr id="5" name="Text Placeholder 4">
            <a:extLst>
              <a:ext uri="{FF2B5EF4-FFF2-40B4-BE49-F238E27FC236}">
                <a16:creationId xmlns:a16="http://schemas.microsoft.com/office/drawing/2014/main" id="{83147EC9-52C3-2541-5BB8-F246D1119730}"/>
              </a:ext>
            </a:extLst>
          </p:cNvPr>
          <p:cNvSpPr>
            <a:spLocks noGrp="1"/>
          </p:cNvSpPr>
          <p:nvPr>
            <p:ph type="body" sz="quarter" idx="12"/>
          </p:nvPr>
        </p:nvSpPr>
        <p:spPr>
          <a:xfrm>
            <a:off x="3683478" y="508959"/>
            <a:ext cx="8169215" cy="2589036"/>
          </a:xfrm>
        </p:spPr>
        <p:txBody>
          <a:bodyPr>
            <a:normAutofit/>
          </a:bodyPr>
          <a:lstStyle/>
          <a:p>
            <a:pPr algn="r" rtl="1">
              <a:lnSpc>
                <a:spcPct val="150000"/>
              </a:lnSpc>
            </a:pPr>
            <a:r>
              <a:rPr lang="he-IL" sz="1600" spc="100" dirty="0"/>
              <a:t>התחום</a:t>
            </a:r>
            <a:r>
              <a:rPr lang="he-IL" sz="2800" dirty="0">
                <a:solidFill>
                  <a:srgbClr val="FFFFFF"/>
                </a:solidFill>
                <a:latin typeface="Calibri" panose="020F0502020204030204" pitchFamily="34" charset="0"/>
                <a:cs typeface="Calibri" panose="020F0502020204030204" pitchFamily="34" charset="0"/>
              </a:rPr>
              <a:t> </a:t>
            </a:r>
            <a:r>
              <a:rPr lang="he-IL" sz="1600" spc="100" dirty="0"/>
              <a:t>של</a:t>
            </a:r>
            <a:r>
              <a:rPr lang="en-US" sz="1600" spc="100" dirty="0"/>
              <a:t>IOT </a:t>
            </a:r>
            <a:r>
              <a:rPr lang="he-IL" sz="1600" spc="100" dirty="0"/>
              <a:t> הוביל עידן חדש של קישוריות ונוחות, שחולל מהפכה באופן שבו אנו מקיימים אינטראקציה עם סביבותינו, שהולך ומשפיע כמעט על כל תחום בחיים היומיומיים שלנו. גינות כיום הן דבר שנכנס להרבה מקומות כגון: בתים פרטיים, בנייני מגורים, מקומות עבודה, ערים ועוד. והן דורשות תחזוקה רבה שיכולה לגרום בין היתר לחוסר פרקטיות ומשאבים שיכולים להגיע לעלויות חשמל גבוהות. הפרויקט שלי מציע פתרון חדשני המשלב בצורה חלקה טכנולוגיה שתקל </a:t>
            </a:r>
            <a:r>
              <a:rPr lang="he-IL" sz="1600" spc="100" dirty="0" err="1"/>
              <a:t>בפאן</a:t>
            </a:r>
            <a:r>
              <a:rPr lang="he-IL" sz="1600" spc="100" dirty="0"/>
              <a:t> התחזוקתי ובנוסף לכך יכול לחסוך גם בכסף.</a:t>
            </a:r>
            <a:endParaRPr lang="he-IL" sz="2800" dirty="0">
              <a:solidFill>
                <a:srgbClr val="FFFFFF"/>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8153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09221" y="776599"/>
            <a:ext cx="2743200" cy="738664"/>
          </a:xfrm>
        </p:spPr>
        <p:txBody>
          <a:bodyPr/>
          <a:lstStyle/>
          <a:p>
            <a:r>
              <a:rPr lang="he-IL" noProof="0" dirty="0">
                <a:solidFill>
                  <a:schemeClr val="tx1"/>
                </a:solidFill>
              </a:rPr>
              <a:t>הפתרון שלי</a:t>
            </a:r>
          </a:p>
        </p:txBody>
      </p:sp>
      <p:sp>
        <p:nvSpPr>
          <p:cNvPr id="2" name="Date Placeholder 1">
            <a:extLst>
              <a:ext uri="{FF2B5EF4-FFF2-40B4-BE49-F238E27FC236}">
                <a16:creationId xmlns:a16="http://schemas.microsoft.com/office/drawing/2014/main" id="{24B8E3C2-0631-6CEE-2F78-48A97BF788D5}"/>
              </a:ext>
            </a:extLst>
          </p:cNvPr>
          <p:cNvSpPr>
            <a:spLocks noGrp="1"/>
          </p:cNvSpPr>
          <p:nvPr>
            <p:ph type="dt" sz="half" idx="2"/>
          </p:nvPr>
        </p:nvSpPr>
        <p:spPr>
          <a:xfrm>
            <a:off x="838200" y="6356350"/>
            <a:ext cx="2743200" cy="365125"/>
          </a:xfrm>
        </p:spPr>
        <p:txBody>
          <a:bodyPr/>
          <a:lstStyle/>
          <a:p>
            <a:r>
              <a:rPr lang="en-US" dirty="0">
                <a:solidFill>
                  <a:schemeClr val="tx1"/>
                </a:solidFill>
              </a:rPr>
              <a:t>20XX</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solidFill>
                  <a:schemeClr val="tx1"/>
                </a:solidFill>
              </a:rPr>
              <a:pPr/>
              <a:t>3</a:t>
            </a:fld>
            <a:endParaRPr lang="en-US" dirty="0">
              <a:solidFill>
                <a:schemeClr val="tx1"/>
              </a:solidFill>
            </a:endParaRPr>
          </a:p>
        </p:txBody>
      </p:sp>
      <p:sp>
        <p:nvSpPr>
          <p:cNvPr id="33" name="Freeform 12">
            <a:extLst>
              <a:ext uri="{FF2B5EF4-FFF2-40B4-BE49-F238E27FC236}">
                <a16:creationId xmlns:a16="http://schemas.microsoft.com/office/drawing/2014/main" id="{5D3474BF-B55B-E7BE-AE11-C2D8B1F44F7E}"/>
              </a:ext>
            </a:extLst>
          </p:cNvPr>
          <p:cNvSpPr>
            <a:spLocks noChangeAspect="1"/>
          </p:cNvSpPr>
          <p:nvPr/>
        </p:nvSpPr>
        <p:spPr>
          <a:xfrm>
            <a:off x="10713897" y="5226805"/>
            <a:ext cx="1043966" cy="1038746"/>
          </a:xfrm>
          <a:custGeom>
            <a:avLst/>
            <a:gdLst/>
            <a:ahLst/>
            <a:cxnLst/>
            <a:rect l="l" t="t" r="r" b="b"/>
            <a:pathLst>
              <a:path w="962644" h="957831">
                <a:moveTo>
                  <a:pt x="0" y="0"/>
                </a:moveTo>
                <a:lnTo>
                  <a:pt x="962644" y="0"/>
                </a:lnTo>
                <a:lnTo>
                  <a:pt x="962644" y="957831"/>
                </a:lnTo>
                <a:lnTo>
                  <a:pt x="0" y="9578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e-IL"/>
          </a:p>
        </p:txBody>
      </p:sp>
      <p:grpSp>
        <p:nvGrpSpPr>
          <p:cNvPr id="34" name="Group 33">
            <a:extLst>
              <a:ext uri="{FF2B5EF4-FFF2-40B4-BE49-F238E27FC236}">
                <a16:creationId xmlns:a16="http://schemas.microsoft.com/office/drawing/2014/main" id="{B497A37A-9CB4-DC78-46AE-FE29C3531790}"/>
              </a:ext>
            </a:extLst>
          </p:cNvPr>
          <p:cNvGrpSpPr/>
          <p:nvPr/>
        </p:nvGrpSpPr>
        <p:grpSpPr>
          <a:xfrm>
            <a:off x="4714043" y="730180"/>
            <a:ext cx="6942684" cy="1454497"/>
            <a:chOff x="-2465493" y="2946651"/>
            <a:chExt cx="13514493" cy="1454497"/>
          </a:xfrm>
        </p:grpSpPr>
        <p:sp>
          <p:nvSpPr>
            <p:cNvPr id="43" name="TextBox 17">
              <a:extLst>
                <a:ext uri="{FF2B5EF4-FFF2-40B4-BE49-F238E27FC236}">
                  <a16:creationId xmlns:a16="http://schemas.microsoft.com/office/drawing/2014/main" id="{38FE1ADF-7EDF-F6E2-DCB7-92B440717F8F}"/>
                </a:ext>
              </a:extLst>
            </p:cNvPr>
            <p:cNvSpPr txBox="1"/>
            <p:nvPr/>
          </p:nvSpPr>
          <p:spPr>
            <a:xfrm>
              <a:off x="4449289" y="2946651"/>
              <a:ext cx="6553200" cy="36804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718"/>
                </a:lnSpc>
              </a:pPr>
              <a:r>
                <a:rPr lang="he-IL" sz="3200" b="1" dirty="0">
                  <a:latin typeface="Calibri" panose="020F0502020204030204" pitchFamily="34" charset="0"/>
                  <a:cs typeface="Calibri" panose="020F0502020204030204" pitchFamily="34" charset="0"/>
                </a:rPr>
                <a:t>הרעיון</a:t>
              </a:r>
              <a:endParaRPr lang="en-US" sz="3200" b="1" dirty="0">
                <a:latin typeface="Calibri" panose="020F0502020204030204" pitchFamily="34" charset="0"/>
                <a:cs typeface="Calibri" panose="020F0502020204030204" pitchFamily="34" charset="0"/>
              </a:endParaRPr>
            </a:p>
          </p:txBody>
        </p:sp>
        <p:sp>
          <p:nvSpPr>
            <p:cNvPr id="46" name="TextBox 17">
              <a:extLst>
                <a:ext uri="{FF2B5EF4-FFF2-40B4-BE49-F238E27FC236}">
                  <a16:creationId xmlns:a16="http://schemas.microsoft.com/office/drawing/2014/main" id="{DCA05B71-3805-FC53-F87C-E1BA4D86C8DC}"/>
                </a:ext>
              </a:extLst>
            </p:cNvPr>
            <p:cNvSpPr txBox="1"/>
            <p:nvPr/>
          </p:nvSpPr>
          <p:spPr>
            <a:xfrm>
              <a:off x="-2465493" y="3362402"/>
              <a:ext cx="13514493" cy="103874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718"/>
                </a:lnSpc>
              </a:pPr>
              <a:r>
                <a:rPr lang="he-IL" sz="2400" spc="100" dirty="0"/>
                <a:t>מהפכה</a:t>
              </a:r>
              <a:r>
                <a:rPr lang="he-IL" sz="2400" dirty="0">
                  <a:latin typeface="Calibri" panose="020F0502020204030204" pitchFamily="34" charset="0"/>
                  <a:cs typeface="Calibri" panose="020F0502020204030204" pitchFamily="34" charset="0"/>
                </a:rPr>
                <a:t> בעולם הגינון. הרעיון שלי היא גינה חכמה, ידידותית למשתמש שתעזור לו לנהל את הגינה ללא מאמץ ובצורה יעילה.</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9FBCED7F-3ECA-ED11-C310-48E6EE190B4E}"/>
              </a:ext>
            </a:extLst>
          </p:cNvPr>
          <p:cNvGrpSpPr/>
          <p:nvPr/>
        </p:nvGrpSpPr>
        <p:grpSpPr>
          <a:xfrm>
            <a:off x="4714043" y="4877560"/>
            <a:ext cx="6963496" cy="1472553"/>
            <a:chOff x="-2465492" y="5206564"/>
            <a:chExt cx="13467982" cy="782908"/>
          </a:xfrm>
        </p:grpSpPr>
        <p:sp>
          <p:nvSpPr>
            <p:cNvPr id="41" name="TextBox 17">
              <a:extLst>
                <a:ext uri="{FF2B5EF4-FFF2-40B4-BE49-F238E27FC236}">
                  <a16:creationId xmlns:a16="http://schemas.microsoft.com/office/drawing/2014/main" id="{674B9665-6463-D11E-32DA-1199085EBE1E}"/>
                </a:ext>
              </a:extLst>
            </p:cNvPr>
            <p:cNvSpPr txBox="1"/>
            <p:nvPr/>
          </p:nvSpPr>
          <p:spPr>
            <a:xfrm>
              <a:off x="4383859" y="5206564"/>
              <a:ext cx="6553201" cy="36804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718"/>
                </a:lnSpc>
              </a:pPr>
              <a:r>
                <a:rPr lang="he-IL" sz="3200" b="1" dirty="0">
                  <a:latin typeface="Calibri" panose="020F0502020204030204" pitchFamily="34" charset="0"/>
                  <a:cs typeface="Calibri" panose="020F0502020204030204" pitchFamily="34" charset="0"/>
                </a:rPr>
                <a:t>הפתרון</a:t>
              </a:r>
              <a:endParaRPr lang="en-US" sz="3200" b="1" dirty="0">
                <a:latin typeface="Calibri" panose="020F0502020204030204" pitchFamily="34" charset="0"/>
                <a:cs typeface="Calibri" panose="020F0502020204030204" pitchFamily="34" charset="0"/>
              </a:endParaRPr>
            </a:p>
          </p:txBody>
        </p:sp>
        <p:sp>
          <p:nvSpPr>
            <p:cNvPr id="42" name="TextBox 17">
              <a:extLst>
                <a:ext uri="{FF2B5EF4-FFF2-40B4-BE49-F238E27FC236}">
                  <a16:creationId xmlns:a16="http://schemas.microsoft.com/office/drawing/2014/main" id="{746B98C8-0DA0-FC01-F4E3-BEC435CFB33E}"/>
                </a:ext>
              </a:extLst>
            </p:cNvPr>
            <p:cNvSpPr txBox="1"/>
            <p:nvPr/>
          </p:nvSpPr>
          <p:spPr>
            <a:xfrm>
              <a:off x="-2465492" y="5437205"/>
              <a:ext cx="13467982" cy="55226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718"/>
                </a:lnSpc>
              </a:pPr>
              <a:r>
                <a:rPr lang="he-IL" sz="2400" dirty="0">
                  <a:latin typeface="Calibri" panose="020F0502020204030204" pitchFamily="34" charset="0"/>
                  <a:cs typeface="Calibri" panose="020F0502020204030204" pitchFamily="34" charset="0"/>
                </a:rPr>
                <a:t>המטרה העיקרית שלי היא לחסוך באנרגיה על ידי ייעול בקרת הגינה. המשתמש יכול לנהל את הגינה שלו מרחוק ולהתעדכן אם קיימת בעיה או תקלה.</a:t>
              </a:r>
              <a:endParaRPr lang="en-US" sz="2400" dirty="0">
                <a:latin typeface="Calibri" panose="020F0502020204030204" pitchFamily="34" charset="0"/>
                <a:cs typeface="Calibri" panose="020F0502020204030204" pitchFamily="34" charset="0"/>
              </a:endParaRPr>
            </a:p>
          </p:txBody>
        </p:sp>
      </p:grpSp>
      <p:grpSp>
        <p:nvGrpSpPr>
          <p:cNvPr id="37" name="Group 36">
            <a:extLst>
              <a:ext uri="{FF2B5EF4-FFF2-40B4-BE49-F238E27FC236}">
                <a16:creationId xmlns:a16="http://schemas.microsoft.com/office/drawing/2014/main" id="{1E27CF7B-43C8-0618-3B50-C2CB435F3AA6}"/>
              </a:ext>
            </a:extLst>
          </p:cNvPr>
          <p:cNvGrpSpPr/>
          <p:nvPr/>
        </p:nvGrpSpPr>
        <p:grpSpPr>
          <a:xfrm>
            <a:off x="4385569" y="2579589"/>
            <a:ext cx="7291970" cy="2108979"/>
            <a:chOff x="-2465492" y="5059469"/>
            <a:chExt cx="13467982" cy="2108979"/>
          </a:xfrm>
        </p:grpSpPr>
        <p:sp>
          <p:nvSpPr>
            <p:cNvPr id="39" name="TextBox 17">
              <a:extLst>
                <a:ext uri="{FF2B5EF4-FFF2-40B4-BE49-F238E27FC236}">
                  <a16:creationId xmlns:a16="http://schemas.microsoft.com/office/drawing/2014/main" id="{0F8F3FB9-4500-D19A-F482-26D615145043}"/>
                </a:ext>
              </a:extLst>
            </p:cNvPr>
            <p:cNvSpPr txBox="1"/>
            <p:nvPr/>
          </p:nvSpPr>
          <p:spPr>
            <a:xfrm>
              <a:off x="4449289" y="5059469"/>
              <a:ext cx="6553200" cy="36804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718"/>
                </a:lnSpc>
              </a:pPr>
              <a:r>
                <a:rPr lang="he-IL" sz="3200" b="1" dirty="0">
                  <a:latin typeface="Calibri" panose="020F0502020204030204" pitchFamily="34" charset="0"/>
                  <a:cs typeface="Calibri" panose="020F0502020204030204" pitchFamily="34" charset="0"/>
                </a:rPr>
                <a:t>הבעיה</a:t>
              </a:r>
              <a:endParaRPr lang="en-US" sz="3200" b="1" dirty="0">
                <a:latin typeface="Calibri" panose="020F0502020204030204" pitchFamily="34" charset="0"/>
                <a:cs typeface="Calibri" panose="020F0502020204030204" pitchFamily="34" charset="0"/>
              </a:endParaRPr>
            </a:p>
          </p:txBody>
        </p:sp>
        <p:sp>
          <p:nvSpPr>
            <p:cNvPr id="40" name="TextBox 17">
              <a:extLst>
                <a:ext uri="{FF2B5EF4-FFF2-40B4-BE49-F238E27FC236}">
                  <a16:creationId xmlns:a16="http://schemas.microsoft.com/office/drawing/2014/main" id="{3EDD3FBA-D031-5057-0AEB-D3A62B2AFCF0}"/>
                </a:ext>
              </a:extLst>
            </p:cNvPr>
            <p:cNvSpPr txBox="1"/>
            <p:nvPr/>
          </p:nvSpPr>
          <p:spPr>
            <a:xfrm>
              <a:off x="-2465492" y="5437205"/>
              <a:ext cx="13467982" cy="173124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718"/>
                </a:lnSpc>
              </a:pPr>
              <a:r>
                <a:rPr lang="he-IL" sz="2400" dirty="0">
                  <a:latin typeface="Calibri" panose="020F0502020204030204" pitchFamily="34" charset="0"/>
                  <a:cs typeface="Calibri" panose="020F0502020204030204" pitchFamily="34" charset="0"/>
                </a:rPr>
                <a:t>מערכות הגינה של היום הם לרוב לא יעילות, לא גמישות ומנותקות מהצרכים המתפתחים שלנו. קורה שקיימות הרבה תקלות שלוקח זמן שעולים עליהם או לא שמים לב, בנוסף לכך הם פוגעות בגינה לפעמים בנזק בלתי הפיך.</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1740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6963695" y="334289"/>
            <a:ext cx="3126582" cy="710964"/>
          </a:xfrm>
        </p:spPr>
        <p:txBody>
          <a:bodyPr/>
          <a:lstStyle/>
          <a:p>
            <a:r>
              <a:rPr lang="he-IL" noProof="0" dirty="0"/>
              <a:t>תיאור המערכת</a:t>
            </a:r>
            <a:endParaRPr lang="en-US" dirty="0"/>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83" r="2083"/>
          <a:stretch/>
        </p:blipFill>
        <p:spPr/>
      </p:pic>
      <p:sp>
        <p:nvSpPr>
          <p:cNvPr id="23" name="Text Placeholder 22">
            <a:extLst>
              <a:ext uri="{FF2B5EF4-FFF2-40B4-BE49-F238E27FC236}">
                <a16:creationId xmlns:a16="http://schemas.microsoft.com/office/drawing/2014/main" id="{D2EE4141-AD91-4E47-B788-C5EA3ACC61A0}"/>
              </a:ext>
            </a:extLst>
          </p:cNvPr>
          <p:cNvSpPr>
            <a:spLocks noGrp="1"/>
          </p:cNvSpPr>
          <p:nvPr>
            <p:ph type="body" sz="quarter" idx="17"/>
          </p:nvPr>
        </p:nvSpPr>
        <p:spPr>
          <a:xfrm>
            <a:off x="8526986" y="1518334"/>
            <a:ext cx="3281556" cy="426393"/>
          </a:xfrm>
        </p:spPr>
        <p:txBody>
          <a:bodyPr/>
          <a:lstStyle/>
          <a:p>
            <a:pPr algn="r"/>
            <a:r>
              <a:rPr lang="he-IL" dirty="0"/>
              <a:t>חיישנים</a:t>
            </a:r>
            <a:endParaRPr lang="en-US" dirty="0"/>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4718202" y="2122735"/>
            <a:ext cx="7245420" cy="2147160"/>
          </a:xfrm>
        </p:spPr>
        <p:txBody>
          <a:bodyPr/>
          <a:lstStyle/>
          <a:p>
            <a:pPr marL="285750" indent="-285750" algn="r" rtl="1">
              <a:buFont typeface="Arial" panose="020B0604020202020204" pitchFamily="34" charset="0"/>
              <a:buChar char="•"/>
            </a:pPr>
            <a:r>
              <a:rPr lang="he-IL" dirty="0"/>
              <a:t>מחשב מנהל - אחראי על קבלת ושליחה של נתונים שמתעדכנים במסד הנתונים </a:t>
            </a:r>
            <a:r>
              <a:rPr lang="he-IL" dirty="0" err="1"/>
              <a:t>ע''י</a:t>
            </a:r>
            <a:r>
              <a:rPr lang="he-IL" dirty="0"/>
              <a:t> החיישנים, או על ידי עדכונם דרך ממשק האפליקציה.</a:t>
            </a:r>
          </a:p>
          <a:p>
            <a:pPr marL="285750" indent="-285750" algn="r" rtl="1">
              <a:buFont typeface="Arial" panose="020B0604020202020204" pitchFamily="34" charset="0"/>
              <a:buChar char="•"/>
            </a:pPr>
            <a:r>
              <a:rPr lang="he-IL" dirty="0"/>
              <a:t>חיישן תנועה - ישמש להדלקת אור בגינה.</a:t>
            </a:r>
          </a:p>
          <a:p>
            <a:pPr marL="285750" indent="-285750" algn="r" rtl="1">
              <a:buFont typeface="Arial" panose="020B0604020202020204" pitchFamily="34" charset="0"/>
              <a:buChar char="•"/>
            </a:pPr>
            <a:r>
              <a:rPr lang="he-IL" dirty="0"/>
              <a:t>חיישן רטט – חיישן חיוני לזיהוי ואיתור של תקלות קריטיות במערכת ההשקיה.</a:t>
            </a:r>
          </a:p>
          <a:p>
            <a:pPr marL="285750" indent="-285750" algn="r" rtl="1">
              <a:buFont typeface="Arial" panose="020B0604020202020204" pitchFamily="34" charset="0"/>
              <a:buChar char="•"/>
            </a:pPr>
            <a:r>
              <a:rPr lang="he-IL" dirty="0"/>
              <a:t>חיישני טמפרטורה – אחראיים על מעקב טמפרטורת הגינה וויסות הטמפ' לטמפ' אידאלית ורצויה.</a:t>
            </a:r>
          </a:p>
          <a:p>
            <a:pPr marL="285750" indent="-285750" algn="r" rtl="1">
              <a:buFont typeface="Arial" panose="020B0604020202020204" pitchFamily="34" charset="0"/>
              <a:buChar char="•"/>
            </a:pPr>
            <a:endParaRPr lang="he-IL" dirty="0"/>
          </a:p>
          <a:p>
            <a:pPr algn="r" rtl="1"/>
            <a:endParaRPr lang="en-US" dirty="0"/>
          </a:p>
        </p:txBody>
      </p:sp>
      <p:sp>
        <p:nvSpPr>
          <p:cNvPr id="25" name="Text Placeholder 24">
            <a:extLst>
              <a:ext uri="{FF2B5EF4-FFF2-40B4-BE49-F238E27FC236}">
                <a16:creationId xmlns:a16="http://schemas.microsoft.com/office/drawing/2014/main" id="{28950946-2F58-45BE-8886-7AC0149D69EA}"/>
              </a:ext>
            </a:extLst>
          </p:cNvPr>
          <p:cNvSpPr>
            <a:spLocks noGrp="1"/>
          </p:cNvSpPr>
          <p:nvPr>
            <p:ph type="body" sz="quarter" idx="19"/>
          </p:nvPr>
        </p:nvSpPr>
        <p:spPr>
          <a:xfrm>
            <a:off x="8526986" y="4423518"/>
            <a:ext cx="3281556" cy="428891"/>
          </a:xfrm>
        </p:spPr>
        <p:txBody>
          <a:bodyPr/>
          <a:lstStyle/>
          <a:p>
            <a:pPr algn="r" rtl="1"/>
            <a:r>
              <a:rPr lang="he-IL" dirty="0"/>
              <a:t>מסד נתונים</a:t>
            </a:r>
            <a:endParaRPr lang="en-US" dirty="0"/>
          </a:p>
        </p:txBody>
      </p:sp>
      <p:sp>
        <p:nvSpPr>
          <p:cNvPr id="35" name="Text Placeholder 34">
            <a:extLst>
              <a:ext uri="{FF2B5EF4-FFF2-40B4-BE49-F238E27FC236}">
                <a16:creationId xmlns:a16="http://schemas.microsoft.com/office/drawing/2014/main" id="{B56B6F3A-5C12-4500-AD07-4FCE61526A57}"/>
              </a:ext>
            </a:extLst>
          </p:cNvPr>
          <p:cNvSpPr>
            <a:spLocks noGrp="1"/>
          </p:cNvSpPr>
          <p:nvPr>
            <p:ph type="body" sz="quarter" idx="15"/>
          </p:nvPr>
        </p:nvSpPr>
        <p:spPr>
          <a:xfrm>
            <a:off x="5024360" y="4974913"/>
            <a:ext cx="6784182" cy="908356"/>
          </a:xfrm>
        </p:spPr>
        <p:txBody>
          <a:bodyPr/>
          <a:lstStyle/>
          <a:p>
            <a:pPr algn="r" rtl="1"/>
            <a:r>
              <a:rPr lang="en-US" dirty="0"/>
              <a:t>Firebase Database</a:t>
            </a:r>
            <a:r>
              <a:rPr lang="he-IL" dirty="0"/>
              <a:t> - מסד נתונים המעדכן את המצב הנוכחי של כל מערכת ומעדכן את האפליקציה.</a:t>
            </a:r>
          </a:p>
        </p:txBody>
      </p:sp>
      <p:sp>
        <p:nvSpPr>
          <p:cNvPr id="2" name="Date Placeholder 1">
            <a:extLst>
              <a:ext uri="{FF2B5EF4-FFF2-40B4-BE49-F238E27FC236}">
                <a16:creationId xmlns:a16="http://schemas.microsoft.com/office/drawing/2014/main" id="{C9406CD3-2314-D31D-C724-773F775811A8}"/>
              </a:ext>
            </a:extLst>
          </p:cNvPr>
          <p:cNvSpPr>
            <a:spLocks noGrp="1"/>
          </p:cNvSpPr>
          <p:nvPr>
            <p:ph type="dt" sz="half" idx="2"/>
          </p:nvPr>
        </p:nvSpPr>
        <p:spPr/>
        <p:txBody>
          <a:bodyPr/>
          <a:lstStyle/>
          <a:p>
            <a:r>
              <a:rPr lang="en-US" dirty="0"/>
              <a:t>20XX</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109430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5" descr="A picture containing grass, sky, outdoor, field">
            <a:extLst>
              <a:ext uri="{FF2B5EF4-FFF2-40B4-BE49-F238E27FC236}">
                <a16:creationId xmlns:a16="http://schemas.microsoft.com/office/drawing/2014/main" id="{7AAAEEFD-FBCC-0371-AF22-79673AE31736}"/>
              </a:ext>
            </a:extLst>
          </p:cNvPr>
          <p:cNvPicPr>
            <a:picLocks noGrp="1" noChangeAspect="1"/>
          </p:cNvPicPr>
          <p:nvPr>
            <p:ph type="pic" sz="quarter" idx="10"/>
          </p:nvPr>
        </p:nvPicPr>
        <p:blipFill rotWithShape="1">
          <a:blip r:embed="rId3" cstate="screen">
            <a:alphaModFix amt="50000"/>
            <a:extLst>
              <a:ext uri="{28A0092B-C50C-407E-A947-70E740481C1C}">
                <a14:useLocalDpi xmlns:a14="http://schemas.microsoft.com/office/drawing/2010/main" val="0"/>
              </a:ext>
            </a:extLst>
          </a:blip>
          <a:srcRect/>
          <a:stretch/>
        </p:blipFill>
        <p:spPr>
          <a:xfrm>
            <a:off x="0" y="0"/>
            <a:ext cx="12192000" cy="6858000"/>
          </a:xfrm>
        </p:spPr>
      </p:pic>
      <p:sp>
        <p:nvSpPr>
          <p:cNvPr id="3" name="Title 2">
            <a:extLst>
              <a:ext uri="{FF2B5EF4-FFF2-40B4-BE49-F238E27FC236}">
                <a16:creationId xmlns:a16="http://schemas.microsoft.com/office/drawing/2014/main" id="{E113FB1B-3A09-9612-A444-838EC88DF68B}"/>
              </a:ext>
            </a:extLst>
          </p:cNvPr>
          <p:cNvSpPr>
            <a:spLocks noGrp="1"/>
          </p:cNvSpPr>
          <p:nvPr>
            <p:ph type="title"/>
          </p:nvPr>
        </p:nvSpPr>
        <p:spPr>
          <a:xfrm>
            <a:off x="8520522" y="0"/>
            <a:ext cx="3671478" cy="715196"/>
          </a:xfrm>
        </p:spPr>
        <p:txBody>
          <a:bodyPr/>
          <a:lstStyle/>
          <a:p>
            <a:r>
              <a:rPr lang="he-IL" sz="2800" dirty="0"/>
              <a:t>מודל הפרויקט</a:t>
            </a:r>
            <a:endParaRPr lang="en-US" sz="2800" dirty="0"/>
          </a:p>
        </p:txBody>
      </p:sp>
      <p:sp>
        <p:nvSpPr>
          <p:cNvPr id="37" name="TextBox 17">
            <a:extLst>
              <a:ext uri="{FF2B5EF4-FFF2-40B4-BE49-F238E27FC236}">
                <a16:creationId xmlns:a16="http://schemas.microsoft.com/office/drawing/2014/main" id="{386F41C2-0C2B-75F8-2EE9-4BEDCC9A8753}"/>
              </a:ext>
            </a:extLst>
          </p:cNvPr>
          <p:cNvSpPr txBox="1"/>
          <p:nvPr/>
        </p:nvSpPr>
        <p:spPr>
          <a:xfrm>
            <a:off x="5310961" y="2880229"/>
            <a:ext cx="1644290" cy="395108"/>
          </a:xfrm>
          <a:prstGeom prst="rect">
            <a:avLst/>
          </a:prstGeom>
        </p:spPr>
        <p:txBody>
          <a:bodyPr wrap="square" lIns="0" tIns="0" rIns="0" bIns="0" rtlCol="0" anchor="t">
            <a:spAutoFit/>
          </a:bodyPr>
          <a:lstStyle/>
          <a:p>
            <a:pPr algn="ctr">
              <a:lnSpc>
                <a:spcPts val="2718"/>
              </a:lnSpc>
            </a:pPr>
            <a:r>
              <a:rPr lang="en-US" sz="3600" dirty="0">
                <a:solidFill>
                  <a:srgbClr val="FFFFFF"/>
                </a:solidFill>
                <a:latin typeface="Calibri" panose="020F0502020204030204" pitchFamily="34" charset="0"/>
                <a:cs typeface="Calibri" panose="020F0502020204030204" pitchFamily="34" charset="0"/>
              </a:rPr>
              <a:t>MQTT</a:t>
            </a:r>
            <a:endParaRPr lang="he-IL" sz="3600" dirty="0">
              <a:solidFill>
                <a:srgbClr val="FFFFFF"/>
              </a:solidFil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10AAC4D6-7998-8DEE-1467-A45964A51D44}"/>
              </a:ext>
            </a:extLst>
          </p:cNvPr>
          <p:cNvSpPr/>
          <p:nvPr/>
        </p:nvSpPr>
        <p:spPr>
          <a:xfrm>
            <a:off x="5133437" y="2099177"/>
            <a:ext cx="1999338" cy="187592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sz="1100"/>
          </a:p>
        </p:txBody>
      </p:sp>
      <p:pic>
        <p:nvPicPr>
          <p:cNvPr id="39" name="Picture 38">
            <a:extLst>
              <a:ext uri="{FF2B5EF4-FFF2-40B4-BE49-F238E27FC236}">
                <a16:creationId xmlns:a16="http://schemas.microsoft.com/office/drawing/2014/main" id="{3FAA7433-B987-211E-D5B7-18C7A6871D11}"/>
              </a:ext>
            </a:extLst>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2829230" y="1050024"/>
            <a:ext cx="1049153" cy="1049153"/>
          </a:xfrm>
          <a:prstGeom prst="rect">
            <a:avLst/>
          </a:prstGeom>
        </p:spPr>
      </p:pic>
      <p:sp>
        <p:nvSpPr>
          <p:cNvPr id="40" name="TextBox 17">
            <a:extLst>
              <a:ext uri="{FF2B5EF4-FFF2-40B4-BE49-F238E27FC236}">
                <a16:creationId xmlns:a16="http://schemas.microsoft.com/office/drawing/2014/main" id="{48D47C2E-B659-6DA4-7653-EA60772E1DC3}"/>
              </a:ext>
            </a:extLst>
          </p:cNvPr>
          <p:cNvSpPr txBox="1"/>
          <p:nvPr/>
        </p:nvSpPr>
        <p:spPr>
          <a:xfrm>
            <a:off x="2248906" y="2235603"/>
            <a:ext cx="2209800" cy="346249"/>
          </a:xfrm>
          <a:prstGeom prst="rect">
            <a:avLst/>
          </a:prstGeom>
        </p:spPr>
        <p:txBody>
          <a:bodyPr wrap="square" lIns="0" tIns="0" rIns="0" bIns="0" rtlCol="0" anchor="t">
            <a:spAutoFit/>
          </a:bodyPr>
          <a:lstStyle/>
          <a:p>
            <a:pPr algn="ctr">
              <a:lnSpc>
                <a:spcPts val="2718"/>
              </a:lnSpc>
            </a:pPr>
            <a:r>
              <a:rPr lang="he-IL" sz="2400" dirty="0">
                <a:solidFill>
                  <a:srgbClr val="FFFFFF"/>
                </a:solidFill>
                <a:latin typeface="Calibri" panose="020F0502020204030204" pitchFamily="34" charset="0"/>
                <a:cs typeface="Calibri" panose="020F0502020204030204" pitchFamily="34" charset="0"/>
              </a:rPr>
              <a:t>חיישנים</a:t>
            </a:r>
          </a:p>
        </p:txBody>
      </p:sp>
      <p:pic>
        <p:nvPicPr>
          <p:cNvPr id="41" name="Picture 40">
            <a:extLst>
              <a:ext uri="{FF2B5EF4-FFF2-40B4-BE49-F238E27FC236}">
                <a16:creationId xmlns:a16="http://schemas.microsoft.com/office/drawing/2014/main" id="{E1EC00CC-7368-074D-9A27-904E5B93203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7988437" y="1050024"/>
            <a:ext cx="1380409" cy="1358704"/>
          </a:xfrm>
          <a:prstGeom prst="rect">
            <a:avLst/>
          </a:prstGeom>
        </p:spPr>
      </p:pic>
      <p:pic>
        <p:nvPicPr>
          <p:cNvPr id="42" name="Picture 41">
            <a:extLst>
              <a:ext uri="{FF2B5EF4-FFF2-40B4-BE49-F238E27FC236}">
                <a16:creationId xmlns:a16="http://schemas.microsoft.com/office/drawing/2014/main" id="{D7396F87-2C1F-1CBC-1DC8-0AC34EA449AB}"/>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23404" y1="14103" x2="23404" y2="14103"/>
                        <a14:foregroundMark x1="29787" y1="14744" x2="22340" y2="14744"/>
                        <a14:foregroundMark x1="22340" y1="14744" x2="47872" y2="19231"/>
                        <a14:foregroundMark x1="67021" y1="19231" x2="84043" y2="18590"/>
                        <a14:foregroundMark x1="87234" y1="25641" x2="87234" y2="25641"/>
                        <a14:foregroundMark x1="87234" y1="27564" x2="87234" y2="76923"/>
                        <a14:foregroundMark x1="84043" y1="83974" x2="70213" y2="80769"/>
                        <a14:foregroundMark x1="36170" y1="80769" x2="18085" y2="80769"/>
                      </a14:backgroundRemoval>
                    </a14:imgEffect>
                  </a14:imgLayer>
                </a14:imgProps>
              </a:ext>
            </a:extLst>
          </a:blip>
          <a:stretch>
            <a:fillRect/>
          </a:stretch>
        </p:blipFill>
        <p:spPr>
          <a:xfrm>
            <a:off x="5834772" y="4785030"/>
            <a:ext cx="522456" cy="867054"/>
          </a:xfrm>
          <a:prstGeom prst="rect">
            <a:avLst/>
          </a:prstGeom>
        </p:spPr>
      </p:pic>
      <p:sp>
        <p:nvSpPr>
          <p:cNvPr id="44" name="TextBox 17">
            <a:extLst>
              <a:ext uri="{FF2B5EF4-FFF2-40B4-BE49-F238E27FC236}">
                <a16:creationId xmlns:a16="http://schemas.microsoft.com/office/drawing/2014/main" id="{DD581491-364D-D0AC-A08A-919B6CBD49AF}"/>
              </a:ext>
            </a:extLst>
          </p:cNvPr>
          <p:cNvSpPr txBox="1"/>
          <p:nvPr/>
        </p:nvSpPr>
        <p:spPr>
          <a:xfrm>
            <a:off x="7415622" y="2372893"/>
            <a:ext cx="2209800" cy="346249"/>
          </a:xfrm>
          <a:prstGeom prst="rect">
            <a:avLst/>
          </a:prstGeom>
        </p:spPr>
        <p:txBody>
          <a:bodyPr wrap="square" lIns="0" tIns="0" rIns="0" bIns="0" rtlCol="0" anchor="t">
            <a:spAutoFit/>
          </a:bodyPr>
          <a:lstStyle/>
          <a:p>
            <a:pPr algn="ctr">
              <a:lnSpc>
                <a:spcPts val="2718"/>
              </a:lnSpc>
            </a:pPr>
            <a:r>
              <a:rPr lang="en-US" sz="2400" dirty="0">
                <a:solidFill>
                  <a:srgbClr val="FFFFFF"/>
                </a:solidFill>
                <a:latin typeface="Calibri" panose="020F0502020204030204" pitchFamily="34" charset="0"/>
                <a:cs typeface="Calibri" panose="020F0502020204030204" pitchFamily="34" charset="0"/>
              </a:rPr>
              <a:t>DB</a:t>
            </a:r>
            <a:endParaRPr lang="he-IL" sz="2400" dirty="0">
              <a:solidFill>
                <a:srgbClr val="FFFFFF"/>
              </a:solidFill>
              <a:latin typeface="Calibri" panose="020F0502020204030204" pitchFamily="34" charset="0"/>
              <a:cs typeface="Calibri" panose="020F0502020204030204" pitchFamily="34" charset="0"/>
            </a:endParaRPr>
          </a:p>
        </p:txBody>
      </p:sp>
      <p:sp>
        <p:nvSpPr>
          <p:cNvPr id="45" name="TextBox 17">
            <a:extLst>
              <a:ext uri="{FF2B5EF4-FFF2-40B4-BE49-F238E27FC236}">
                <a16:creationId xmlns:a16="http://schemas.microsoft.com/office/drawing/2014/main" id="{D87304CB-74BA-42B5-9502-4C8B880EE328}"/>
              </a:ext>
            </a:extLst>
          </p:cNvPr>
          <p:cNvSpPr txBox="1"/>
          <p:nvPr/>
        </p:nvSpPr>
        <p:spPr>
          <a:xfrm>
            <a:off x="4991100" y="5720641"/>
            <a:ext cx="2209800" cy="346249"/>
          </a:xfrm>
          <a:prstGeom prst="rect">
            <a:avLst/>
          </a:prstGeom>
        </p:spPr>
        <p:txBody>
          <a:bodyPr wrap="square" lIns="0" tIns="0" rIns="0" bIns="0" rtlCol="0" anchor="t">
            <a:spAutoFit/>
          </a:bodyPr>
          <a:lstStyle/>
          <a:p>
            <a:pPr algn="ctr">
              <a:lnSpc>
                <a:spcPts val="2718"/>
              </a:lnSpc>
            </a:pPr>
            <a:r>
              <a:rPr lang="en-IL" sz="2400" dirty="0">
                <a:solidFill>
                  <a:srgbClr val="FFFFFF"/>
                </a:solidFill>
                <a:latin typeface="Calibri" panose="020F0502020204030204" pitchFamily="34" charset="0"/>
                <a:cs typeface="Calibri" panose="020F0502020204030204" pitchFamily="34" charset="0"/>
              </a:rPr>
              <a:t>Phone(</a:t>
            </a:r>
            <a:r>
              <a:rPr lang="en-US" sz="2400" dirty="0">
                <a:solidFill>
                  <a:srgbClr val="FFFFFF"/>
                </a:solidFill>
                <a:latin typeface="Calibri" panose="020F0502020204030204" pitchFamily="34" charset="0"/>
                <a:cs typeface="Calibri" panose="020F0502020204030204" pitchFamily="34" charset="0"/>
              </a:rPr>
              <a:t>android</a:t>
            </a:r>
            <a:r>
              <a:rPr lang="en-IL" sz="2400" dirty="0">
                <a:solidFill>
                  <a:srgbClr val="FFFFFF"/>
                </a:solidFill>
                <a:latin typeface="Calibri" panose="020F0502020204030204" pitchFamily="34" charset="0"/>
                <a:cs typeface="Calibri" panose="020F0502020204030204" pitchFamily="34" charset="0"/>
              </a:rPr>
              <a:t>)</a:t>
            </a:r>
            <a:endParaRPr lang="he-IL" sz="2400" dirty="0">
              <a:solidFill>
                <a:srgbClr val="FFFFFF"/>
              </a:solidFill>
              <a:latin typeface="Calibri" panose="020F0502020204030204" pitchFamily="34" charset="0"/>
              <a:cs typeface="Calibri" panose="020F0502020204030204" pitchFamily="34" charset="0"/>
            </a:endParaRPr>
          </a:p>
        </p:txBody>
      </p:sp>
      <p:cxnSp>
        <p:nvCxnSpPr>
          <p:cNvPr id="57" name="Straight Arrow Connector 56">
            <a:extLst>
              <a:ext uri="{FF2B5EF4-FFF2-40B4-BE49-F238E27FC236}">
                <a16:creationId xmlns:a16="http://schemas.microsoft.com/office/drawing/2014/main" id="{76463474-0923-DFCB-5046-35A0CA9F031D}"/>
              </a:ext>
            </a:extLst>
          </p:cNvPr>
          <p:cNvCxnSpPr>
            <a:cxnSpLocks/>
            <a:stCxn id="38" idx="4"/>
            <a:endCxn id="42" idx="0"/>
          </p:cNvCxnSpPr>
          <p:nvPr/>
        </p:nvCxnSpPr>
        <p:spPr>
          <a:xfrm flipH="1">
            <a:off x="6096000" y="3975102"/>
            <a:ext cx="37106" cy="80992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B602A38-7300-AE7C-48B4-EFF01E9343B6}"/>
              </a:ext>
            </a:extLst>
          </p:cNvPr>
          <p:cNvCxnSpPr>
            <a:cxnSpLocks/>
          </p:cNvCxnSpPr>
          <p:nvPr/>
        </p:nvCxnSpPr>
        <p:spPr>
          <a:xfrm>
            <a:off x="3654746" y="1944303"/>
            <a:ext cx="1497553" cy="85949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BCB1DB-B475-0CAE-8DD6-9154A2B5AA84}"/>
              </a:ext>
            </a:extLst>
          </p:cNvPr>
          <p:cNvCxnSpPr>
            <a:cxnSpLocks/>
          </p:cNvCxnSpPr>
          <p:nvPr/>
        </p:nvCxnSpPr>
        <p:spPr>
          <a:xfrm flipH="1">
            <a:off x="7066543" y="2099177"/>
            <a:ext cx="1080188" cy="65752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27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838200" y="136525"/>
            <a:ext cx="10515600" cy="1031087"/>
          </a:xfrm>
        </p:spPr>
        <p:txBody>
          <a:bodyPr/>
          <a:lstStyle/>
          <a:p>
            <a:r>
              <a:rPr lang="he-IL" dirty="0"/>
              <a:t>דרישות המערכת</a:t>
            </a:r>
            <a:endParaRPr lang="en-US" dirty="0"/>
          </a:p>
        </p:txBody>
      </p:sp>
      <p:pic>
        <p:nvPicPr>
          <p:cNvPr id="23" name="Picture Placeholder 22" descr="A picture containing plant, grass">
            <a:extLst>
              <a:ext uri="{FF2B5EF4-FFF2-40B4-BE49-F238E27FC236}">
                <a16:creationId xmlns:a16="http://schemas.microsoft.com/office/drawing/2014/main" id="{2C4E5530-CABD-4A85-83DA-8368360A3E1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3" r="13"/>
          <a:stretch/>
        </p:blipFill>
        <p:spPr>
          <a:xfrm>
            <a:off x="0" y="5303520"/>
            <a:ext cx="12191999" cy="1554480"/>
          </a:xfrm>
        </p:spPr>
      </p:pic>
      <p:sp>
        <p:nvSpPr>
          <p:cNvPr id="2" name="Date Placeholder 1">
            <a:extLst>
              <a:ext uri="{FF2B5EF4-FFF2-40B4-BE49-F238E27FC236}">
                <a16:creationId xmlns:a16="http://schemas.microsoft.com/office/drawing/2014/main" id="{018E51B4-E8E5-5A6C-43D5-803EA93829FD}"/>
              </a:ext>
            </a:extLst>
          </p:cNvPr>
          <p:cNvSpPr>
            <a:spLocks noGrp="1"/>
          </p:cNvSpPr>
          <p:nvPr>
            <p:ph type="dt" sz="half" idx="2"/>
          </p:nvPr>
        </p:nvSpPr>
        <p:spPr>
          <a:xfrm>
            <a:off x="838200" y="6356350"/>
            <a:ext cx="2743200" cy="365125"/>
          </a:xfrm>
        </p:spPr>
        <p:txBody>
          <a:bodyPr/>
          <a:lstStyle/>
          <a:p>
            <a:r>
              <a:rPr lang="en-US" dirty="0"/>
              <a:t>20XX</a:t>
            </a:r>
          </a:p>
        </p:txBody>
      </p:sp>
      <p:sp>
        <p:nvSpPr>
          <p:cNvPr id="15" name="Footer Placeholder 14">
            <a:extLst>
              <a:ext uri="{FF2B5EF4-FFF2-40B4-BE49-F238E27FC236}">
                <a16:creationId xmlns:a16="http://schemas.microsoft.com/office/drawing/2014/main" id="{7E994A2C-DB38-4747-8F1D-41BA60924831}"/>
              </a:ext>
            </a:extLst>
          </p:cNvPr>
          <p:cNvSpPr>
            <a:spLocks noGrp="1"/>
          </p:cNvSpPr>
          <p:nvPr>
            <p:ph type="ftr" sz="quarter" idx="3"/>
          </p:nvPr>
        </p:nvSpPr>
        <p:spPr>
          <a:xfrm>
            <a:off x="4038600" y="6356350"/>
            <a:ext cx="4114800" cy="365125"/>
          </a:xfrm>
        </p:spPr>
        <p:txBody>
          <a:bodyPr/>
          <a:lstStyle/>
          <a:p>
            <a:r>
              <a:rPr lang="he-IL" dirty="0"/>
              <a:t> </a:t>
            </a:r>
            <a:endParaRPr lang="en-US" dirty="0"/>
          </a:p>
        </p:txBody>
      </p:sp>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graphicFrame>
        <p:nvGraphicFramePr>
          <p:cNvPr id="44" name="Google Shape;152;p21">
            <a:extLst>
              <a:ext uri="{FF2B5EF4-FFF2-40B4-BE49-F238E27FC236}">
                <a16:creationId xmlns:a16="http://schemas.microsoft.com/office/drawing/2014/main" id="{4BD0D998-A767-2B79-7ED9-11BAE2E3E004}"/>
              </a:ext>
            </a:extLst>
          </p:cNvPr>
          <p:cNvGraphicFramePr/>
          <p:nvPr>
            <p:extLst>
              <p:ext uri="{D42A27DB-BD31-4B8C-83A1-F6EECF244321}">
                <p14:modId xmlns:p14="http://schemas.microsoft.com/office/powerpoint/2010/main" val="118476977"/>
              </p:ext>
            </p:extLst>
          </p:nvPr>
        </p:nvGraphicFramePr>
        <p:xfrm>
          <a:off x="997820" y="1446745"/>
          <a:ext cx="10042358" cy="3989235"/>
        </p:xfrm>
        <a:graphic>
          <a:graphicData uri="http://schemas.openxmlformats.org/drawingml/2006/table">
            <a:tbl>
              <a:tblPr>
                <a:tableStyleId>{35758FB7-9AC5-4552-8A53-C91805E547FA}</a:tableStyleId>
              </a:tblPr>
              <a:tblGrid>
                <a:gridCol w="5021179">
                  <a:extLst>
                    <a:ext uri="{9D8B030D-6E8A-4147-A177-3AD203B41FA5}">
                      <a16:colId xmlns:a16="http://schemas.microsoft.com/office/drawing/2014/main" val="20000"/>
                    </a:ext>
                  </a:extLst>
                </a:gridCol>
                <a:gridCol w="5021179">
                  <a:extLst>
                    <a:ext uri="{9D8B030D-6E8A-4147-A177-3AD203B41FA5}">
                      <a16:colId xmlns:a16="http://schemas.microsoft.com/office/drawing/2014/main" val="20001"/>
                    </a:ext>
                  </a:extLst>
                </a:gridCol>
              </a:tblGrid>
              <a:tr h="588487">
                <a:tc>
                  <a:txBody>
                    <a:bodyPr/>
                    <a:lstStyle/>
                    <a:p>
                      <a:pPr marL="0" lvl="0" indent="0" algn="ctr" rtl="1">
                        <a:spcBef>
                          <a:spcPts val="0"/>
                        </a:spcBef>
                        <a:spcAft>
                          <a:spcPts val="0"/>
                        </a:spcAft>
                        <a:buNone/>
                      </a:pPr>
                      <a:r>
                        <a:rPr lang="iw" sz="2000" b="1" dirty="0">
                          <a:solidFill>
                            <a:schemeClr val="tx1"/>
                          </a:solidFill>
                          <a:sym typeface="Tahoma"/>
                        </a:rPr>
                        <a:t>דרישות לא פונקציונליות</a:t>
                      </a:r>
                      <a:endParaRPr sz="2000" b="1" dirty="0">
                        <a:solidFill>
                          <a:schemeClr val="tx1"/>
                        </a:solidFill>
                        <a:latin typeface="Calibri" panose="020F0502020204030204" pitchFamily="34" charset="0"/>
                        <a:ea typeface="Tahoma"/>
                        <a:cs typeface="Calibri" panose="020F0502020204030204" pitchFamily="34" charset="0"/>
                        <a:sym typeface="Tahoma"/>
                      </a:endParaRPr>
                    </a:p>
                  </a:txBody>
                  <a:tcPr marL="91425" marR="91425" marT="91425" marB="91425" anchor="ctr"/>
                </a:tc>
                <a:tc>
                  <a:txBody>
                    <a:bodyPr/>
                    <a:lstStyle/>
                    <a:p>
                      <a:pPr marL="0" lvl="0" indent="0" algn="ctr" rtl="1">
                        <a:spcBef>
                          <a:spcPts val="0"/>
                        </a:spcBef>
                        <a:spcAft>
                          <a:spcPts val="0"/>
                        </a:spcAft>
                        <a:buNone/>
                      </a:pPr>
                      <a:r>
                        <a:rPr lang="iw" sz="2000" b="1" dirty="0">
                          <a:solidFill>
                            <a:schemeClr val="tx1"/>
                          </a:solidFill>
                          <a:sym typeface="Tahoma"/>
                        </a:rPr>
                        <a:t>דרישות פונקציונליות</a:t>
                      </a:r>
                      <a:endParaRPr sz="2000" b="1" dirty="0">
                        <a:solidFill>
                          <a:schemeClr val="tx1"/>
                        </a:solidFill>
                        <a:latin typeface="Calibri" panose="020F0502020204030204" pitchFamily="34" charset="0"/>
                        <a:ea typeface="Tahoma"/>
                        <a:cs typeface="Calibri" panose="020F0502020204030204" pitchFamily="34" charset="0"/>
                        <a:sym typeface="Tahoma"/>
                      </a:endParaRPr>
                    </a:p>
                  </a:txBody>
                  <a:tcPr marL="91425" marR="91425" marT="91425" marB="91425" anchor="ctr"/>
                </a:tc>
                <a:extLst>
                  <a:ext uri="{0D108BD9-81ED-4DB2-BD59-A6C34878D82A}">
                    <a16:rowId xmlns:a16="http://schemas.microsoft.com/office/drawing/2014/main" val="10000"/>
                  </a:ext>
                </a:extLst>
              </a:tr>
              <a:tr h="514922">
                <a:tc>
                  <a:txBody>
                    <a:bodyPr/>
                    <a:lstStyle/>
                    <a:p>
                      <a:pPr marL="0" lvl="0" indent="0" algn="r" rtl="1">
                        <a:spcBef>
                          <a:spcPts val="0"/>
                        </a:spcBef>
                        <a:spcAft>
                          <a:spcPts val="0"/>
                        </a:spcAft>
                        <a:buNone/>
                      </a:pPr>
                      <a:r>
                        <a:rPr lang="iw" sz="1600" dirty="0">
                          <a:solidFill>
                            <a:schemeClr val="tx1"/>
                          </a:solidFill>
                          <a:sym typeface="Tahoma"/>
                        </a:rPr>
                        <a:t>האפליקציה תתמוך בשפה אנגלית (EN)</a:t>
                      </a:r>
                      <a:endParaRPr sz="1600" dirty="0">
                        <a:solidFill>
                          <a:schemeClr val="tx1"/>
                        </a:solidFill>
                        <a:latin typeface="Calibri" panose="020F0502020204030204" pitchFamily="34" charset="0"/>
                        <a:ea typeface="Tahoma"/>
                        <a:cs typeface="Calibri" panose="020F0502020204030204" pitchFamily="34" charset="0"/>
                        <a:sym typeface="Tahoma"/>
                      </a:endParaRPr>
                    </a:p>
                  </a:txBody>
                  <a:tcPr marL="91425" marR="91425" marT="91425" marB="91425" anchor="ctr"/>
                </a:tc>
                <a:tc>
                  <a:txBody>
                    <a:bodyPr/>
                    <a:lstStyle/>
                    <a:p>
                      <a:pPr marL="0" lvl="0" indent="0" algn="r" rtl="1">
                        <a:spcBef>
                          <a:spcPts val="0"/>
                        </a:spcBef>
                        <a:spcAft>
                          <a:spcPts val="0"/>
                        </a:spcAft>
                        <a:buNone/>
                      </a:pPr>
                      <a:r>
                        <a:rPr lang="he-IL" sz="1600" dirty="0">
                          <a:solidFill>
                            <a:schemeClr val="tx1"/>
                          </a:solidFill>
                          <a:sym typeface="Tahoma"/>
                        </a:rPr>
                        <a:t>המשתמש יכול לצפות במצב המערכת</a:t>
                      </a:r>
                    </a:p>
                  </a:txBody>
                  <a:tcPr marL="91425" marR="91425" marT="91425" marB="91425" anchor="ctr"/>
                </a:tc>
                <a:extLst>
                  <a:ext uri="{0D108BD9-81ED-4DB2-BD59-A6C34878D82A}">
                    <a16:rowId xmlns:a16="http://schemas.microsoft.com/office/drawing/2014/main" val="10001"/>
                  </a:ext>
                </a:extLst>
              </a:tr>
              <a:tr h="64543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600" dirty="0">
                          <a:solidFill>
                            <a:schemeClr val="tx1"/>
                          </a:solidFill>
                          <a:sym typeface="Tahoma"/>
                        </a:rPr>
                        <a:t>האפליקציה תהיה נוחה וקלה לשימוש</a:t>
                      </a:r>
                      <a:endParaRPr lang="he-IL" sz="1600" dirty="0">
                        <a:solidFill>
                          <a:schemeClr val="tx1"/>
                        </a:solidFill>
                        <a:latin typeface="Calibri" panose="020F0502020204030204" pitchFamily="34" charset="0"/>
                        <a:ea typeface="Tahoma"/>
                        <a:cs typeface="Calibri" panose="020F0502020204030204" pitchFamily="34" charset="0"/>
                        <a:sym typeface="Tahoma"/>
                      </a:endParaRPr>
                    </a:p>
                    <a:p>
                      <a:pPr marL="0" lvl="0" indent="0" algn="r" rtl="1">
                        <a:spcBef>
                          <a:spcPts val="0"/>
                        </a:spcBef>
                        <a:spcAft>
                          <a:spcPts val="0"/>
                        </a:spcAft>
                        <a:buNone/>
                      </a:pPr>
                      <a:endParaRPr lang="he-IL" sz="1600" dirty="0">
                        <a:solidFill>
                          <a:schemeClr val="tx1"/>
                        </a:solidFill>
                        <a:sym typeface="Tahoma"/>
                      </a:endParaRPr>
                    </a:p>
                  </a:txBody>
                  <a:tcPr marL="91425" marR="91425" marT="91425" marB="91425" anchor="ctr"/>
                </a:tc>
                <a:tc>
                  <a:txBody>
                    <a:bodyPr/>
                    <a:lstStyle/>
                    <a:p>
                      <a:pPr marL="0" lvl="0" indent="0" algn="r" rtl="1">
                        <a:spcBef>
                          <a:spcPts val="0"/>
                        </a:spcBef>
                        <a:spcAft>
                          <a:spcPts val="0"/>
                        </a:spcAft>
                        <a:buNone/>
                      </a:pPr>
                      <a:r>
                        <a:rPr lang="he-IL" sz="1600" dirty="0">
                          <a:solidFill>
                            <a:schemeClr val="tx1"/>
                          </a:solidFill>
                          <a:sym typeface="Tahoma"/>
                        </a:rPr>
                        <a:t>האפליקציה תכיל מערכת הגנה על טווחי הטמפרטורה.</a:t>
                      </a:r>
                    </a:p>
                  </a:txBody>
                  <a:tcPr marL="91425" marR="91425" marT="91425" marB="91425" anchor="ctr"/>
                </a:tc>
                <a:extLst>
                  <a:ext uri="{0D108BD9-81ED-4DB2-BD59-A6C34878D82A}">
                    <a16:rowId xmlns:a16="http://schemas.microsoft.com/office/drawing/2014/main" val="10002"/>
                  </a:ext>
                </a:extLst>
              </a:tr>
              <a:tr h="514922">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600" dirty="0">
                          <a:solidFill>
                            <a:schemeClr val="tx1"/>
                          </a:solidFill>
                          <a:sym typeface="Tahoma"/>
                        </a:rPr>
                        <a:t>האפליקציה תבוסס על שפת </a:t>
                      </a:r>
                      <a:r>
                        <a:rPr lang="he-IL" sz="1600" dirty="0" err="1">
                          <a:solidFill>
                            <a:schemeClr val="tx1"/>
                          </a:solidFill>
                          <a:sym typeface="Tahoma"/>
                        </a:rPr>
                        <a:t>פייתון</a:t>
                      </a:r>
                      <a:r>
                        <a:rPr lang="he-IL" sz="1600" dirty="0">
                          <a:solidFill>
                            <a:schemeClr val="tx1"/>
                          </a:solidFill>
                          <a:sym typeface="Tahoma"/>
                        </a:rPr>
                        <a:t>.</a:t>
                      </a:r>
                      <a:endParaRPr lang="he-IL" sz="1600" dirty="0">
                        <a:solidFill>
                          <a:schemeClr val="tx1"/>
                        </a:solidFill>
                        <a:latin typeface="Calibri" panose="020F0502020204030204" pitchFamily="34" charset="0"/>
                        <a:ea typeface="Tahoma"/>
                        <a:cs typeface="Calibri" panose="020F0502020204030204" pitchFamily="34" charset="0"/>
                        <a:sym typeface="Tahoma"/>
                      </a:endParaRPr>
                    </a:p>
                  </a:txBody>
                  <a:tcPr marL="91425" marR="91425" marT="91425" marB="91425" anchor="ctr"/>
                </a:tc>
                <a:tc>
                  <a:txBody>
                    <a:bodyPr/>
                    <a:lstStyle/>
                    <a:p>
                      <a:pPr marL="0" lvl="0" indent="0" algn="r" rtl="1">
                        <a:spcBef>
                          <a:spcPts val="0"/>
                        </a:spcBef>
                        <a:spcAft>
                          <a:spcPts val="0"/>
                        </a:spcAft>
                        <a:buClr>
                          <a:schemeClr val="dk1"/>
                        </a:buClr>
                        <a:buSzPts val="1100"/>
                        <a:buFont typeface="Arial"/>
                        <a:buNone/>
                      </a:pPr>
                      <a:r>
                        <a:rPr lang="he-IL" sz="1600" dirty="0">
                          <a:solidFill>
                            <a:schemeClr val="tx1"/>
                          </a:solidFill>
                          <a:sym typeface="Tahoma"/>
                        </a:rPr>
                        <a:t>משתמש יוכל לשלוט מרחוק על הפעלת וכיבוי תאורת הגינה, מיזוג המתחם המקורה באמצעות האפליקציה.</a:t>
                      </a:r>
                    </a:p>
                  </a:txBody>
                  <a:tcPr marL="91425" marR="91425" marT="91425" marB="91425" anchor="ctr"/>
                </a:tc>
                <a:extLst>
                  <a:ext uri="{0D108BD9-81ED-4DB2-BD59-A6C34878D82A}">
                    <a16:rowId xmlns:a16="http://schemas.microsoft.com/office/drawing/2014/main" val="10003"/>
                  </a:ext>
                </a:extLst>
              </a:tr>
              <a:tr h="514922">
                <a:tc>
                  <a:txBody>
                    <a:bodyPr/>
                    <a:lstStyle/>
                    <a:p>
                      <a:pPr marL="0" lvl="0" indent="0" algn="r" rtl="1">
                        <a:spcBef>
                          <a:spcPts val="0"/>
                        </a:spcBef>
                        <a:spcAft>
                          <a:spcPts val="0"/>
                        </a:spcAft>
                        <a:buNone/>
                      </a:pPr>
                      <a:r>
                        <a:rPr lang="he-IL" sz="1600" kern="1200" dirty="0">
                          <a:solidFill>
                            <a:schemeClr val="tx1"/>
                          </a:solidFill>
                          <a:latin typeface="+mn-lt"/>
                          <a:ea typeface="+mn-ea"/>
                          <a:cs typeface="+mn-cs"/>
                          <a:sym typeface="Tahoma"/>
                        </a:rPr>
                        <a:t>אחסון ממסד נתונים עם מספיק זיכרון</a:t>
                      </a:r>
                      <a:endParaRPr sz="1600" kern="1200" dirty="0">
                        <a:solidFill>
                          <a:schemeClr val="tx1"/>
                        </a:solidFill>
                        <a:latin typeface="+mn-lt"/>
                        <a:ea typeface="+mn-ea"/>
                        <a:cs typeface="+mn-cs"/>
                        <a:sym typeface="Tahoma"/>
                      </a:endParaRPr>
                    </a:p>
                  </a:txBody>
                  <a:tcPr marL="91425" marR="91425" marT="91425" marB="91425" anchor="ctr"/>
                </a:tc>
                <a:tc>
                  <a:txBody>
                    <a:bodyPr/>
                    <a:lstStyle/>
                    <a:p>
                      <a:pPr marL="0" lvl="0" indent="0" algn="ctr" rtl="0">
                        <a:spcBef>
                          <a:spcPts val="0"/>
                        </a:spcBef>
                        <a:spcAft>
                          <a:spcPts val="0"/>
                        </a:spcAft>
                        <a:buNone/>
                      </a:pPr>
                      <a:endParaRPr sz="1600" dirty="0">
                        <a:solidFill>
                          <a:schemeClr val="tx1"/>
                        </a:solidFill>
                        <a:latin typeface="Calibri" panose="020F0502020204030204" pitchFamily="34" charset="0"/>
                        <a:ea typeface="Tahoma"/>
                        <a:cs typeface="Calibri" panose="020F0502020204030204" pitchFamily="34" charset="0"/>
                        <a:sym typeface="Tahoma"/>
                      </a:endParaRPr>
                    </a:p>
                  </a:txBody>
                  <a:tcPr marL="91425" marR="91425" marT="91425" marB="91425" anchor="ctr"/>
                </a:tc>
                <a:extLst>
                  <a:ext uri="{0D108BD9-81ED-4DB2-BD59-A6C34878D82A}">
                    <a16:rowId xmlns:a16="http://schemas.microsoft.com/office/drawing/2014/main" val="10004"/>
                  </a:ext>
                </a:extLst>
              </a:tr>
              <a:tr h="514922">
                <a:tc>
                  <a:txBody>
                    <a:bodyPr/>
                    <a:lstStyle/>
                    <a:p>
                      <a:pPr marL="0" lvl="0" indent="0" algn="r" rtl="1">
                        <a:spcBef>
                          <a:spcPts val="0"/>
                        </a:spcBef>
                        <a:spcAft>
                          <a:spcPts val="0"/>
                        </a:spcAft>
                        <a:buNone/>
                      </a:pPr>
                      <a:r>
                        <a:rPr lang="he-IL" sz="1600" kern="1200" dirty="0">
                          <a:solidFill>
                            <a:schemeClr val="tx1"/>
                          </a:solidFill>
                          <a:latin typeface="+mn-lt"/>
                          <a:ea typeface="+mn-ea"/>
                          <a:cs typeface="+mn-cs"/>
                          <a:sym typeface="Tahoma"/>
                        </a:rPr>
                        <a:t>עלות הפיתוח נמוכה</a:t>
                      </a:r>
                    </a:p>
                  </a:txBody>
                  <a:tcPr marL="91425" marR="91425" marT="91425" marB="91425" anchor="ctr"/>
                </a:tc>
                <a:tc>
                  <a:txBody>
                    <a:bodyPr/>
                    <a:lstStyle/>
                    <a:p>
                      <a:pPr marL="0" lvl="0" indent="0" algn="ctr" rtl="0">
                        <a:spcBef>
                          <a:spcPts val="0"/>
                        </a:spcBef>
                        <a:spcAft>
                          <a:spcPts val="0"/>
                        </a:spcAft>
                        <a:buNone/>
                      </a:pPr>
                      <a:endParaRPr sz="1600" kern="1200" dirty="0">
                        <a:solidFill>
                          <a:schemeClr val="tx1"/>
                        </a:solidFill>
                        <a:latin typeface="+mn-lt"/>
                        <a:ea typeface="+mn-ea"/>
                        <a:cs typeface="+mn-cs"/>
                        <a:sym typeface="Tahoma"/>
                      </a:endParaRPr>
                    </a:p>
                  </a:txBody>
                  <a:tcPr marL="91425" marR="91425" marT="91425" marB="91425" anchor="ctr"/>
                </a:tc>
                <a:extLst>
                  <a:ext uri="{0D108BD9-81ED-4DB2-BD59-A6C34878D82A}">
                    <a16:rowId xmlns:a16="http://schemas.microsoft.com/office/drawing/2014/main" val="10005"/>
                  </a:ext>
                </a:extLst>
              </a:tr>
              <a:tr h="514922">
                <a:tc>
                  <a:txBody>
                    <a:bodyPr/>
                    <a:lstStyle/>
                    <a:p>
                      <a:pPr marL="0" lvl="0" indent="0" algn="r" rtl="1">
                        <a:spcBef>
                          <a:spcPts val="0"/>
                        </a:spcBef>
                        <a:spcAft>
                          <a:spcPts val="0"/>
                        </a:spcAft>
                        <a:buNone/>
                      </a:pPr>
                      <a:r>
                        <a:rPr lang="iw" sz="1600" dirty="0">
                          <a:solidFill>
                            <a:schemeClr val="tx1"/>
                          </a:solidFill>
                          <a:sym typeface="Tahoma"/>
                        </a:rPr>
                        <a:t>האפליקציה תתמוך ברוב מערכות ההפעלה הנפוצות בשוק.</a:t>
                      </a:r>
                      <a:endParaRPr sz="1600" dirty="0">
                        <a:solidFill>
                          <a:schemeClr val="tx1"/>
                        </a:solidFill>
                        <a:latin typeface="Calibri" panose="020F0502020204030204" pitchFamily="34" charset="0"/>
                        <a:ea typeface="Tahoma"/>
                        <a:cs typeface="Calibri" panose="020F0502020204030204" pitchFamily="34" charset="0"/>
                        <a:sym typeface="Tahoma"/>
                      </a:endParaRPr>
                    </a:p>
                  </a:txBody>
                  <a:tcPr marL="91425" marR="91425" marT="91425" marB="91425" anchor="ctr"/>
                </a:tc>
                <a:tc>
                  <a:txBody>
                    <a:bodyPr/>
                    <a:lstStyle/>
                    <a:p>
                      <a:pPr marL="0" lvl="0" indent="0" algn="ctr" rtl="0">
                        <a:spcBef>
                          <a:spcPts val="0"/>
                        </a:spcBef>
                        <a:spcAft>
                          <a:spcPts val="0"/>
                        </a:spcAft>
                        <a:buNone/>
                      </a:pPr>
                      <a:endParaRPr sz="1600" dirty="0">
                        <a:solidFill>
                          <a:schemeClr val="tx1"/>
                        </a:solidFill>
                        <a:latin typeface="Calibri" panose="020F0502020204030204" pitchFamily="34" charset="0"/>
                        <a:ea typeface="Tahoma"/>
                        <a:cs typeface="Calibri" panose="020F0502020204030204" pitchFamily="34" charset="0"/>
                        <a:sym typeface="Tahoma"/>
                      </a:endParaRPr>
                    </a:p>
                  </a:txBody>
                  <a:tcPr marL="91425" marR="91425" marT="91425" marB="914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9010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D6CBD1C3-FA41-3CBB-5D96-A31BD40B3628}"/>
              </a:ext>
            </a:extLst>
          </p:cNvPr>
          <p:cNvPicPr>
            <a:picLocks noGrp="1" noChangeAspect="1"/>
          </p:cNvPicPr>
          <p:nvPr>
            <p:ph type="pic" sz="quarter" idx="10"/>
          </p:nvPr>
        </p:nvPicPr>
        <p:blipFill rotWithShape="1">
          <a:blip r:embed="rId3" cstate="screen">
            <a:alphaModFix amt="50000"/>
            <a:extLst>
              <a:ext uri="{28A0092B-C50C-407E-A947-70E740481C1C}">
                <a14:useLocalDpi xmlns:a14="http://schemas.microsoft.com/office/drawing/2010/main" val="0"/>
              </a:ext>
            </a:extLst>
          </a:blip>
          <a:srcRect l="47" r="47"/>
          <a:stretch/>
        </p:blipFill>
        <p:spPr>
          <a:solidFill>
            <a:schemeClr val="accent4">
              <a:alpha val="50000"/>
            </a:schemeClr>
          </a:solidFill>
        </p:spPr>
      </p:pic>
      <p:sp>
        <p:nvSpPr>
          <p:cNvPr id="17" name="Title 16">
            <a:extLst>
              <a:ext uri="{FF2B5EF4-FFF2-40B4-BE49-F238E27FC236}">
                <a16:creationId xmlns:a16="http://schemas.microsoft.com/office/drawing/2014/main" id="{D0EF4C0D-F543-A30B-E8B5-12450838BD50}"/>
              </a:ext>
            </a:extLst>
          </p:cNvPr>
          <p:cNvSpPr>
            <a:spLocks noGrp="1"/>
          </p:cNvSpPr>
          <p:nvPr>
            <p:ph type="title"/>
          </p:nvPr>
        </p:nvSpPr>
        <p:spPr>
          <a:xfrm>
            <a:off x="2401219" y="262850"/>
            <a:ext cx="8261873" cy="1338828"/>
          </a:xfrm>
        </p:spPr>
        <p:txBody>
          <a:bodyPr/>
          <a:lstStyle/>
          <a:p>
            <a:r>
              <a:rPr lang="en-US" dirty="0"/>
              <a:t>Use Case </a:t>
            </a:r>
            <a:r>
              <a:rPr lang="he-IL" dirty="0"/>
              <a:t>דיאגרמת</a:t>
            </a:r>
          </a:p>
        </p:txBody>
      </p:sp>
      <p:sp>
        <p:nvSpPr>
          <p:cNvPr id="12" name="Oval 11">
            <a:extLst>
              <a:ext uri="{FF2B5EF4-FFF2-40B4-BE49-F238E27FC236}">
                <a16:creationId xmlns:a16="http://schemas.microsoft.com/office/drawing/2014/main" id="{9F174961-A417-6E2C-33A9-5F65E8B69682}"/>
              </a:ext>
            </a:extLst>
          </p:cNvPr>
          <p:cNvSpPr/>
          <p:nvPr/>
        </p:nvSpPr>
        <p:spPr>
          <a:xfrm>
            <a:off x="6237455" y="2085959"/>
            <a:ext cx="3553326" cy="1035802"/>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0">
              <a:spcBef>
                <a:spcPts val="0"/>
              </a:spcBef>
              <a:spcAft>
                <a:spcPts val="0"/>
              </a:spcAft>
            </a:pPr>
            <a:r>
              <a:rPr lang="en-US" sz="2000" dirty="0">
                <a:solidFill>
                  <a:schemeClr val="bg1"/>
                </a:solidFill>
                <a:latin typeface="Calibri" panose="020F0502020204030204" pitchFamily="34" charset="0"/>
                <a:cs typeface="Calibri" panose="020F0502020204030204" pitchFamily="34" charset="0"/>
              </a:rPr>
              <a:t>A</a:t>
            </a:r>
            <a:r>
              <a:rPr lang="en-IL" sz="2000" dirty="0" err="1">
                <a:solidFill>
                  <a:schemeClr val="bg1"/>
                </a:solidFill>
                <a:latin typeface="Calibri" panose="020F0502020204030204" pitchFamily="34" charset="0"/>
                <a:cs typeface="Calibri" panose="020F0502020204030204" pitchFamily="34" charset="0"/>
              </a:rPr>
              <a:t>ctive</a:t>
            </a:r>
            <a:r>
              <a:rPr lang="en-IL" sz="2000" dirty="0">
                <a:solidFill>
                  <a:schemeClr val="bg1"/>
                </a:solidFill>
                <a:latin typeface="Calibri" panose="020F0502020204030204" pitchFamily="34" charset="0"/>
                <a:cs typeface="Calibri" panose="020F0502020204030204" pitchFamily="34" charset="0"/>
              </a:rPr>
              <a:t> light</a:t>
            </a:r>
            <a:endParaRPr lang="he-IL" sz="2000" dirty="0">
              <a:solidFill>
                <a:schemeClr val="bg1"/>
              </a:solidFill>
              <a:latin typeface="Calibri" panose="020F0502020204030204" pitchFamily="34" charset="0"/>
              <a:cs typeface="Calibri" panose="020F0502020204030204" pitchFamily="34" charset="0"/>
            </a:endParaRPr>
          </a:p>
        </p:txBody>
      </p:sp>
      <p:sp>
        <p:nvSpPr>
          <p:cNvPr id="13" name="Oval 12">
            <a:extLst>
              <a:ext uri="{FF2B5EF4-FFF2-40B4-BE49-F238E27FC236}">
                <a16:creationId xmlns:a16="http://schemas.microsoft.com/office/drawing/2014/main" id="{3A9CDEA4-338D-EE17-9C12-4C89720A128E}"/>
              </a:ext>
            </a:extLst>
          </p:cNvPr>
          <p:cNvSpPr/>
          <p:nvPr/>
        </p:nvSpPr>
        <p:spPr>
          <a:xfrm>
            <a:off x="6237455" y="3429000"/>
            <a:ext cx="3553326" cy="968561"/>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0">
              <a:spcBef>
                <a:spcPts val="0"/>
              </a:spcBef>
              <a:spcAft>
                <a:spcPts val="0"/>
              </a:spcAft>
            </a:pPr>
            <a:r>
              <a:rPr lang="en-IL" sz="2000" dirty="0">
                <a:solidFill>
                  <a:schemeClr val="bg1"/>
                </a:solidFill>
                <a:latin typeface="Calibri" panose="020F0502020204030204" pitchFamily="34" charset="0"/>
                <a:cs typeface="Calibri" panose="020F0502020204030204" pitchFamily="34" charset="0"/>
              </a:rPr>
              <a:t>Active Air </a:t>
            </a:r>
            <a:r>
              <a:rPr lang="en-IL" sz="2000" dirty="0" err="1">
                <a:solidFill>
                  <a:schemeClr val="bg1"/>
                </a:solidFill>
                <a:latin typeface="Calibri" panose="020F0502020204030204" pitchFamily="34" charset="0"/>
                <a:cs typeface="Calibri" panose="020F0502020204030204" pitchFamily="34" charset="0"/>
              </a:rPr>
              <a:t>cindition</a:t>
            </a:r>
            <a:endParaRPr lang="en-US" sz="2000" b="0" i="0" u="none" strike="noStrike" dirty="0">
              <a:solidFill>
                <a:schemeClr val="bg1"/>
              </a:solidFill>
              <a:effectLst/>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894BFDC1-3267-208A-A749-5ACDFAF7D694}"/>
              </a:ext>
            </a:extLst>
          </p:cNvPr>
          <p:cNvSpPr/>
          <p:nvPr/>
        </p:nvSpPr>
        <p:spPr>
          <a:xfrm>
            <a:off x="6237455" y="4746878"/>
            <a:ext cx="3553326" cy="1105282"/>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0">
              <a:spcBef>
                <a:spcPts val="0"/>
              </a:spcBef>
              <a:spcAft>
                <a:spcPts val="0"/>
              </a:spcAft>
            </a:pPr>
            <a:r>
              <a:rPr lang="en-US" sz="2000" b="0" i="0" u="none" strike="noStrike" dirty="0">
                <a:solidFill>
                  <a:schemeClr val="bg1"/>
                </a:solidFill>
                <a:effectLst/>
                <a:latin typeface="Calibri" panose="020F0502020204030204" pitchFamily="34" charset="0"/>
                <a:cs typeface="Calibri" panose="020F0502020204030204" pitchFamily="34" charset="0"/>
              </a:rPr>
              <a:t>T</a:t>
            </a:r>
            <a:r>
              <a:rPr lang="en-IL" sz="2000" b="0" i="0" u="none" strike="noStrike" dirty="0">
                <a:solidFill>
                  <a:schemeClr val="bg1"/>
                </a:solidFill>
                <a:effectLst/>
                <a:latin typeface="Calibri" panose="020F0502020204030204" pitchFamily="34" charset="0"/>
                <a:cs typeface="Calibri" panose="020F0502020204030204" pitchFamily="34" charset="0"/>
              </a:rPr>
              <a:t>urn on</a:t>
            </a:r>
            <a:r>
              <a:rPr lang="en-IL" sz="2000" dirty="0">
                <a:solidFill>
                  <a:schemeClr val="bg1"/>
                </a:solidFill>
                <a:latin typeface="Calibri" panose="020F0502020204030204" pitchFamily="34" charset="0"/>
                <a:cs typeface="Calibri" panose="020F0502020204030204" pitchFamily="34" charset="0"/>
              </a:rPr>
              <a:t> water pipe</a:t>
            </a:r>
            <a:endParaRPr lang="en-US" sz="2000" b="0" i="0" u="none" strike="noStrike" dirty="0">
              <a:solidFill>
                <a:schemeClr val="bg1"/>
              </a:solidFill>
              <a:effectLst/>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A42CFB72-7533-C1E0-3FA8-624164ED6F99}"/>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1436854" y="3470709"/>
            <a:ext cx="1181540" cy="1181540"/>
          </a:xfrm>
          <a:prstGeom prst="rect">
            <a:avLst/>
          </a:prstGeom>
        </p:spPr>
      </p:pic>
      <p:cxnSp>
        <p:nvCxnSpPr>
          <p:cNvPr id="16" name="Straight Connector 15">
            <a:extLst>
              <a:ext uri="{FF2B5EF4-FFF2-40B4-BE49-F238E27FC236}">
                <a16:creationId xmlns:a16="http://schemas.microsoft.com/office/drawing/2014/main" id="{A03AA986-F44B-A529-2316-D2DCEA602DC9}"/>
              </a:ext>
            </a:extLst>
          </p:cNvPr>
          <p:cNvCxnSpPr>
            <a:cxnSpLocks/>
            <a:stCxn id="12" idx="2"/>
            <a:endCxn id="15" idx="3"/>
          </p:cNvCxnSpPr>
          <p:nvPr/>
        </p:nvCxnSpPr>
        <p:spPr>
          <a:xfrm flipH="1">
            <a:off x="2618394" y="2603860"/>
            <a:ext cx="3619061" cy="14576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5E1750-E856-5F47-14DB-B387AB0A6100}"/>
              </a:ext>
            </a:extLst>
          </p:cNvPr>
          <p:cNvCxnSpPr>
            <a:cxnSpLocks/>
            <a:stCxn id="13" idx="2"/>
            <a:endCxn id="15" idx="3"/>
          </p:cNvCxnSpPr>
          <p:nvPr/>
        </p:nvCxnSpPr>
        <p:spPr>
          <a:xfrm flipH="1">
            <a:off x="2618394" y="3913281"/>
            <a:ext cx="3619061" cy="14819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BA20E6-D307-71E3-4BE2-2101429C5657}"/>
              </a:ext>
            </a:extLst>
          </p:cNvPr>
          <p:cNvCxnSpPr>
            <a:cxnSpLocks/>
            <a:stCxn id="14" idx="2"/>
            <a:endCxn id="15" idx="3"/>
          </p:cNvCxnSpPr>
          <p:nvPr/>
        </p:nvCxnSpPr>
        <p:spPr>
          <a:xfrm flipH="1" flipV="1">
            <a:off x="2618394" y="4061479"/>
            <a:ext cx="3619061" cy="12380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13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740800" y="136524"/>
            <a:ext cx="10681826" cy="1394102"/>
          </a:xfrm>
        </p:spPr>
        <p:txBody>
          <a:bodyPr/>
          <a:lstStyle/>
          <a:p>
            <a:r>
              <a:rPr lang="he-IL" dirty="0"/>
              <a:t>שלבי פיתוח</a:t>
            </a:r>
            <a:endParaRPr lang="en-US" dirty="0"/>
          </a:p>
        </p:txBody>
      </p:sp>
      <p:sp>
        <p:nvSpPr>
          <p:cNvPr id="2" name="Date Placeholder 1">
            <a:extLst>
              <a:ext uri="{FF2B5EF4-FFF2-40B4-BE49-F238E27FC236}">
                <a16:creationId xmlns:a16="http://schemas.microsoft.com/office/drawing/2014/main" id="{5E721BE0-5D53-95F8-279B-CEAF63430ADF}"/>
              </a:ext>
            </a:extLst>
          </p:cNvPr>
          <p:cNvSpPr>
            <a:spLocks noGrp="1"/>
          </p:cNvSpPr>
          <p:nvPr>
            <p:ph type="dt" sz="half" idx="2"/>
          </p:nvPr>
        </p:nvSpPr>
        <p:spPr>
          <a:xfrm>
            <a:off x="838200" y="6356350"/>
            <a:ext cx="2743200" cy="365125"/>
          </a:xfrm>
        </p:spPr>
        <p:txBody>
          <a:bodyPr/>
          <a:lstStyle/>
          <a:p>
            <a:r>
              <a:rPr lang="en-US" dirty="0"/>
              <a:t>20XX</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he-IL" dirty="0"/>
              <a:t> </a:t>
            </a:r>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8</a:t>
            </a:fld>
            <a:endParaRPr lang="en-US" dirty="0"/>
          </a:p>
        </p:txBody>
      </p:sp>
      <p:sp>
        <p:nvSpPr>
          <p:cNvPr id="29" name="TextBox 17">
            <a:extLst>
              <a:ext uri="{FF2B5EF4-FFF2-40B4-BE49-F238E27FC236}">
                <a16:creationId xmlns:a16="http://schemas.microsoft.com/office/drawing/2014/main" id="{6150364D-8164-F209-519F-6F7A309054C7}"/>
              </a:ext>
            </a:extLst>
          </p:cNvPr>
          <p:cNvSpPr txBox="1"/>
          <p:nvPr/>
        </p:nvSpPr>
        <p:spPr>
          <a:xfrm>
            <a:off x="10145379" y="4054515"/>
            <a:ext cx="1642682" cy="692497"/>
          </a:xfrm>
          <a:prstGeom prst="rect">
            <a:avLst/>
          </a:prstGeom>
        </p:spPr>
        <p:txBody>
          <a:bodyPr wrap="square" lIns="0" tIns="0" rIns="0" bIns="0" rtlCol="0" anchor="t">
            <a:spAutoFit/>
          </a:bodyPr>
          <a:lstStyle/>
          <a:p>
            <a:pPr algn="ctr">
              <a:lnSpc>
                <a:spcPts val="2718"/>
              </a:lnSpc>
            </a:pPr>
            <a:r>
              <a:rPr lang="he-IL" sz="2400" dirty="0">
                <a:solidFill>
                  <a:schemeClr val="accent5">
                    <a:lumMod val="75000"/>
                  </a:schemeClr>
                </a:solidFill>
                <a:latin typeface="Calibri" panose="020F0502020204030204" pitchFamily="34" charset="0"/>
                <a:cs typeface="Calibri" panose="020F0502020204030204" pitchFamily="34" charset="0"/>
              </a:rPr>
              <a:t>ארכיטקטורה ותכנון</a:t>
            </a:r>
          </a:p>
        </p:txBody>
      </p:sp>
      <p:sp>
        <p:nvSpPr>
          <p:cNvPr id="31" name="TextBox 17">
            <a:extLst>
              <a:ext uri="{FF2B5EF4-FFF2-40B4-BE49-F238E27FC236}">
                <a16:creationId xmlns:a16="http://schemas.microsoft.com/office/drawing/2014/main" id="{21B7934A-021A-84B1-5C2B-32658878CCA8}"/>
              </a:ext>
            </a:extLst>
          </p:cNvPr>
          <p:cNvSpPr txBox="1"/>
          <p:nvPr/>
        </p:nvSpPr>
        <p:spPr>
          <a:xfrm>
            <a:off x="7929872" y="4092685"/>
            <a:ext cx="1550947" cy="692497"/>
          </a:xfrm>
          <a:prstGeom prst="rect">
            <a:avLst/>
          </a:prstGeom>
        </p:spPr>
        <p:txBody>
          <a:bodyPr wrap="square" lIns="0" tIns="0" rIns="0" bIns="0" rtlCol="0" anchor="t">
            <a:spAutoFit/>
          </a:bodyPr>
          <a:lstStyle/>
          <a:p>
            <a:pPr algn="ctr">
              <a:lnSpc>
                <a:spcPts val="2718"/>
              </a:lnSpc>
            </a:pPr>
            <a:r>
              <a:rPr lang="he-IL" sz="2400" dirty="0">
                <a:solidFill>
                  <a:schemeClr val="accent5">
                    <a:lumMod val="75000"/>
                  </a:schemeClr>
                </a:solidFill>
                <a:latin typeface="Calibri" panose="020F0502020204030204" pitchFamily="34" charset="0"/>
                <a:cs typeface="Calibri" panose="020F0502020204030204" pitchFamily="34" charset="0"/>
              </a:rPr>
              <a:t>הרכבת המערכת</a:t>
            </a:r>
          </a:p>
        </p:txBody>
      </p:sp>
      <p:sp>
        <p:nvSpPr>
          <p:cNvPr id="32" name="TextBox 17">
            <a:extLst>
              <a:ext uri="{FF2B5EF4-FFF2-40B4-BE49-F238E27FC236}">
                <a16:creationId xmlns:a16="http://schemas.microsoft.com/office/drawing/2014/main" id="{3D361415-13A4-7E37-1315-9AD65C9BEB64}"/>
              </a:ext>
            </a:extLst>
          </p:cNvPr>
          <p:cNvSpPr txBox="1"/>
          <p:nvPr/>
        </p:nvSpPr>
        <p:spPr>
          <a:xfrm>
            <a:off x="5920339" y="4149754"/>
            <a:ext cx="932186" cy="692497"/>
          </a:xfrm>
          <a:prstGeom prst="rect">
            <a:avLst/>
          </a:prstGeom>
        </p:spPr>
        <p:txBody>
          <a:bodyPr wrap="square" lIns="0" tIns="0" rIns="0" bIns="0" rtlCol="0" anchor="t">
            <a:spAutoFit/>
          </a:bodyPr>
          <a:lstStyle/>
          <a:p>
            <a:pPr algn="ctr">
              <a:lnSpc>
                <a:spcPts val="2718"/>
              </a:lnSpc>
            </a:pPr>
            <a:r>
              <a:rPr lang="he-IL" sz="2400" dirty="0">
                <a:solidFill>
                  <a:schemeClr val="accent5">
                    <a:lumMod val="75000"/>
                  </a:schemeClr>
                </a:solidFill>
                <a:latin typeface="Calibri" panose="020F0502020204030204" pitchFamily="34" charset="0"/>
                <a:cs typeface="Calibri" panose="020F0502020204030204" pitchFamily="34" charset="0"/>
              </a:rPr>
              <a:t>פיתוח תוכנה</a:t>
            </a:r>
          </a:p>
        </p:txBody>
      </p:sp>
      <p:sp>
        <p:nvSpPr>
          <p:cNvPr id="33" name="TextBox 17">
            <a:extLst>
              <a:ext uri="{FF2B5EF4-FFF2-40B4-BE49-F238E27FC236}">
                <a16:creationId xmlns:a16="http://schemas.microsoft.com/office/drawing/2014/main" id="{91548A61-3EC3-4FC3-935A-D80CE8FF1DBC}"/>
              </a:ext>
            </a:extLst>
          </p:cNvPr>
          <p:cNvSpPr txBox="1"/>
          <p:nvPr/>
        </p:nvSpPr>
        <p:spPr>
          <a:xfrm>
            <a:off x="3502183" y="4112273"/>
            <a:ext cx="932186" cy="692497"/>
          </a:xfrm>
          <a:prstGeom prst="rect">
            <a:avLst/>
          </a:prstGeom>
        </p:spPr>
        <p:txBody>
          <a:bodyPr wrap="square" lIns="0" tIns="0" rIns="0" bIns="0" rtlCol="0" anchor="t">
            <a:spAutoFit/>
          </a:bodyPr>
          <a:lstStyle/>
          <a:p>
            <a:pPr algn="ctr">
              <a:lnSpc>
                <a:spcPts val="2718"/>
              </a:lnSpc>
            </a:pPr>
            <a:r>
              <a:rPr lang="he-IL" sz="2400" dirty="0">
                <a:solidFill>
                  <a:schemeClr val="accent5">
                    <a:lumMod val="75000"/>
                  </a:schemeClr>
                </a:solidFill>
                <a:latin typeface="Calibri" panose="020F0502020204030204" pitchFamily="34" charset="0"/>
                <a:cs typeface="Calibri" panose="020F0502020204030204" pitchFamily="34" charset="0"/>
              </a:rPr>
              <a:t>בדיקות תוכנה</a:t>
            </a:r>
          </a:p>
        </p:txBody>
      </p:sp>
      <p:pic>
        <p:nvPicPr>
          <p:cNvPr id="34" name="Picture 33">
            <a:extLst>
              <a:ext uri="{FF2B5EF4-FFF2-40B4-BE49-F238E27FC236}">
                <a16:creationId xmlns:a16="http://schemas.microsoft.com/office/drawing/2014/main" id="{12E254F0-F711-A01F-6085-E030168E584E}"/>
              </a:ext>
            </a:extLst>
          </p:cNvPr>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10610858" y="3118446"/>
            <a:ext cx="711725" cy="711725"/>
          </a:xfrm>
          <a:prstGeom prst="rect">
            <a:avLst/>
          </a:prstGeom>
        </p:spPr>
      </p:pic>
      <p:pic>
        <p:nvPicPr>
          <p:cNvPr id="35" name="Picture 34">
            <a:extLst>
              <a:ext uri="{FF2B5EF4-FFF2-40B4-BE49-F238E27FC236}">
                <a16:creationId xmlns:a16="http://schemas.microsoft.com/office/drawing/2014/main" id="{0D9C5E61-AB4F-C7D4-AF58-72BFFF46F436}"/>
              </a:ext>
            </a:extLst>
          </p:cNvPr>
          <p:cNvPicPr>
            <a:picLocks noChangeAspect="1"/>
          </p:cNvPicPr>
          <p:nvPr/>
        </p:nvPicPr>
        <p:blipFill>
          <a:blip r:embed="rId5">
            <a:duotone>
              <a:prstClr val="black"/>
              <a:schemeClr val="accent5">
                <a:tint val="45000"/>
                <a:satMod val="400000"/>
              </a:scheme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275926" y="3118445"/>
            <a:ext cx="711725" cy="711725"/>
          </a:xfrm>
          <a:prstGeom prst="rect">
            <a:avLst/>
          </a:prstGeom>
        </p:spPr>
      </p:pic>
      <p:pic>
        <p:nvPicPr>
          <p:cNvPr id="36" name="Picture 35">
            <a:extLst>
              <a:ext uri="{FF2B5EF4-FFF2-40B4-BE49-F238E27FC236}">
                <a16:creationId xmlns:a16="http://schemas.microsoft.com/office/drawing/2014/main" id="{A63906CD-90F1-A419-4723-69AC22FC17CB}"/>
              </a:ext>
            </a:extLst>
          </p:cNvPr>
          <p:cNvPicPr>
            <a:picLocks noChangeAspect="1"/>
          </p:cNvPicPr>
          <p:nvPr/>
        </p:nvPicPr>
        <p:blipFill>
          <a:blip r:embed="rId7">
            <a:duotone>
              <a:prstClr val="black"/>
              <a:schemeClr val="accent5">
                <a:tint val="45000"/>
                <a:satMod val="400000"/>
              </a:scheme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6030569" y="3118445"/>
            <a:ext cx="711725" cy="711725"/>
          </a:xfrm>
          <a:prstGeom prst="rect">
            <a:avLst/>
          </a:prstGeom>
        </p:spPr>
      </p:pic>
      <p:pic>
        <p:nvPicPr>
          <p:cNvPr id="37" name="Picture 36">
            <a:extLst>
              <a:ext uri="{FF2B5EF4-FFF2-40B4-BE49-F238E27FC236}">
                <a16:creationId xmlns:a16="http://schemas.microsoft.com/office/drawing/2014/main" id="{74AD4A30-6117-DDA1-0541-3C0F26A82D63}"/>
              </a:ext>
            </a:extLst>
          </p:cNvPr>
          <p:cNvPicPr>
            <a:picLocks noChangeAspect="1"/>
          </p:cNvPicPr>
          <p:nvPr/>
        </p:nvPicPr>
        <p:blipFill>
          <a:blip r:embed="rId9">
            <a:duotone>
              <a:prstClr val="black"/>
              <a:schemeClr val="accent5">
                <a:tint val="45000"/>
                <a:satMod val="400000"/>
              </a:scheme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3588878" y="3090886"/>
            <a:ext cx="818484" cy="818484"/>
          </a:xfrm>
          <a:prstGeom prst="rect">
            <a:avLst/>
          </a:prstGeom>
        </p:spPr>
      </p:pic>
      <p:pic>
        <p:nvPicPr>
          <p:cNvPr id="38" name="Picture 37">
            <a:extLst>
              <a:ext uri="{FF2B5EF4-FFF2-40B4-BE49-F238E27FC236}">
                <a16:creationId xmlns:a16="http://schemas.microsoft.com/office/drawing/2014/main" id="{03DFA562-828F-2451-4717-4C8901D778CF}"/>
              </a:ext>
            </a:extLst>
          </p:cNvPr>
          <p:cNvPicPr>
            <a:picLocks noChangeAspect="1"/>
          </p:cNvPicPr>
          <p:nvPr/>
        </p:nvPicPr>
        <p:blipFill>
          <a:blip r:embed="rId11">
            <a:duotone>
              <a:prstClr val="black"/>
              <a:schemeClr val="accent5">
                <a:tint val="45000"/>
                <a:satMod val="400000"/>
              </a:schemeClr>
            </a:duotone>
            <a:extLst>
              <a:ext uri="{BEBA8EAE-BF5A-486C-A8C5-ECC9F3942E4B}">
                <a14:imgProps xmlns:a14="http://schemas.microsoft.com/office/drawing/2010/main">
                  <a14:imgLayer r:embed="rId12">
                    <a14:imgEffect>
                      <a14:artisticPhotocopy/>
                    </a14:imgEffect>
                  </a14:imgLayer>
                </a14:imgProps>
              </a:ext>
            </a:extLst>
          </a:blip>
          <a:stretch>
            <a:fillRect/>
          </a:stretch>
        </p:blipFill>
        <p:spPr>
          <a:xfrm flipH="1">
            <a:off x="973418" y="3123452"/>
            <a:ext cx="785918" cy="785918"/>
          </a:xfrm>
          <a:prstGeom prst="rect">
            <a:avLst/>
          </a:prstGeom>
        </p:spPr>
      </p:pic>
      <p:sp>
        <p:nvSpPr>
          <p:cNvPr id="39" name="Oval 38">
            <a:extLst>
              <a:ext uri="{FF2B5EF4-FFF2-40B4-BE49-F238E27FC236}">
                <a16:creationId xmlns:a16="http://schemas.microsoft.com/office/drawing/2014/main" id="{DD4ACF39-3FAE-867F-9594-8729BC46BF64}"/>
              </a:ext>
            </a:extLst>
          </p:cNvPr>
          <p:cNvSpPr/>
          <p:nvPr/>
        </p:nvSpPr>
        <p:spPr>
          <a:xfrm>
            <a:off x="10814857" y="4988016"/>
            <a:ext cx="303726" cy="33624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accent5">
                    <a:lumMod val="75000"/>
                  </a:schemeClr>
                </a:solidFill>
              </a:rPr>
              <a:t>1</a:t>
            </a:r>
            <a:endParaRPr lang="he-IL" dirty="0">
              <a:solidFill>
                <a:schemeClr val="accent5">
                  <a:lumMod val="75000"/>
                </a:schemeClr>
              </a:solidFill>
            </a:endParaRPr>
          </a:p>
        </p:txBody>
      </p:sp>
      <p:sp>
        <p:nvSpPr>
          <p:cNvPr id="40" name="Oval 39">
            <a:extLst>
              <a:ext uri="{FF2B5EF4-FFF2-40B4-BE49-F238E27FC236}">
                <a16:creationId xmlns:a16="http://schemas.microsoft.com/office/drawing/2014/main" id="{B45361C2-F51B-84DE-B414-357DAAC2C060}"/>
              </a:ext>
            </a:extLst>
          </p:cNvPr>
          <p:cNvSpPr/>
          <p:nvPr/>
        </p:nvSpPr>
        <p:spPr>
          <a:xfrm>
            <a:off x="8553482" y="5024394"/>
            <a:ext cx="303726" cy="33624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accent5">
                    <a:lumMod val="75000"/>
                  </a:schemeClr>
                </a:solidFill>
              </a:rPr>
              <a:t>2</a:t>
            </a:r>
            <a:endParaRPr lang="he-IL" dirty="0">
              <a:solidFill>
                <a:schemeClr val="accent5">
                  <a:lumMod val="75000"/>
                </a:schemeClr>
              </a:solidFill>
            </a:endParaRPr>
          </a:p>
        </p:txBody>
      </p:sp>
      <p:sp>
        <p:nvSpPr>
          <p:cNvPr id="41" name="Oval 40">
            <a:extLst>
              <a:ext uri="{FF2B5EF4-FFF2-40B4-BE49-F238E27FC236}">
                <a16:creationId xmlns:a16="http://schemas.microsoft.com/office/drawing/2014/main" id="{BD8A44DE-B2CE-67B2-F807-B1A4C7E77F81}"/>
              </a:ext>
            </a:extLst>
          </p:cNvPr>
          <p:cNvSpPr/>
          <p:nvPr/>
        </p:nvSpPr>
        <p:spPr>
          <a:xfrm>
            <a:off x="6234568" y="5045502"/>
            <a:ext cx="303726" cy="33624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accent5">
                    <a:lumMod val="75000"/>
                  </a:schemeClr>
                </a:solidFill>
              </a:rPr>
              <a:t>3</a:t>
            </a:r>
            <a:endParaRPr lang="he-IL" dirty="0">
              <a:solidFill>
                <a:schemeClr val="accent5">
                  <a:lumMod val="75000"/>
                </a:schemeClr>
              </a:solidFill>
            </a:endParaRPr>
          </a:p>
        </p:txBody>
      </p:sp>
      <p:sp>
        <p:nvSpPr>
          <p:cNvPr id="42" name="Oval 41">
            <a:extLst>
              <a:ext uri="{FF2B5EF4-FFF2-40B4-BE49-F238E27FC236}">
                <a16:creationId xmlns:a16="http://schemas.microsoft.com/office/drawing/2014/main" id="{3AAEC5CA-CBB1-EB14-4639-97A833FD528A}"/>
              </a:ext>
            </a:extLst>
          </p:cNvPr>
          <p:cNvSpPr/>
          <p:nvPr/>
        </p:nvSpPr>
        <p:spPr>
          <a:xfrm>
            <a:off x="3816413" y="4978397"/>
            <a:ext cx="303726" cy="33624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accent5">
                    <a:lumMod val="75000"/>
                  </a:schemeClr>
                </a:solidFill>
              </a:rPr>
              <a:t>4</a:t>
            </a:r>
            <a:endParaRPr lang="he-IL" dirty="0">
              <a:solidFill>
                <a:schemeClr val="accent5">
                  <a:lumMod val="75000"/>
                </a:schemeClr>
              </a:solidFill>
            </a:endParaRPr>
          </a:p>
        </p:txBody>
      </p:sp>
      <p:sp>
        <p:nvSpPr>
          <p:cNvPr id="43" name="Oval 42">
            <a:extLst>
              <a:ext uri="{FF2B5EF4-FFF2-40B4-BE49-F238E27FC236}">
                <a16:creationId xmlns:a16="http://schemas.microsoft.com/office/drawing/2014/main" id="{060FADE9-7637-1266-B26A-8D41C4242A74}"/>
              </a:ext>
            </a:extLst>
          </p:cNvPr>
          <p:cNvSpPr/>
          <p:nvPr/>
        </p:nvSpPr>
        <p:spPr>
          <a:xfrm>
            <a:off x="1214514" y="4988016"/>
            <a:ext cx="303726" cy="33624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accent5">
                    <a:lumMod val="75000"/>
                  </a:schemeClr>
                </a:solidFill>
              </a:rPr>
              <a:t>5</a:t>
            </a:r>
            <a:endParaRPr lang="he-IL" dirty="0">
              <a:solidFill>
                <a:schemeClr val="accent5">
                  <a:lumMod val="75000"/>
                </a:schemeClr>
              </a:solidFill>
            </a:endParaRPr>
          </a:p>
        </p:txBody>
      </p:sp>
      <p:sp>
        <p:nvSpPr>
          <p:cNvPr id="44" name="TextBox 17">
            <a:extLst>
              <a:ext uri="{FF2B5EF4-FFF2-40B4-BE49-F238E27FC236}">
                <a16:creationId xmlns:a16="http://schemas.microsoft.com/office/drawing/2014/main" id="{549BF190-1A03-CEC6-64DD-CEAA74197585}"/>
              </a:ext>
            </a:extLst>
          </p:cNvPr>
          <p:cNvSpPr txBox="1"/>
          <p:nvPr/>
        </p:nvSpPr>
        <p:spPr>
          <a:xfrm>
            <a:off x="245529" y="4085339"/>
            <a:ext cx="2241695" cy="692497"/>
          </a:xfrm>
          <a:prstGeom prst="rect">
            <a:avLst/>
          </a:prstGeom>
        </p:spPr>
        <p:txBody>
          <a:bodyPr wrap="square" lIns="0" tIns="0" rIns="0" bIns="0" rtlCol="0" anchor="t">
            <a:spAutoFit/>
          </a:bodyPr>
          <a:lstStyle/>
          <a:p>
            <a:pPr algn="ctr">
              <a:lnSpc>
                <a:spcPts val="2718"/>
              </a:lnSpc>
            </a:pPr>
            <a:r>
              <a:rPr lang="he-IL" sz="2400" dirty="0">
                <a:solidFill>
                  <a:schemeClr val="accent5">
                    <a:lumMod val="75000"/>
                  </a:schemeClr>
                </a:solidFill>
                <a:latin typeface="Calibri" panose="020F0502020204030204" pitchFamily="34" charset="0"/>
                <a:cs typeface="Calibri" panose="020F0502020204030204" pitchFamily="34" charset="0"/>
              </a:rPr>
              <a:t>בדיקות אינטגרציה עם האפליקציה</a:t>
            </a:r>
          </a:p>
        </p:txBody>
      </p:sp>
    </p:spTree>
    <p:extLst>
      <p:ext uri="{BB962C8B-B14F-4D97-AF65-F5344CB8AC3E}">
        <p14:creationId xmlns:p14="http://schemas.microsoft.com/office/powerpoint/2010/main" val="288355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79513" y="59634"/>
            <a:ext cx="5208104" cy="1043609"/>
          </a:xfrm>
        </p:spPr>
        <p:txBody>
          <a:bodyPr/>
          <a:lstStyle/>
          <a:p>
            <a:r>
              <a:rPr lang="he-IL" noProof="0" dirty="0"/>
              <a:t>לסיכום</a:t>
            </a:r>
            <a:endParaRPr lang="en-US" dirty="0"/>
          </a:p>
        </p:txBody>
      </p:sp>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5621491" y="1265"/>
            <a:ext cx="6564087" cy="3607697"/>
          </a:xfrm>
        </p:spPr>
        <p:txBody>
          <a:bodyPr/>
          <a:lstStyle/>
          <a:p>
            <a:pPr algn="r" rtl="1"/>
            <a:r>
              <a:rPr lang="he-IL" dirty="0"/>
              <a:t>האפליקציה נותנת פתרון חדשני ומענה למגבלות הקיימות כיום בעלום הגננות. מאפשרת למשתמש לשלוט בצורה חלקה בכל מה שמתנהל בגינה. המערכת משלבת בתוכה רכיבים טכנולוגיים קיימים ללא צורך בפיתוח של רכיבים חדש ויכולה להשתלב במהירות בכל גינה בעזרת כמה חיישנים בודדים.</a:t>
            </a:r>
          </a:p>
          <a:p>
            <a:pPr algn="r" rtl="1"/>
            <a:r>
              <a:rPr lang="he-IL" dirty="0"/>
              <a:t>עלות המערכת ביחס לתוצר היא נמוכה ומשתלמת.</a:t>
            </a:r>
          </a:p>
          <a:p>
            <a:pPr algn="r" rtl="1"/>
            <a:r>
              <a:rPr lang="he-IL" dirty="0"/>
              <a:t>זיהוי תקלות באופן פשוט ויעיל.</a:t>
            </a:r>
          </a:p>
        </p:txBody>
      </p:sp>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575" r="575"/>
          <a:stretch/>
        </p:blipFill>
        <p:spPr>
          <a:xfrm>
            <a:off x="0" y="1838528"/>
            <a:ext cx="12201728" cy="5019471"/>
          </a:xfrm>
        </p:spPr>
      </p:pic>
      <p:sp>
        <p:nvSpPr>
          <p:cNvPr id="2" name="Date Placeholder 1">
            <a:extLst>
              <a:ext uri="{FF2B5EF4-FFF2-40B4-BE49-F238E27FC236}">
                <a16:creationId xmlns:a16="http://schemas.microsoft.com/office/drawing/2014/main" id="{77F5A6A3-6FE9-C2D8-357D-2D7B1DBB0FD8}"/>
              </a:ext>
            </a:extLst>
          </p:cNvPr>
          <p:cNvSpPr>
            <a:spLocks noGrp="1"/>
          </p:cNvSpPr>
          <p:nvPr>
            <p:ph type="dt" sz="half" idx="10"/>
          </p:nvPr>
        </p:nvSpPr>
        <p:spPr>
          <a:xfrm>
            <a:off x="838200" y="6356350"/>
            <a:ext cx="2743200" cy="365125"/>
          </a:xfrm>
        </p:spPr>
        <p:txBody>
          <a:bodyPr/>
          <a:lstStyle/>
          <a:p>
            <a:r>
              <a:rPr lang="en-US" dirty="0"/>
              <a:t>20XX</a:t>
            </a:r>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9</a:t>
            </a:fld>
            <a:endParaRPr lang="en-US" dirty="0"/>
          </a:p>
        </p:txBody>
      </p:sp>
    </p:spTree>
    <p:extLst>
      <p:ext uri="{BB962C8B-B14F-4D97-AF65-F5344CB8AC3E}">
        <p14:creationId xmlns:p14="http://schemas.microsoft.com/office/powerpoint/2010/main" val="204619446"/>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rdant pitch deck_Win32_SD_v7" id="{0DC256A7-F766-4097-A752-D41D0A109AD8}" vid="{BC1DA9AA-DB58-4902-BF37-240E78431D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5687E6-222F-4537-91A2-FEA6DCA60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82E1B9-965C-47E7-B1BA-0FC58108C1E8}">
  <ds:schemaRefs>
    <ds:schemaRef ds:uri="http://schemas.microsoft.com/office/2006/documentManagement/types"/>
    <ds:schemaRef ds:uri="http://purl.org/dc/elements/1.1/"/>
    <ds:schemaRef ds:uri="http://schemas.microsoft.com/sharepoint/v3"/>
    <ds:schemaRef ds:uri="71af3243-3dd4-4a8d-8c0d-dd76da1f02a5"/>
    <ds:schemaRef ds:uri="http://purl.org/dc/terms/"/>
    <ds:schemaRef ds:uri="http://schemas.microsoft.com/office/2006/metadata/properties"/>
    <ds:schemaRef ds:uri="16c05727-aa75-4e4a-9b5f-8a80a1165891"/>
    <ds:schemaRef ds:uri="http://purl.org/dc/dcmitype/"/>
    <ds:schemaRef ds:uri="http://schemas.microsoft.com/office/infopath/2007/PartnerControls"/>
    <ds:schemaRef ds:uri="http://schemas.openxmlformats.org/package/2006/metadata/core-properties"/>
    <ds:schemaRef ds:uri="230e9df3-be65-4c73-a93b-d1236ebd677e"/>
    <ds:schemaRef ds:uri="http://www.w3.org/XML/1998/namespace"/>
  </ds:schemaRefs>
</ds:datastoreItem>
</file>

<file path=customXml/itemProps3.xml><?xml version="1.0" encoding="utf-8"?>
<ds:datastoreItem xmlns:ds="http://schemas.openxmlformats.org/officeDocument/2006/customXml" ds:itemID="{2AEFB0C8-7F00-43A2-AD61-9BADD613A6E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{90502E08-6490-4DE7-BC99-1DC83671DBEA}tf16411175_win32</Template>
  <TotalTime>255</TotalTime>
  <Words>471</Words>
  <Application>Microsoft Office PowerPoint</Application>
  <PresentationFormat>Widescreen</PresentationFormat>
  <Paragraphs>82</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Tahoma</vt:lpstr>
      <vt:lpstr>Tenorite </vt:lpstr>
      <vt:lpstr>Tenorite Bold</vt:lpstr>
      <vt:lpstr>Custom</vt:lpstr>
      <vt:lpstr>SMART GRADEN</vt:lpstr>
      <vt:lpstr>מבוא</vt:lpstr>
      <vt:lpstr>הפתרון שלי</vt:lpstr>
      <vt:lpstr>תיאור המערכת</vt:lpstr>
      <vt:lpstr>מודל הפרויקט</vt:lpstr>
      <vt:lpstr>דרישות המערכת</vt:lpstr>
      <vt:lpstr>Use Case דיאגרמת</vt:lpstr>
      <vt:lpstr>שלבי פיתוח</vt:lpstr>
      <vt:lpstr>לסיכום</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GRADEN</dc:title>
  <dc:creator>Omri Elbaz</dc:creator>
  <cp:lastModifiedBy>Omri Elbaz</cp:lastModifiedBy>
  <cp:revision>4</cp:revision>
  <dcterms:created xsi:type="dcterms:W3CDTF">2023-09-26T16:19:45Z</dcterms:created>
  <dcterms:modified xsi:type="dcterms:W3CDTF">2023-09-26T20:34:58Z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