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removePersonalInfoOnSave="1" saveSubsetFonts="1">
  <p:sldMasterIdLst>
    <p:sldMasterId id="2147483648" r:id="rId4"/>
  </p:sldMasterIdLst>
  <p:notesMasterIdLst>
    <p:notesMasterId r:id="rId43"/>
  </p:notesMasterIdLst>
  <p:handoutMasterIdLst>
    <p:handoutMasterId r:id="rId44"/>
  </p:handoutMasterIdLst>
  <p:sldIdLst>
    <p:sldId id="265" r:id="rId5"/>
    <p:sldId id="310" r:id="rId6"/>
    <p:sldId id="320" r:id="rId7"/>
    <p:sldId id="321" r:id="rId8"/>
    <p:sldId id="337" r:id="rId9"/>
    <p:sldId id="322" r:id="rId10"/>
    <p:sldId id="323" r:id="rId11"/>
    <p:sldId id="324" r:id="rId12"/>
    <p:sldId id="325" r:id="rId13"/>
    <p:sldId id="314" r:id="rId14"/>
    <p:sldId id="326" r:id="rId15"/>
    <p:sldId id="328" r:id="rId16"/>
    <p:sldId id="340" r:id="rId17"/>
    <p:sldId id="341" r:id="rId18"/>
    <p:sldId id="345" r:id="rId19"/>
    <p:sldId id="342" r:id="rId20"/>
    <p:sldId id="343" r:id="rId21"/>
    <p:sldId id="344" r:id="rId22"/>
    <p:sldId id="346" r:id="rId23"/>
    <p:sldId id="347" r:id="rId24"/>
    <p:sldId id="348" r:id="rId25"/>
    <p:sldId id="338" r:id="rId26"/>
    <p:sldId id="339" r:id="rId27"/>
    <p:sldId id="330" r:id="rId28"/>
    <p:sldId id="331" r:id="rId29"/>
    <p:sldId id="332" r:id="rId30"/>
    <p:sldId id="336" r:id="rId31"/>
    <p:sldId id="334" r:id="rId32"/>
    <p:sldId id="335" r:id="rId33"/>
    <p:sldId id="311" r:id="rId34"/>
    <p:sldId id="313" r:id="rId35"/>
    <p:sldId id="312" r:id="rId36"/>
    <p:sldId id="333" r:id="rId37"/>
    <p:sldId id="327" r:id="rId38"/>
    <p:sldId id="315" r:id="rId39"/>
    <p:sldId id="316" r:id="rId40"/>
    <p:sldId id="317" r:id="rId41"/>
    <p:sldId id="318" r:id="rId42"/>
  </p:sldIdLst>
  <p:sldSz cx="12188825" cy="6858000"/>
  <p:notesSz cx="6858000" cy="9144000"/>
  <p:custDataLst>
    <p:tags r:id="rId45"/>
  </p:custDataLst>
  <p:defaultTextStyle>
    <a:defPPr algn="r" rtl="1">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5" autoAdjust="0"/>
    <p:restoredTop sz="94629" autoAdjust="0"/>
  </p:normalViewPr>
  <p:slideViewPr>
    <p:cSldViewPr showGuides="1">
      <p:cViewPr varScale="1">
        <p:scale>
          <a:sx n="86" d="100"/>
          <a:sy n="86" d="100"/>
        </p:scale>
        <p:origin x="562" y="53"/>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p:scale>
          <a:sx n="90" d="100"/>
          <a:sy n="90" d="100"/>
        </p:scale>
        <p:origin x="2946" y="28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עומר</c:v>
                </c:pt>
              </c:strCache>
            </c:strRef>
          </c:tx>
          <c:spPr>
            <a:solidFill>
              <a:schemeClr val="accent1"/>
            </a:solidFill>
            <a:ln>
              <a:noFill/>
            </a:ln>
            <a:effectLst/>
          </c:spPr>
          <c:invertIfNegative val="0"/>
          <c:cat>
            <c:strRef>
              <c:f>Sheet1!$A$2:$A$5</c:f>
              <c:strCache>
                <c:ptCount val="4"/>
                <c:pt idx="0">
                  <c:v>סייבר 1</c:v>
                </c:pt>
                <c:pt idx="1">
                  <c:v>סייבר 2</c:v>
                </c:pt>
                <c:pt idx="2">
                  <c:v>סייבר 3</c:v>
                </c:pt>
                <c:pt idx="3">
                  <c:v>סייבר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3BAA-402B-ABA1-46114913152E}"/>
            </c:ext>
          </c:extLst>
        </c:ser>
        <c:ser>
          <c:idx val="1"/>
          <c:order val="1"/>
          <c:tx>
            <c:strRef>
              <c:f>Sheet1!$C$1</c:f>
              <c:strCache>
                <c:ptCount val="1"/>
                <c:pt idx="0">
                  <c:v>עומר עם בגרות</c:v>
                </c:pt>
              </c:strCache>
            </c:strRef>
          </c:tx>
          <c:spPr>
            <a:solidFill>
              <a:schemeClr val="accent2"/>
            </a:solidFill>
            <a:ln>
              <a:noFill/>
            </a:ln>
            <a:effectLst/>
          </c:spPr>
          <c:invertIfNegative val="0"/>
          <c:cat>
            <c:strRef>
              <c:f>Sheet1!$A$2:$A$5</c:f>
              <c:strCache>
                <c:ptCount val="4"/>
                <c:pt idx="0">
                  <c:v>סייבר 1</c:v>
                </c:pt>
                <c:pt idx="1">
                  <c:v>סייבר 2</c:v>
                </c:pt>
                <c:pt idx="2">
                  <c:v>סייבר 3</c:v>
                </c:pt>
                <c:pt idx="3">
                  <c:v>סייבר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3BAA-402B-ABA1-46114913152E}"/>
            </c:ext>
          </c:extLst>
        </c:ser>
        <c:dLbls>
          <c:showLegendKey val="0"/>
          <c:showVal val="0"/>
          <c:showCatName val="0"/>
          <c:showSerName val="0"/>
          <c:showPercent val="0"/>
          <c:showBubbleSize val="0"/>
        </c:dLbls>
        <c:gapWidth val="219"/>
        <c:overlap val="-27"/>
        <c:axId val="401473768"/>
        <c:axId val="398691624"/>
      </c:barChart>
      <c:lineChart>
        <c:grouping val="standard"/>
        <c:varyColors val="0"/>
        <c:ser>
          <c:idx val="2"/>
          <c:order val="2"/>
          <c:tx>
            <c:strRef>
              <c:f>Sheet1!$D$1</c:f>
              <c:strCache>
                <c:ptCount val="1"/>
                <c:pt idx="0">
                  <c:v>מגמת הסייבר</c:v>
                </c:pt>
              </c:strCache>
            </c:strRef>
          </c:tx>
          <c:spPr>
            <a:ln w="28575" cap="rnd">
              <a:solidFill>
                <a:schemeClr val="accent3"/>
              </a:solidFill>
              <a:round/>
            </a:ln>
            <a:effectLst/>
          </c:spPr>
          <c:marker>
            <c:symbol val="none"/>
          </c:marker>
          <c:cat>
            <c:strRef>
              <c:f>Sheet1!$A$2:$A$5</c:f>
              <c:strCache>
                <c:ptCount val="4"/>
                <c:pt idx="0">
                  <c:v>סייבר 1</c:v>
                </c:pt>
                <c:pt idx="1">
                  <c:v>סייבר 2</c:v>
                </c:pt>
                <c:pt idx="2">
                  <c:v>סייבר 3</c:v>
                </c:pt>
                <c:pt idx="3">
                  <c:v>סייבר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3BAA-402B-ABA1-46114913152E}"/>
            </c:ext>
          </c:extLst>
        </c:ser>
        <c:dLbls>
          <c:showLegendKey val="0"/>
          <c:showVal val="0"/>
          <c:showCatName val="0"/>
          <c:showSerName val="0"/>
          <c:showPercent val="0"/>
          <c:showBubbleSize val="0"/>
        </c:dLbls>
        <c:marker val="1"/>
        <c:smooth val="0"/>
        <c:axId val="401473768"/>
        <c:axId val="398691624"/>
      </c:lineChart>
      <c:catAx>
        <c:axId val="401473768"/>
        <c:scaling>
          <c:orientation val="maxMin"/>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he-IL" sz="1197" b="0" i="0" u="none" strike="noStrike" kern="1200" baseline="0" noProof="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pPr>
            <a:endParaRPr lang="en-US"/>
          </a:p>
        </c:txPr>
        <c:crossAx val="398691624"/>
        <c:crosses val="autoZero"/>
        <c:auto val="1"/>
        <c:lblAlgn val="ctr"/>
        <c:lblOffset val="100"/>
        <c:noMultiLvlLbl val="0"/>
      </c:catAx>
      <c:valAx>
        <c:axId val="398691624"/>
        <c:scaling>
          <c:orientation val="minMax"/>
        </c:scaling>
        <c:delete val="0"/>
        <c:axPos val="r"/>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he-IL" sz="1197" b="0" i="0" u="none" strike="noStrike" kern="1200" baseline="0" noProof="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pPr>
            <a:endParaRPr lang="en-US"/>
          </a:p>
        </c:txPr>
        <c:crossAx val="4014737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he-IL" sz="1197" b="0" i="0" u="none" strike="noStrike" kern="1200" baseline="0" noProof="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9DE493-19D7-4EC9-97C9-5F26233F1106}" type="doc">
      <dgm:prSet loTypeId="urn:microsoft.com/office/officeart/2005/8/layout/hProcess4" loCatId="process" qsTypeId="urn:microsoft.com/office/officeart/2005/8/quickstyle/simple5" qsCatId="simple" csTypeId="urn:microsoft.com/office/officeart/2005/8/colors/accent1_5" csCatId="accent1" phldr="1"/>
      <dgm:spPr/>
      <dgm:t>
        <a:bodyPr rtlCol="1"/>
        <a:lstStyle/>
        <a:p>
          <a:pPr rtl="1"/>
          <a:endParaRPr lang="en-US"/>
        </a:p>
      </dgm:t>
    </dgm:pt>
    <dgm:pt modelId="{FB986F71-3126-4196-BD30-74AEDC39A1CA}">
      <dgm:prSet phldrT="[Text]"/>
      <dgm:spPr/>
      <dgm:t>
        <a:bodyPr rtlCol="1"/>
        <a:lstStyle/>
        <a:p>
          <a:pPr rtl="1"/>
          <a:r>
            <a:rPr lang="he-IL" noProof="0" dirty="0">
              <a:latin typeface="Tahoma" panose="020B0604030504040204" pitchFamily="34" charset="0"/>
              <a:ea typeface="Tahoma" panose="020B0604030504040204" pitchFamily="34" charset="0"/>
              <a:cs typeface="Tahoma" panose="020B0604030504040204" pitchFamily="34" charset="0"/>
            </a:rPr>
            <a:t>כותרת שלב 1</a:t>
          </a:r>
        </a:p>
      </dgm:t>
    </dgm:pt>
    <dgm:pt modelId="{9B3CE34A-9B3E-4D5F-94E0-DFBB94FF5A03}" type="parTrans" cxnId="{1423FC72-83C7-4510-8021-28EAEA493E68}">
      <dgm:prSet/>
      <dgm:spPr/>
      <dgm:t>
        <a:bodyPr rtlCol="1"/>
        <a:lstStyle/>
        <a:p>
          <a:pPr rtl="1"/>
          <a:endParaRPr lang="en-US"/>
        </a:p>
      </dgm:t>
    </dgm:pt>
    <dgm:pt modelId="{D0B150DF-3AA4-454C-8652-25880449C422}" type="sibTrans" cxnId="{1423FC72-83C7-4510-8021-28EAEA493E68}">
      <dgm:prSet/>
      <dgm:spPr/>
      <dgm:t>
        <a:bodyPr rtlCol="1"/>
        <a:lstStyle/>
        <a:p>
          <a:pPr rtl="1"/>
          <a:endParaRPr lang="en-US"/>
        </a:p>
      </dgm:t>
    </dgm:pt>
    <dgm:pt modelId="{AB2E8498-CC81-452F-A895-08F3845AA347}">
      <dgm:prSet phldrT="[Text]"/>
      <dgm:spPr/>
      <dgm:t>
        <a:bodyPr rtlCol="1"/>
        <a:lstStyle/>
        <a:p>
          <a:pPr rtl="1"/>
          <a:r>
            <a:rPr lang="he-IL" noProof="0" dirty="0">
              <a:latin typeface="Tahoma" panose="020B0604030504040204" pitchFamily="34" charset="0"/>
              <a:ea typeface="Tahoma" panose="020B0604030504040204" pitchFamily="34" charset="0"/>
              <a:cs typeface="Tahoma" panose="020B0604030504040204" pitchFamily="34" charset="0"/>
            </a:rPr>
            <a:t>תיאור משימה</a:t>
          </a:r>
        </a:p>
      </dgm:t>
    </dgm:pt>
    <dgm:pt modelId="{4C65E2C8-0CBB-4D8C-AD60-6B0105C62B84}" type="parTrans" cxnId="{2D5B3E3B-3EE5-4072-933E-27DF5400591C}">
      <dgm:prSet/>
      <dgm:spPr/>
      <dgm:t>
        <a:bodyPr rtlCol="1"/>
        <a:lstStyle/>
        <a:p>
          <a:pPr rtl="1"/>
          <a:endParaRPr lang="en-US"/>
        </a:p>
      </dgm:t>
    </dgm:pt>
    <dgm:pt modelId="{9A1F3304-AA9E-4FBC-89BA-9095C80E47C9}" type="sibTrans" cxnId="{2D5B3E3B-3EE5-4072-933E-27DF5400591C}">
      <dgm:prSet/>
      <dgm:spPr/>
      <dgm:t>
        <a:bodyPr rtlCol="1"/>
        <a:lstStyle/>
        <a:p>
          <a:pPr rtl="1"/>
          <a:endParaRPr lang="en-US"/>
        </a:p>
      </dgm:t>
    </dgm:pt>
    <dgm:pt modelId="{BF381BD4-48DC-48BF-8C18-C307CDD4D490}">
      <dgm:prSet phldrT="[Text]"/>
      <dgm:spPr/>
      <dgm:t>
        <a:bodyPr rtlCol="1"/>
        <a:lstStyle/>
        <a:p>
          <a:pPr rtl="1"/>
          <a:r>
            <a:rPr lang="he-IL" noProof="0" dirty="0">
              <a:latin typeface="Tahoma" panose="020B0604030504040204" pitchFamily="34" charset="0"/>
              <a:ea typeface="Tahoma" panose="020B0604030504040204" pitchFamily="34" charset="0"/>
              <a:cs typeface="Tahoma" panose="020B0604030504040204" pitchFamily="34" charset="0"/>
            </a:rPr>
            <a:t>תיאור משימה</a:t>
          </a:r>
        </a:p>
      </dgm:t>
    </dgm:pt>
    <dgm:pt modelId="{5D881325-883F-44A1-A5FB-E01856D07A5B}" type="parTrans" cxnId="{5F9EDECD-FB20-4615-B5EC-47255B2B532F}">
      <dgm:prSet/>
      <dgm:spPr/>
      <dgm:t>
        <a:bodyPr rtlCol="1"/>
        <a:lstStyle/>
        <a:p>
          <a:pPr rtl="1"/>
          <a:endParaRPr lang="en-US"/>
        </a:p>
      </dgm:t>
    </dgm:pt>
    <dgm:pt modelId="{2C645F98-BC4B-4797-BC42-0872EA7B0575}" type="sibTrans" cxnId="{5F9EDECD-FB20-4615-B5EC-47255B2B532F}">
      <dgm:prSet/>
      <dgm:spPr/>
      <dgm:t>
        <a:bodyPr rtlCol="1"/>
        <a:lstStyle/>
        <a:p>
          <a:pPr rtl="1"/>
          <a:endParaRPr lang="en-US"/>
        </a:p>
      </dgm:t>
    </dgm:pt>
    <dgm:pt modelId="{F6D27D1B-CDCB-481F-B8FA-AB31B2A119DE}">
      <dgm:prSet phldrT="[Text]"/>
      <dgm:spPr/>
      <dgm:t>
        <a:bodyPr rtlCol="1"/>
        <a:lstStyle/>
        <a:p>
          <a:pPr rtl="1"/>
          <a:r>
            <a:rPr lang="he-IL" noProof="0" dirty="0">
              <a:latin typeface="Tahoma" panose="020B0604030504040204" pitchFamily="34" charset="0"/>
              <a:ea typeface="Tahoma" panose="020B0604030504040204" pitchFamily="34" charset="0"/>
              <a:cs typeface="Tahoma" panose="020B0604030504040204" pitchFamily="34" charset="0"/>
            </a:rPr>
            <a:t>כותרת שלב 2</a:t>
          </a:r>
        </a:p>
      </dgm:t>
    </dgm:pt>
    <dgm:pt modelId="{8A7BF306-8E53-4B16-9E7E-A79AE3DF6BE2}" type="parTrans" cxnId="{A63D53AC-541A-4D09-9620-8B1C8D7B91DE}">
      <dgm:prSet/>
      <dgm:spPr/>
      <dgm:t>
        <a:bodyPr rtlCol="1"/>
        <a:lstStyle/>
        <a:p>
          <a:pPr rtl="1"/>
          <a:endParaRPr lang="en-US"/>
        </a:p>
      </dgm:t>
    </dgm:pt>
    <dgm:pt modelId="{7AEB6639-3258-49E8-8B1F-B4A9C61922BE}" type="sibTrans" cxnId="{A63D53AC-541A-4D09-9620-8B1C8D7B91DE}">
      <dgm:prSet/>
      <dgm:spPr/>
      <dgm:t>
        <a:bodyPr rtlCol="1"/>
        <a:lstStyle/>
        <a:p>
          <a:pPr rtl="1"/>
          <a:endParaRPr lang="en-US"/>
        </a:p>
      </dgm:t>
    </dgm:pt>
    <dgm:pt modelId="{0B00F5A8-A0EF-4111-9D86-004317B4F49E}">
      <dgm:prSet phldrT="[Text]"/>
      <dgm:spPr/>
      <dgm:t>
        <a:bodyPr rtlCol="1"/>
        <a:lstStyle/>
        <a:p>
          <a:pPr rtl="1"/>
          <a:r>
            <a:rPr lang="he-IL" noProof="0" dirty="0">
              <a:latin typeface="Tahoma" panose="020B0604030504040204" pitchFamily="34" charset="0"/>
              <a:ea typeface="Tahoma" panose="020B0604030504040204" pitchFamily="34" charset="0"/>
              <a:cs typeface="Tahoma" panose="020B0604030504040204" pitchFamily="34" charset="0"/>
            </a:rPr>
            <a:t>תיאור משימה</a:t>
          </a:r>
        </a:p>
      </dgm:t>
    </dgm:pt>
    <dgm:pt modelId="{EC916B99-8D26-4265-B7BE-BB461C68DA5C}" type="parTrans" cxnId="{86F910E7-C9D0-48E5-A3A3-C70127E96FC1}">
      <dgm:prSet/>
      <dgm:spPr/>
      <dgm:t>
        <a:bodyPr rtlCol="1"/>
        <a:lstStyle/>
        <a:p>
          <a:pPr rtl="1"/>
          <a:endParaRPr lang="en-US"/>
        </a:p>
      </dgm:t>
    </dgm:pt>
    <dgm:pt modelId="{CE48C676-980A-4BAC-A3C8-9ABC315DAE51}" type="sibTrans" cxnId="{86F910E7-C9D0-48E5-A3A3-C70127E96FC1}">
      <dgm:prSet/>
      <dgm:spPr/>
      <dgm:t>
        <a:bodyPr rtlCol="1"/>
        <a:lstStyle/>
        <a:p>
          <a:pPr rtl="1"/>
          <a:endParaRPr lang="en-US"/>
        </a:p>
      </dgm:t>
    </dgm:pt>
    <dgm:pt modelId="{58828492-5CEF-4AFE-95CB-5D7E6A18158B}">
      <dgm:prSet phldrT="[Text]"/>
      <dgm:spPr/>
      <dgm:t>
        <a:bodyPr rtlCol="1"/>
        <a:lstStyle/>
        <a:p>
          <a:pPr rtl="1"/>
          <a:r>
            <a:rPr lang="he-IL" noProof="0" dirty="0">
              <a:latin typeface="Tahoma" panose="020B0604030504040204" pitchFamily="34" charset="0"/>
              <a:ea typeface="Tahoma" panose="020B0604030504040204" pitchFamily="34" charset="0"/>
              <a:cs typeface="Tahoma" panose="020B0604030504040204" pitchFamily="34" charset="0"/>
            </a:rPr>
            <a:t>כותרת שלב 3</a:t>
          </a:r>
        </a:p>
      </dgm:t>
    </dgm:pt>
    <dgm:pt modelId="{F664BA43-1B81-496F-A04E-CE4B4A525697}" type="parTrans" cxnId="{ECE9152A-59A8-4A3A-9D34-DB38A074F636}">
      <dgm:prSet/>
      <dgm:spPr/>
      <dgm:t>
        <a:bodyPr rtlCol="1"/>
        <a:lstStyle/>
        <a:p>
          <a:pPr rtl="1"/>
          <a:endParaRPr lang="en-US"/>
        </a:p>
      </dgm:t>
    </dgm:pt>
    <dgm:pt modelId="{2D386477-EC66-449A-8D41-5F8A212C3D8E}" type="sibTrans" cxnId="{ECE9152A-59A8-4A3A-9D34-DB38A074F636}">
      <dgm:prSet/>
      <dgm:spPr/>
      <dgm:t>
        <a:bodyPr rtlCol="1"/>
        <a:lstStyle/>
        <a:p>
          <a:pPr rtl="1"/>
          <a:endParaRPr lang="en-US"/>
        </a:p>
      </dgm:t>
    </dgm:pt>
    <dgm:pt modelId="{68838C34-4D02-49F8-ADD7-BFA90D87B7EA}">
      <dgm:prSet phldrT="[Text]"/>
      <dgm:spPr/>
      <dgm:t>
        <a:bodyPr rtlCol="1"/>
        <a:lstStyle/>
        <a:p>
          <a:pPr rtl="1"/>
          <a:r>
            <a:rPr lang="he-IL" noProof="0" dirty="0">
              <a:latin typeface="Tahoma" panose="020B0604030504040204" pitchFamily="34" charset="0"/>
              <a:ea typeface="Tahoma" panose="020B0604030504040204" pitchFamily="34" charset="0"/>
              <a:cs typeface="Tahoma" panose="020B0604030504040204" pitchFamily="34" charset="0"/>
            </a:rPr>
            <a:t>תיאור משימה</a:t>
          </a:r>
        </a:p>
      </dgm:t>
    </dgm:pt>
    <dgm:pt modelId="{F2AD00AD-6A23-4C89-A107-68EF5D1F0B94}" type="parTrans" cxnId="{4143D757-8617-4C89-8322-E3B29A1874AF}">
      <dgm:prSet/>
      <dgm:spPr/>
      <dgm:t>
        <a:bodyPr rtlCol="1"/>
        <a:lstStyle/>
        <a:p>
          <a:pPr rtl="1"/>
          <a:endParaRPr lang="en-US"/>
        </a:p>
      </dgm:t>
    </dgm:pt>
    <dgm:pt modelId="{FFC4FCE7-6F2F-4F91-A74A-7C4C32A81657}" type="sibTrans" cxnId="{4143D757-8617-4C89-8322-E3B29A1874AF}">
      <dgm:prSet/>
      <dgm:spPr/>
      <dgm:t>
        <a:bodyPr rtlCol="1"/>
        <a:lstStyle/>
        <a:p>
          <a:pPr rtl="1"/>
          <a:endParaRPr lang="en-US"/>
        </a:p>
      </dgm:t>
    </dgm:pt>
    <dgm:pt modelId="{65B6D8B9-E558-4264-B37F-7B4B2A8896DF}">
      <dgm:prSet phldrT="[Text]"/>
      <dgm:spPr/>
      <dgm:t>
        <a:bodyPr rtlCol="1"/>
        <a:lstStyle/>
        <a:p>
          <a:pPr rtl="1"/>
          <a:r>
            <a:rPr lang="he-IL" noProof="0" dirty="0">
              <a:latin typeface="Tahoma" panose="020B0604030504040204" pitchFamily="34" charset="0"/>
              <a:ea typeface="Tahoma" panose="020B0604030504040204" pitchFamily="34" charset="0"/>
              <a:cs typeface="Tahoma" panose="020B0604030504040204" pitchFamily="34" charset="0"/>
            </a:rPr>
            <a:t>תיאור משימה</a:t>
          </a:r>
        </a:p>
      </dgm:t>
    </dgm:pt>
    <dgm:pt modelId="{04F5A724-3AA7-4E78-B992-BCB3E916993F}" type="parTrans" cxnId="{CA96E113-7151-48C8-B4D5-7AA211772CC8}">
      <dgm:prSet/>
      <dgm:spPr/>
      <dgm:t>
        <a:bodyPr rtlCol="1"/>
        <a:lstStyle/>
        <a:p>
          <a:pPr rtl="1"/>
          <a:endParaRPr lang="en-US"/>
        </a:p>
      </dgm:t>
    </dgm:pt>
    <dgm:pt modelId="{370A79FF-9957-49E1-811F-78AB198DD9E0}" type="sibTrans" cxnId="{CA96E113-7151-48C8-B4D5-7AA211772CC8}">
      <dgm:prSet/>
      <dgm:spPr/>
      <dgm:t>
        <a:bodyPr rtlCol="1"/>
        <a:lstStyle/>
        <a:p>
          <a:pPr rtl="1"/>
          <a:endParaRPr lang="en-US"/>
        </a:p>
      </dgm:t>
    </dgm:pt>
    <dgm:pt modelId="{6E7DBE00-7E5B-46F8-BBA0-CF0079A58E82}">
      <dgm:prSet phldrT="[Text]"/>
      <dgm:spPr/>
      <dgm:t>
        <a:bodyPr rtlCol="1"/>
        <a:lstStyle/>
        <a:p>
          <a:pPr rtl="1"/>
          <a:r>
            <a:rPr lang="he-IL" noProof="0" dirty="0">
              <a:latin typeface="Tahoma" panose="020B0604030504040204" pitchFamily="34" charset="0"/>
              <a:ea typeface="Tahoma" panose="020B0604030504040204" pitchFamily="34" charset="0"/>
              <a:cs typeface="Tahoma" panose="020B0604030504040204" pitchFamily="34" charset="0"/>
            </a:rPr>
            <a:t>תיאור משימה</a:t>
          </a:r>
        </a:p>
      </dgm:t>
    </dgm:pt>
    <dgm:pt modelId="{6FAC7821-43C2-4A12-9638-E9B1BDE7C8D8}" type="parTrans" cxnId="{3D080EE7-BDF0-495B-A4FB-103A296CD73B}">
      <dgm:prSet/>
      <dgm:spPr/>
      <dgm:t>
        <a:bodyPr rtlCol="1"/>
        <a:lstStyle/>
        <a:p>
          <a:pPr rtl="1"/>
          <a:endParaRPr lang="en-US"/>
        </a:p>
      </dgm:t>
    </dgm:pt>
    <dgm:pt modelId="{65147ED7-18A4-49A5-9AEE-066FB0363316}" type="sibTrans" cxnId="{3D080EE7-BDF0-495B-A4FB-103A296CD73B}">
      <dgm:prSet/>
      <dgm:spPr/>
      <dgm:t>
        <a:bodyPr rtlCol="1"/>
        <a:lstStyle/>
        <a:p>
          <a:pPr rtl="1"/>
          <a:endParaRPr lang="en-US"/>
        </a:p>
      </dgm:t>
    </dgm:pt>
    <dgm:pt modelId="{3960CFF8-4383-4382-8D6D-F2A00F508E8D}" type="pres">
      <dgm:prSet presAssocID="{0E9DE493-19D7-4EC9-97C9-5F26233F1106}" presName="Name0" presStyleCnt="0">
        <dgm:presLayoutVars>
          <dgm:dir val="rev"/>
          <dgm:animLvl val="lvl"/>
          <dgm:resizeHandles val="exact"/>
        </dgm:presLayoutVars>
      </dgm:prSet>
      <dgm:spPr/>
    </dgm:pt>
    <dgm:pt modelId="{366CFF54-5C8F-47F9-BFD8-D9AF3EADDA3E}" type="pres">
      <dgm:prSet presAssocID="{0E9DE493-19D7-4EC9-97C9-5F26233F1106}" presName="tSp" presStyleCnt="0"/>
      <dgm:spPr/>
    </dgm:pt>
    <dgm:pt modelId="{13688FBD-4079-41FE-A6A2-B5B0F293E6BF}" type="pres">
      <dgm:prSet presAssocID="{0E9DE493-19D7-4EC9-97C9-5F26233F1106}" presName="bSp" presStyleCnt="0"/>
      <dgm:spPr/>
    </dgm:pt>
    <dgm:pt modelId="{224851B6-C14D-49DE-883B-A13003DA4601}" type="pres">
      <dgm:prSet presAssocID="{0E9DE493-19D7-4EC9-97C9-5F26233F1106}" presName="process" presStyleCnt="0"/>
      <dgm:spPr/>
    </dgm:pt>
    <dgm:pt modelId="{1439717B-283C-48FF-AF62-1990F52B6512}" type="pres">
      <dgm:prSet presAssocID="{FB986F71-3126-4196-BD30-74AEDC39A1CA}" presName="composite1" presStyleCnt="0"/>
      <dgm:spPr/>
    </dgm:pt>
    <dgm:pt modelId="{BCCE6711-D1D8-4B2C-917E-41AB5A6114A8}" type="pres">
      <dgm:prSet presAssocID="{FB986F71-3126-4196-BD30-74AEDC39A1CA}" presName="dummyNode1" presStyleLbl="node1" presStyleIdx="0" presStyleCnt="3"/>
      <dgm:spPr/>
    </dgm:pt>
    <dgm:pt modelId="{96015622-8A46-45CF-A72A-2856B699B374}" type="pres">
      <dgm:prSet presAssocID="{FB986F71-3126-4196-BD30-74AEDC39A1CA}" presName="childNode1" presStyleLbl="bgAcc1" presStyleIdx="0" presStyleCnt="3">
        <dgm:presLayoutVars>
          <dgm:bulletEnabled val="1"/>
        </dgm:presLayoutVars>
      </dgm:prSet>
      <dgm:spPr/>
    </dgm:pt>
    <dgm:pt modelId="{BFE859F2-A9E8-4F95-9161-8EC68F2D30C4}" type="pres">
      <dgm:prSet presAssocID="{FB986F71-3126-4196-BD30-74AEDC39A1CA}" presName="childNode1tx" presStyleLbl="bgAcc1" presStyleIdx="0" presStyleCnt="3">
        <dgm:presLayoutVars>
          <dgm:bulletEnabled val="1"/>
        </dgm:presLayoutVars>
      </dgm:prSet>
      <dgm:spPr/>
    </dgm:pt>
    <dgm:pt modelId="{E18C6CF4-EDEB-4539-A36D-E0355B626199}" type="pres">
      <dgm:prSet presAssocID="{FB986F71-3126-4196-BD30-74AEDC39A1CA}" presName="parentNode1" presStyleLbl="node1" presStyleIdx="0" presStyleCnt="3">
        <dgm:presLayoutVars>
          <dgm:chMax val="1"/>
          <dgm:bulletEnabled val="1"/>
        </dgm:presLayoutVars>
      </dgm:prSet>
      <dgm:spPr/>
    </dgm:pt>
    <dgm:pt modelId="{D9FCD5E9-9E94-4534-BAB4-3DB8EB44E7D0}" type="pres">
      <dgm:prSet presAssocID="{FB986F71-3126-4196-BD30-74AEDC39A1CA}" presName="connSite1" presStyleCnt="0"/>
      <dgm:spPr/>
    </dgm:pt>
    <dgm:pt modelId="{6A63D16E-EEE6-4267-97EA-5AD7D2BC4E84}" type="pres">
      <dgm:prSet presAssocID="{D0B150DF-3AA4-454C-8652-25880449C422}" presName="Name9" presStyleLbl="sibTrans2D1" presStyleIdx="0" presStyleCnt="2"/>
      <dgm:spPr/>
    </dgm:pt>
    <dgm:pt modelId="{59BAED1E-A4FE-4FA3-8716-57917AF47F38}" type="pres">
      <dgm:prSet presAssocID="{F6D27D1B-CDCB-481F-B8FA-AB31B2A119DE}" presName="composite2" presStyleCnt="0"/>
      <dgm:spPr/>
    </dgm:pt>
    <dgm:pt modelId="{5C833856-7FAF-4B27-932C-67C7D08339F2}" type="pres">
      <dgm:prSet presAssocID="{F6D27D1B-CDCB-481F-B8FA-AB31B2A119DE}" presName="dummyNode2" presStyleLbl="node1" presStyleIdx="0" presStyleCnt="3"/>
      <dgm:spPr/>
    </dgm:pt>
    <dgm:pt modelId="{E83793B4-2C5C-4D90-82FA-E5EE4745664D}" type="pres">
      <dgm:prSet presAssocID="{F6D27D1B-CDCB-481F-B8FA-AB31B2A119DE}" presName="childNode2" presStyleLbl="bgAcc1" presStyleIdx="1" presStyleCnt="3">
        <dgm:presLayoutVars>
          <dgm:bulletEnabled val="1"/>
        </dgm:presLayoutVars>
      </dgm:prSet>
      <dgm:spPr/>
    </dgm:pt>
    <dgm:pt modelId="{67FFE978-6FBE-4424-80BE-B9E4B4DD0695}" type="pres">
      <dgm:prSet presAssocID="{F6D27D1B-CDCB-481F-B8FA-AB31B2A119DE}" presName="childNode2tx" presStyleLbl="bgAcc1" presStyleIdx="1" presStyleCnt="3">
        <dgm:presLayoutVars>
          <dgm:bulletEnabled val="1"/>
        </dgm:presLayoutVars>
      </dgm:prSet>
      <dgm:spPr/>
    </dgm:pt>
    <dgm:pt modelId="{029D1FDE-4DD7-4FA5-8C70-0C747477B66C}" type="pres">
      <dgm:prSet presAssocID="{F6D27D1B-CDCB-481F-B8FA-AB31B2A119DE}" presName="parentNode2" presStyleLbl="node1" presStyleIdx="1" presStyleCnt="3">
        <dgm:presLayoutVars>
          <dgm:chMax val="0"/>
          <dgm:bulletEnabled val="1"/>
        </dgm:presLayoutVars>
      </dgm:prSet>
      <dgm:spPr/>
    </dgm:pt>
    <dgm:pt modelId="{C2556EF6-41FF-46C6-8829-911BFA533FFE}" type="pres">
      <dgm:prSet presAssocID="{F6D27D1B-CDCB-481F-B8FA-AB31B2A119DE}" presName="connSite2" presStyleCnt="0"/>
      <dgm:spPr/>
    </dgm:pt>
    <dgm:pt modelId="{DC2A0ADB-DCE3-4BF4-9952-0394865777AC}" type="pres">
      <dgm:prSet presAssocID="{7AEB6639-3258-49E8-8B1F-B4A9C61922BE}" presName="Name18" presStyleLbl="sibTrans2D1" presStyleIdx="1" presStyleCnt="2"/>
      <dgm:spPr/>
    </dgm:pt>
    <dgm:pt modelId="{A874A3A3-A340-4ABC-99B5-7529D4415335}" type="pres">
      <dgm:prSet presAssocID="{58828492-5CEF-4AFE-95CB-5D7E6A18158B}" presName="composite1" presStyleCnt="0"/>
      <dgm:spPr/>
    </dgm:pt>
    <dgm:pt modelId="{14032C0B-60AE-432B-A713-F993D1C4BA8F}" type="pres">
      <dgm:prSet presAssocID="{58828492-5CEF-4AFE-95CB-5D7E6A18158B}" presName="dummyNode1" presStyleLbl="node1" presStyleIdx="1" presStyleCnt="3"/>
      <dgm:spPr/>
    </dgm:pt>
    <dgm:pt modelId="{69C28D3B-E083-42DF-9EA0-916CA12125A9}" type="pres">
      <dgm:prSet presAssocID="{58828492-5CEF-4AFE-95CB-5D7E6A18158B}" presName="childNode1" presStyleLbl="bgAcc1" presStyleIdx="2" presStyleCnt="3">
        <dgm:presLayoutVars>
          <dgm:bulletEnabled val="1"/>
        </dgm:presLayoutVars>
      </dgm:prSet>
      <dgm:spPr/>
    </dgm:pt>
    <dgm:pt modelId="{843715D2-C2C2-41EB-BDA3-21230FBA46DB}" type="pres">
      <dgm:prSet presAssocID="{58828492-5CEF-4AFE-95CB-5D7E6A18158B}" presName="childNode1tx" presStyleLbl="bgAcc1" presStyleIdx="2" presStyleCnt="3">
        <dgm:presLayoutVars>
          <dgm:bulletEnabled val="1"/>
        </dgm:presLayoutVars>
      </dgm:prSet>
      <dgm:spPr/>
    </dgm:pt>
    <dgm:pt modelId="{047F5837-10E2-4FFC-A492-DB8A19EF48CA}" type="pres">
      <dgm:prSet presAssocID="{58828492-5CEF-4AFE-95CB-5D7E6A18158B}" presName="parentNode1" presStyleLbl="node1" presStyleIdx="2" presStyleCnt="3">
        <dgm:presLayoutVars>
          <dgm:chMax val="1"/>
          <dgm:bulletEnabled val="1"/>
        </dgm:presLayoutVars>
      </dgm:prSet>
      <dgm:spPr/>
    </dgm:pt>
    <dgm:pt modelId="{7D6A154D-27BB-4CCE-9250-BCDD2CD5C383}" type="pres">
      <dgm:prSet presAssocID="{58828492-5CEF-4AFE-95CB-5D7E6A18158B}" presName="connSite1" presStyleCnt="0"/>
      <dgm:spPr/>
    </dgm:pt>
  </dgm:ptLst>
  <dgm:cxnLst>
    <dgm:cxn modelId="{CA96E113-7151-48C8-B4D5-7AA211772CC8}" srcId="{F6D27D1B-CDCB-481F-B8FA-AB31B2A119DE}" destId="{65B6D8B9-E558-4264-B37F-7B4B2A8896DF}" srcOrd="1" destOrd="0" parTransId="{04F5A724-3AA7-4E78-B992-BCB3E916993F}" sibTransId="{370A79FF-9957-49E1-811F-78AB198DD9E0}"/>
    <dgm:cxn modelId="{0731A115-58A3-481B-8A1D-4C0F1D56F785}" type="presOf" srcId="{FB986F71-3126-4196-BD30-74AEDC39A1CA}" destId="{E18C6CF4-EDEB-4539-A36D-E0355B626199}" srcOrd="0" destOrd="0" presId="urn:microsoft.com/office/officeart/2005/8/layout/hProcess4"/>
    <dgm:cxn modelId="{ECE9152A-59A8-4A3A-9D34-DB38A074F636}" srcId="{0E9DE493-19D7-4EC9-97C9-5F26233F1106}" destId="{58828492-5CEF-4AFE-95CB-5D7E6A18158B}" srcOrd="2" destOrd="0" parTransId="{F664BA43-1B81-496F-A04E-CE4B4A525697}" sibTransId="{2D386477-EC66-449A-8D41-5F8A212C3D8E}"/>
    <dgm:cxn modelId="{300E722A-937B-4681-BF9C-7933B3C6956A}" type="presOf" srcId="{F6D27D1B-CDCB-481F-B8FA-AB31B2A119DE}" destId="{029D1FDE-4DD7-4FA5-8C70-0C747477B66C}" srcOrd="0" destOrd="0" presId="urn:microsoft.com/office/officeart/2005/8/layout/hProcess4"/>
    <dgm:cxn modelId="{2D5B3E3B-3EE5-4072-933E-27DF5400591C}" srcId="{FB986F71-3126-4196-BD30-74AEDC39A1CA}" destId="{AB2E8498-CC81-452F-A895-08F3845AA347}" srcOrd="0" destOrd="0" parTransId="{4C65E2C8-0CBB-4D8C-AD60-6B0105C62B84}" sibTransId="{9A1F3304-AA9E-4FBC-89BA-9095C80E47C9}"/>
    <dgm:cxn modelId="{1BE66046-E00C-4ECF-A4C7-64A3E9346530}" type="presOf" srcId="{68838C34-4D02-49F8-ADD7-BFA90D87B7EA}" destId="{69C28D3B-E083-42DF-9EA0-916CA12125A9}" srcOrd="0" destOrd="0" presId="urn:microsoft.com/office/officeart/2005/8/layout/hProcess4"/>
    <dgm:cxn modelId="{A106624A-0005-41D4-B64A-901644325FEA}" type="presOf" srcId="{6E7DBE00-7E5B-46F8-BBA0-CF0079A58E82}" destId="{843715D2-C2C2-41EB-BDA3-21230FBA46DB}" srcOrd="1" destOrd="1" presId="urn:microsoft.com/office/officeart/2005/8/layout/hProcess4"/>
    <dgm:cxn modelId="{1423FC72-83C7-4510-8021-28EAEA493E68}" srcId="{0E9DE493-19D7-4EC9-97C9-5F26233F1106}" destId="{FB986F71-3126-4196-BD30-74AEDC39A1CA}" srcOrd="0" destOrd="0" parTransId="{9B3CE34A-9B3E-4D5F-94E0-DFBB94FF5A03}" sibTransId="{D0B150DF-3AA4-454C-8652-25880449C422}"/>
    <dgm:cxn modelId="{4143D757-8617-4C89-8322-E3B29A1874AF}" srcId="{58828492-5CEF-4AFE-95CB-5D7E6A18158B}" destId="{68838C34-4D02-49F8-ADD7-BFA90D87B7EA}" srcOrd="0" destOrd="0" parTransId="{F2AD00AD-6A23-4C89-A107-68EF5D1F0B94}" sibTransId="{FFC4FCE7-6F2F-4F91-A74A-7C4C32A81657}"/>
    <dgm:cxn modelId="{E9730C94-0A42-4F8E-B45A-02CE25449719}" type="presOf" srcId="{AB2E8498-CC81-452F-A895-08F3845AA347}" destId="{BFE859F2-A9E8-4F95-9161-8EC68F2D30C4}" srcOrd="1" destOrd="0" presId="urn:microsoft.com/office/officeart/2005/8/layout/hProcess4"/>
    <dgm:cxn modelId="{878AE697-35FC-403D-92A3-0B92F7B7EB7A}" type="presOf" srcId="{0B00F5A8-A0EF-4111-9D86-004317B4F49E}" destId="{E83793B4-2C5C-4D90-82FA-E5EE4745664D}" srcOrd="0" destOrd="0" presId="urn:microsoft.com/office/officeart/2005/8/layout/hProcess4"/>
    <dgm:cxn modelId="{3B2CD89C-CF67-43E3-9293-C53C72995678}" type="presOf" srcId="{BF381BD4-48DC-48BF-8C18-C307CDD4D490}" destId="{96015622-8A46-45CF-A72A-2856B699B374}" srcOrd="0" destOrd="1" presId="urn:microsoft.com/office/officeart/2005/8/layout/hProcess4"/>
    <dgm:cxn modelId="{8593019D-C207-4E1B-B1C1-18E0CC95AA04}" type="presOf" srcId="{65B6D8B9-E558-4264-B37F-7B4B2A8896DF}" destId="{67FFE978-6FBE-4424-80BE-B9E4B4DD0695}" srcOrd="1" destOrd="1" presId="urn:microsoft.com/office/officeart/2005/8/layout/hProcess4"/>
    <dgm:cxn modelId="{004946A5-CBD1-4C7F-A823-A85DAC245DF7}" type="presOf" srcId="{6E7DBE00-7E5B-46F8-BBA0-CF0079A58E82}" destId="{69C28D3B-E083-42DF-9EA0-916CA12125A9}" srcOrd="0" destOrd="1" presId="urn:microsoft.com/office/officeart/2005/8/layout/hProcess4"/>
    <dgm:cxn modelId="{0DE04CA7-8D0A-42E1-B07A-0D64581626CA}" type="presOf" srcId="{7AEB6639-3258-49E8-8B1F-B4A9C61922BE}" destId="{DC2A0ADB-DCE3-4BF4-9952-0394865777AC}" srcOrd="0" destOrd="0" presId="urn:microsoft.com/office/officeart/2005/8/layout/hProcess4"/>
    <dgm:cxn modelId="{E113FEAA-1F7F-443C-BD88-38A807CEBD28}" type="presOf" srcId="{0B00F5A8-A0EF-4111-9D86-004317B4F49E}" destId="{67FFE978-6FBE-4424-80BE-B9E4B4DD0695}" srcOrd="1" destOrd="0" presId="urn:microsoft.com/office/officeart/2005/8/layout/hProcess4"/>
    <dgm:cxn modelId="{A63D53AC-541A-4D09-9620-8B1C8D7B91DE}" srcId="{0E9DE493-19D7-4EC9-97C9-5F26233F1106}" destId="{F6D27D1B-CDCB-481F-B8FA-AB31B2A119DE}" srcOrd="1" destOrd="0" parTransId="{8A7BF306-8E53-4B16-9E7E-A79AE3DF6BE2}" sibTransId="{7AEB6639-3258-49E8-8B1F-B4A9C61922BE}"/>
    <dgm:cxn modelId="{DC0556BF-DB8E-4C8C-A27B-FEA575AE48F1}" type="presOf" srcId="{68838C34-4D02-49F8-ADD7-BFA90D87B7EA}" destId="{843715D2-C2C2-41EB-BDA3-21230FBA46DB}" srcOrd="1" destOrd="0" presId="urn:microsoft.com/office/officeart/2005/8/layout/hProcess4"/>
    <dgm:cxn modelId="{F3D001C7-FD84-41F5-B497-6421DAD4965E}" type="presOf" srcId="{65B6D8B9-E558-4264-B37F-7B4B2A8896DF}" destId="{E83793B4-2C5C-4D90-82FA-E5EE4745664D}" srcOrd="0" destOrd="1" presId="urn:microsoft.com/office/officeart/2005/8/layout/hProcess4"/>
    <dgm:cxn modelId="{5F9EDECD-FB20-4615-B5EC-47255B2B532F}" srcId="{FB986F71-3126-4196-BD30-74AEDC39A1CA}" destId="{BF381BD4-48DC-48BF-8C18-C307CDD4D490}" srcOrd="1" destOrd="0" parTransId="{5D881325-883F-44A1-A5FB-E01856D07A5B}" sibTransId="{2C645F98-BC4B-4797-BC42-0872EA7B0575}"/>
    <dgm:cxn modelId="{792CF8D9-766B-49FE-B851-31297691E0C7}" type="presOf" srcId="{AB2E8498-CC81-452F-A895-08F3845AA347}" destId="{96015622-8A46-45CF-A72A-2856B699B374}" srcOrd="0" destOrd="0" presId="urn:microsoft.com/office/officeart/2005/8/layout/hProcess4"/>
    <dgm:cxn modelId="{56878CDA-253E-4C45-8745-6F7C37074EAE}" type="presOf" srcId="{58828492-5CEF-4AFE-95CB-5D7E6A18158B}" destId="{047F5837-10E2-4FFC-A492-DB8A19EF48CA}" srcOrd="0" destOrd="0" presId="urn:microsoft.com/office/officeart/2005/8/layout/hProcess4"/>
    <dgm:cxn modelId="{C875BEE4-598B-4FE7-9AAC-474318887EB0}" type="presOf" srcId="{D0B150DF-3AA4-454C-8652-25880449C422}" destId="{6A63D16E-EEE6-4267-97EA-5AD7D2BC4E84}" srcOrd="0" destOrd="0" presId="urn:microsoft.com/office/officeart/2005/8/layout/hProcess4"/>
    <dgm:cxn modelId="{3D080EE7-BDF0-495B-A4FB-103A296CD73B}" srcId="{58828492-5CEF-4AFE-95CB-5D7E6A18158B}" destId="{6E7DBE00-7E5B-46F8-BBA0-CF0079A58E82}" srcOrd="1" destOrd="0" parTransId="{6FAC7821-43C2-4A12-9638-E9B1BDE7C8D8}" sibTransId="{65147ED7-18A4-49A5-9AEE-066FB0363316}"/>
    <dgm:cxn modelId="{86F910E7-C9D0-48E5-A3A3-C70127E96FC1}" srcId="{F6D27D1B-CDCB-481F-B8FA-AB31B2A119DE}" destId="{0B00F5A8-A0EF-4111-9D86-004317B4F49E}" srcOrd="0" destOrd="0" parTransId="{EC916B99-8D26-4265-B7BE-BB461C68DA5C}" sibTransId="{CE48C676-980A-4BAC-A3C8-9ABC315DAE51}"/>
    <dgm:cxn modelId="{0C99A0E7-7B5A-462A-BC31-41CB3B1D1005}" type="presOf" srcId="{0E9DE493-19D7-4EC9-97C9-5F26233F1106}" destId="{3960CFF8-4383-4382-8D6D-F2A00F508E8D}" srcOrd="0" destOrd="0" presId="urn:microsoft.com/office/officeart/2005/8/layout/hProcess4"/>
    <dgm:cxn modelId="{0C68F2E9-D20E-4DD0-B6CB-F7DB9484C868}" type="presOf" srcId="{BF381BD4-48DC-48BF-8C18-C307CDD4D490}" destId="{BFE859F2-A9E8-4F95-9161-8EC68F2D30C4}" srcOrd="1" destOrd="1" presId="urn:microsoft.com/office/officeart/2005/8/layout/hProcess4"/>
    <dgm:cxn modelId="{7BE7AED0-385C-460E-A868-06962FF7BF4D}" type="presParOf" srcId="{3960CFF8-4383-4382-8D6D-F2A00F508E8D}" destId="{366CFF54-5C8F-47F9-BFD8-D9AF3EADDA3E}" srcOrd="0" destOrd="0" presId="urn:microsoft.com/office/officeart/2005/8/layout/hProcess4"/>
    <dgm:cxn modelId="{7C708C67-6B57-4F62-BFC8-44484A4BB8C4}" type="presParOf" srcId="{3960CFF8-4383-4382-8D6D-F2A00F508E8D}" destId="{13688FBD-4079-41FE-A6A2-B5B0F293E6BF}" srcOrd="1" destOrd="0" presId="urn:microsoft.com/office/officeart/2005/8/layout/hProcess4"/>
    <dgm:cxn modelId="{697CCE2B-9683-4DC0-A208-89C15D73093F}" type="presParOf" srcId="{3960CFF8-4383-4382-8D6D-F2A00F508E8D}" destId="{224851B6-C14D-49DE-883B-A13003DA4601}" srcOrd="2" destOrd="0" presId="urn:microsoft.com/office/officeart/2005/8/layout/hProcess4"/>
    <dgm:cxn modelId="{FB980B6C-7B77-4691-82C5-788FE8D96E48}" type="presParOf" srcId="{224851B6-C14D-49DE-883B-A13003DA4601}" destId="{1439717B-283C-48FF-AF62-1990F52B6512}" srcOrd="0" destOrd="0" presId="urn:microsoft.com/office/officeart/2005/8/layout/hProcess4"/>
    <dgm:cxn modelId="{77B1C0E7-D435-456C-A00F-39975DCDAA0B}" type="presParOf" srcId="{1439717B-283C-48FF-AF62-1990F52B6512}" destId="{BCCE6711-D1D8-4B2C-917E-41AB5A6114A8}" srcOrd="0" destOrd="0" presId="urn:microsoft.com/office/officeart/2005/8/layout/hProcess4"/>
    <dgm:cxn modelId="{983A13E1-DBFA-4048-8932-72A07B33F957}" type="presParOf" srcId="{1439717B-283C-48FF-AF62-1990F52B6512}" destId="{96015622-8A46-45CF-A72A-2856B699B374}" srcOrd="1" destOrd="0" presId="urn:microsoft.com/office/officeart/2005/8/layout/hProcess4"/>
    <dgm:cxn modelId="{9E4D9DC2-5878-4DF4-8197-C19BA06D0937}" type="presParOf" srcId="{1439717B-283C-48FF-AF62-1990F52B6512}" destId="{BFE859F2-A9E8-4F95-9161-8EC68F2D30C4}" srcOrd="2" destOrd="0" presId="urn:microsoft.com/office/officeart/2005/8/layout/hProcess4"/>
    <dgm:cxn modelId="{5175F6D1-9CB0-4593-BAC3-692D80EF050C}" type="presParOf" srcId="{1439717B-283C-48FF-AF62-1990F52B6512}" destId="{E18C6CF4-EDEB-4539-A36D-E0355B626199}" srcOrd="3" destOrd="0" presId="urn:microsoft.com/office/officeart/2005/8/layout/hProcess4"/>
    <dgm:cxn modelId="{43BDCF09-31AC-43B0-805E-DD1025F260DD}" type="presParOf" srcId="{1439717B-283C-48FF-AF62-1990F52B6512}" destId="{D9FCD5E9-9E94-4534-BAB4-3DB8EB44E7D0}" srcOrd="4" destOrd="0" presId="urn:microsoft.com/office/officeart/2005/8/layout/hProcess4"/>
    <dgm:cxn modelId="{6A5928FD-0A79-4F7E-879C-5F088F4602E9}" type="presParOf" srcId="{224851B6-C14D-49DE-883B-A13003DA4601}" destId="{6A63D16E-EEE6-4267-97EA-5AD7D2BC4E84}" srcOrd="1" destOrd="0" presId="urn:microsoft.com/office/officeart/2005/8/layout/hProcess4"/>
    <dgm:cxn modelId="{1C0B2966-A4D5-49CC-B7F2-A121C5C9817C}" type="presParOf" srcId="{224851B6-C14D-49DE-883B-A13003DA4601}" destId="{59BAED1E-A4FE-4FA3-8716-57917AF47F38}" srcOrd="2" destOrd="0" presId="urn:microsoft.com/office/officeart/2005/8/layout/hProcess4"/>
    <dgm:cxn modelId="{FE2DC098-A539-4BB8-8D74-C108718A6D23}" type="presParOf" srcId="{59BAED1E-A4FE-4FA3-8716-57917AF47F38}" destId="{5C833856-7FAF-4B27-932C-67C7D08339F2}" srcOrd="0" destOrd="0" presId="urn:microsoft.com/office/officeart/2005/8/layout/hProcess4"/>
    <dgm:cxn modelId="{16AAA183-E1A3-4ECF-997A-81333DC4EFCA}" type="presParOf" srcId="{59BAED1E-A4FE-4FA3-8716-57917AF47F38}" destId="{E83793B4-2C5C-4D90-82FA-E5EE4745664D}" srcOrd="1" destOrd="0" presId="urn:microsoft.com/office/officeart/2005/8/layout/hProcess4"/>
    <dgm:cxn modelId="{A310F834-0A95-4F4E-9CFF-8ED098D6F853}" type="presParOf" srcId="{59BAED1E-A4FE-4FA3-8716-57917AF47F38}" destId="{67FFE978-6FBE-4424-80BE-B9E4B4DD0695}" srcOrd="2" destOrd="0" presId="urn:microsoft.com/office/officeart/2005/8/layout/hProcess4"/>
    <dgm:cxn modelId="{FC3C9877-F1AB-4630-B09D-E2422D71C1B2}" type="presParOf" srcId="{59BAED1E-A4FE-4FA3-8716-57917AF47F38}" destId="{029D1FDE-4DD7-4FA5-8C70-0C747477B66C}" srcOrd="3" destOrd="0" presId="urn:microsoft.com/office/officeart/2005/8/layout/hProcess4"/>
    <dgm:cxn modelId="{0C23CC14-2827-4D42-B3F2-24A9658D4CA9}" type="presParOf" srcId="{59BAED1E-A4FE-4FA3-8716-57917AF47F38}" destId="{C2556EF6-41FF-46C6-8829-911BFA533FFE}" srcOrd="4" destOrd="0" presId="urn:microsoft.com/office/officeart/2005/8/layout/hProcess4"/>
    <dgm:cxn modelId="{03B78875-546F-4B9E-B138-1C0FF132346D}" type="presParOf" srcId="{224851B6-C14D-49DE-883B-A13003DA4601}" destId="{DC2A0ADB-DCE3-4BF4-9952-0394865777AC}" srcOrd="3" destOrd="0" presId="urn:microsoft.com/office/officeart/2005/8/layout/hProcess4"/>
    <dgm:cxn modelId="{470A6CA6-A9CE-464F-84DB-5DC13565A2C8}" type="presParOf" srcId="{224851B6-C14D-49DE-883B-A13003DA4601}" destId="{A874A3A3-A340-4ABC-99B5-7529D4415335}" srcOrd="4" destOrd="0" presId="urn:microsoft.com/office/officeart/2005/8/layout/hProcess4"/>
    <dgm:cxn modelId="{F6B1C4DA-988E-4055-9765-306F5A98CD06}" type="presParOf" srcId="{A874A3A3-A340-4ABC-99B5-7529D4415335}" destId="{14032C0B-60AE-432B-A713-F993D1C4BA8F}" srcOrd="0" destOrd="0" presId="urn:microsoft.com/office/officeart/2005/8/layout/hProcess4"/>
    <dgm:cxn modelId="{F9FB30AF-82A1-4872-8383-99625B6C2D69}" type="presParOf" srcId="{A874A3A3-A340-4ABC-99B5-7529D4415335}" destId="{69C28D3B-E083-42DF-9EA0-916CA12125A9}" srcOrd="1" destOrd="0" presId="urn:microsoft.com/office/officeart/2005/8/layout/hProcess4"/>
    <dgm:cxn modelId="{16665CFF-3E48-4ABD-A683-4C6BF569EDAE}" type="presParOf" srcId="{A874A3A3-A340-4ABC-99B5-7529D4415335}" destId="{843715D2-C2C2-41EB-BDA3-21230FBA46DB}" srcOrd="2" destOrd="0" presId="urn:microsoft.com/office/officeart/2005/8/layout/hProcess4"/>
    <dgm:cxn modelId="{A27E2538-F421-4EB9-A2F6-3C451A831951}" type="presParOf" srcId="{A874A3A3-A340-4ABC-99B5-7529D4415335}" destId="{047F5837-10E2-4FFC-A492-DB8A19EF48CA}" srcOrd="3" destOrd="0" presId="urn:microsoft.com/office/officeart/2005/8/layout/hProcess4"/>
    <dgm:cxn modelId="{043CCFDB-C988-4DED-8C9A-2A3B586895E5}" type="presParOf" srcId="{A874A3A3-A340-4ABC-99B5-7529D4415335}" destId="{7D6A154D-27BB-4CCE-9250-BCDD2CD5C383}"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015622-8A46-45CF-A72A-2856B699B374}">
      <dsp:nvSpPr>
        <dsp:cNvPr id="0" name=""/>
        <dsp:cNvSpPr/>
      </dsp:nvSpPr>
      <dsp:spPr>
        <a:xfrm>
          <a:off x="6653668" y="1049273"/>
          <a:ext cx="2444561" cy="2016252"/>
        </a:xfrm>
        <a:prstGeom prst="roundRect">
          <a:avLst>
            <a:gd name="adj" fmla="val 10000"/>
          </a:avLst>
        </a:prstGeom>
        <a:solidFill>
          <a:schemeClr val="lt1">
            <a:alpha val="9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9530" tIns="49530" rIns="49530" bIns="49530" numCol="1" spcCol="1270" rtlCol="1" anchor="t" anchorCtr="0">
          <a:noAutofit/>
        </a:bodyPr>
        <a:lstStyle/>
        <a:p>
          <a:pPr marL="228600" lvl="1" indent="-228600" algn="r" defTabSz="1155700" rtl="1">
            <a:lnSpc>
              <a:spcPct val="90000"/>
            </a:lnSpc>
            <a:spcBef>
              <a:spcPct val="0"/>
            </a:spcBef>
            <a:spcAft>
              <a:spcPct val="15000"/>
            </a:spcAft>
            <a:buChar char="•"/>
          </a:pPr>
          <a:r>
            <a:rPr lang="he-IL" sz="2600" kern="1200" noProof="0" dirty="0">
              <a:latin typeface="Tahoma" panose="020B0604030504040204" pitchFamily="34" charset="0"/>
              <a:ea typeface="Tahoma" panose="020B0604030504040204" pitchFamily="34" charset="0"/>
              <a:cs typeface="Tahoma" panose="020B0604030504040204" pitchFamily="34" charset="0"/>
            </a:rPr>
            <a:t>תיאור משימה</a:t>
          </a:r>
        </a:p>
        <a:p>
          <a:pPr marL="228600" lvl="1" indent="-228600" algn="r" defTabSz="1155700" rtl="1">
            <a:lnSpc>
              <a:spcPct val="90000"/>
            </a:lnSpc>
            <a:spcBef>
              <a:spcPct val="0"/>
            </a:spcBef>
            <a:spcAft>
              <a:spcPct val="15000"/>
            </a:spcAft>
            <a:buChar char="•"/>
          </a:pPr>
          <a:r>
            <a:rPr lang="he-IL" sz="2600" kern="1200" noProof="0" dirty="0">
              <a:latin typeface="Tahoma" panose="020B0604030504040204" pitchFamily="34" charset="0"/>
              <a:ea typeface="Tahoma" panose="020B0604030504040204" pitchFamily="34" charset="0"/>
              <a:cs typeface="Tahoma" panose="020B0604030504040204" pitchFamily="34" charset="0"/>
            </a:rPr>
            <a:t>תיאור משימה</a:t>
          </a:r>
        </a:p>
      </dsp:txBody>
      <dsp:txXfrm>
        <a:off x="6700068" y="1095673"/>
        <a:ext cx="2351761" cy="1491398"/>
      </dsp:txXfrm>
    </dsp:sp>
    <dsp:sp modelId="{6A63D16E-EEE6-4267-97EA-5AD7D2BC4E84}">
      <dsp:nvSpPr>
        <dsp:cNvPr id="0" name=""/>
        <dsp:cNvSpPr/>
      </dsp:nvSpPr>
      <dsp:spPr>
        <a:xfrm>
          <a:off x="5282298" y="1729862"/>
          <a:ext cx="2435407" cy="2435407"/>
        </a:xfrm>
        <a:prstGeom prst="circularArrow">
          <a:avLst>
            <a:gd name="adj1" fmla="val 3938"/>
            <a:gd name="adj2" fmla="val 493813"/>
            <a:gd name="adj3" fmla="val 8530677"/>
            <a:gd name="adj4" fmla="val 1775511"/>
            <a:gd name="adj5" fmla="val 4595"/>
          </a:avLst>
        </a:prstGeom>
        <a:gradFill rotWithShape="0">
          <a:gsLst>
            <a:gs pos="0">
              <a:schemeClr val="accent1">
                <a:shade val="90000"/>
                <a:hueOff val="0"/>
                <a:satOff val="0"/>
                <a:lumOff val="0"/>
                <a:alphaOff val="0"/>
                <a:satMod val="103000"/>
                <a:lumMod val="102000"/>
                <a:tint val="94000"/>
              </a:schemeClr>
            </a:gs>
            <a:gs pos="50000">
              <a:schemeClr val="accent1">
                <a:shade val="90000"/>
                <a:hueOff val="0"/>
                <a:satOff val="0"/>
                <a:lumOff val="0"/>
                <a:alphaOff val="0"/>
                <a:satMod val="110000"/>
                <a:lumMod val="100000"/>
                <a:shade val="100000"/>
              </a:schemeClr>
            </a:gs>
            <a:gs pos="100000">
              <a:schemeClr val="accent1">
                <a:shade val="9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E18C6CF4-EDEB-4539-A36D-E0355B626199}">
      <dsp:nvSpPr>
        <dsp:cNvPr id="0" name=""/>
        <dsp:cNvSpPr/>
      </dsp:nvSpPr>
      <dsp:spPr>
        <a:xfrm>
          <a:off x="6382050" y="2633472"/>
          <a:ext cx="2172943" cy="864108"/>
        </a:xfrm>
        <a:prstGeom prst="roundRect">
          <a:avLst>
            <a:gd name="adj" fmla="val 10000"/>
          </a:avLst>
        </a:prstGeom>
        <a:gradFill rotWithShape="0">
          <a:gsLst>
            <a:gs pos="0">
              <a:schemeClr val="accent1">
                <a:alpha val="90000"/>
                <a:hueOff val="0"/>
                <a:satOff val="0"/>
                <a:lumOff val="0"/>
                <a:alphaOff val="0"/>
                <a:satMod val="103000"/>
                <a:lumMod val="102000"/>
                <a:tint val="94000"/>
              </a:schemeClr>
            </a:gs>
            <a:gs pos="50000">
              <a:schemeClr val="accent1">
                <a:alpha val="90000"/>
                <a:hueOff val="0"/>
                <a:satOff val="0"/>
                <a:lumOff val="0"/>
                <a:alphaOff val="0"/>
                <a:satMod val="110000"/>
                <a:lumMod val="100000"/>
                <a:shade val="100000"/>
              </a:schemeClr>
            </a:gs>
            <a:gs pos="100000">
              <a:schemeClr val="accent1">
                <a:alpha val="9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33020" rIns="49530" bIns="33020" numCol="1" spcCol="1270" rtlCol="1" anchor="ctr" anchorCtr="0">
          <a:noAutofit/>
        </a:bodyPr>
        <a:lstStyle/>
        <a:p>
          <a:pPr marL="0" lvl="0" indent="0" algn="ctr" defTabSz="1155700" rtl="1">
            <a:lnSpc>
              <a:spcPct val="90000"/>
            </a:lnSpc>
            <a:spcBef>
              <a:spcPct val="0"/>
            </a:spcBef>
            <a:spcAft>
              <a:spcPct val="35000"/>
            </a:spcAft>
            <a:buNone/>
          </a:pPr>
          <a:r>
            <a:rPr lang="he-IL" sz="2600" kern="1200" noProof="0" dirty="0">
              <a:latin typeface="Tahoma" panose="020B0604030504040204" pitchFamily="34" charset="0"/>
              <a:ea typeface="Tahoma" panose="020B0604030504040204" pitchFamily="34" charset="0"/>
              <a:cs typeface="Tahoma" panose="020B0604030504040204" pitchFamily="34" charset="0"/>
            </a:rPr>
            <a:t>כותרת שלב 1</a:t>
          </a:r>
        </a:p>
      </dsp:txBody>
      <dsp:txXfrm>
        <a:off x="6407359" y="2658781"/>
        <a:ext cx="2122325" cy="813490"/>
      </dsp:txXfrm>
    </dsp:sp>
    <dsp:sp modelId="{E83793B4-2C5C-4D90-82FA-E5EE4745664D}">
      <dsp:nvSpPr>
        <dsp:cNvPr id="0" name=""/>
        <dsp:cNvSpPr/>
      </dsp:nvSpPr>
      <dsp:spPr>
        <a:xfrm>
          <a:off x="3480765" y="1049274"/>
          <a:ext cx="2444561" cy="2016252"/>
        </a:xfrm>
        <a:prstGeom prst="roundRect">
          <a:avLst>
            <a:gd name="adj" fmla="val 10000"/>
          </a:avLst>
        </a:prstGeom>
        <a:solidFill>
          <a:schemeClr val="lt1">
            <a:alpha val="90000"/>
            <a:hueOff val="0"/>
            <a:satOff val="0"/>
            <a:lumOff val="0"/>
            <a:alphaOff val="0"/>
          </a:schemeClr>
        </a:solidFill>
        <a:ln w="6350" cap="flat" cmpd="sng" algn="ctr">
          <a:solidFill>
            <a:schemeClr val="accent1">
              <a:alpha val="90000"/>
              <a:hueOff val="0"/>
              <a:satOff val="0"/>
              <a:lumOff val="0"/>
              <a:alphaOff val="-2000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9530" tIns="49530" rIns="49530" bIns="49530" numCol="1" spcCol="1270" rtlCol="1" anchor="t" anchorCtr="0">
          <a:noAutofit/>
        </a:bodyPr>
        <a:lstStyle/>
        <a:p>
          <a:pPr marL="228600" lvl="1" indent="-228600" algn="r" defTabSz="1155700" rtl="1">
            <a:lnSpc>
              <a:spcPct val="90000"/>
            </a:lnSpc>
            <a:spcBef>
              <a:spcPct val="0"/>
            </a:spcBef>
            <a:spcAft>
              <a:spcPct val="15000"/>
            </a:spcAft>
            <a:buChar char="•"/>
          </a:pPr>
          <a:r>
            <a:rPr lang="he-IL" sz="2600" kern="1200" noProof="0" dirty="0">
              <a:latin typeface="Tahoma" panose="020B0604030504040204" pitchFamily="34" charset="0"/>
              <a:ea typeface="Tahoma" panose="020B0604030504040204" pitchFamily="34" charset="0"/>
              <a:cs typeface="Tahoma" panose="020B0604030504040204" pitchFamily="34" charset="0"/>
            </a:rPr>
            <a:t>תיאור משימה</a:t>
          </a:r>
        </a:p>
        <a:p>
          <a:pPr marL="228600" lvl="1" indent="-228600" algn="r" defTabSz="1155700" rtl="1">
            <a:lnSpc>
              <a:spcPct val="90000"/>
            </a:lnSpc>
            <a:spcBef>
              <a:spcPct val="0"/>
            </a:spcBef>
            <a:spcAft>
              <a:spcPct val="15000"/>
            </a:spcAft>
            <a:buChar char="•"/>
          </a:pPr>
          <a:r>
            <a:rPr lang="he-IL" sz="2600" kern="1200" noProof="0" dirty="0">
              <a:latin typeface="Tahoma" panose="020B0604030504040204" pitchFamily="34" charset="0"/>
              <a:ea typeface="Tahoma" panose="020B0604030504040204" pitchFamily="34" charset="0"/>
              <a:cs typeface="Tahoma" panose="020B0604030504040204" pitchFamily="34" charset="0"/>
            </a:rPr>
            <a:t>תיאור משימה</a:t>
          </a:r>
        </a:p>
      </dsp:txBody>
      <dsp:txXfrm>
        <a:off x="3527165" y="1527728"/>
        <a:ext cx="2351761" cy="1491398"/>
      </dsp:txXfrm>
    </dsp:sp>
    <dsp:sp modelId="{DC2A0ADB-DCE3-4BF4-9952-0394865777AC}">
      <dsp:nvSpPr>
        <dsp:cNvPr id="0" name=""/>
        <dsp:cNvSpPr/>
      </dsp:nvSpPr>
      <dsp:spPr>
        <a:xfrm>
          <a:off x="1525416" y="-208580"/>
          <a:ext cx="3060128" cy="3060128"/>
        </a:xfrm>
        <a:prstGeom prst="leftCircularArrow">
          <a:avLst>
            <a:gd name="adj1" fmla="val 3134"/>
            <a:gd name="adj2" fmla="val 385527"/>
            <a:gd name="adj3" fmla="val 12961038"/>
            <a:gd name="adj4" fmla="val 19824489"/>
            <a:gd name="adj5" fmla="val 3657"/>
          </a:avLst>
        </a:prstGeom>
        <a:gradFill rotWithShape="0">
          <a:gsLst>
            <a:gs pos="0">
              <a:schemeClr val="accent1">
                <a:shade val="90000"/>
                <a:hueOff val="361868"/>
                <a:satOff val="12502"/>
                <a:lumOff val="24506"/>
                <a:alphaOff val="0"/>
                <a:satMod val="103000"/>
                <a:lumMod val="102000"/>
                <a:tint val="94000"/>
              </a:schemeClr>
            </a:gs>
            <a:gs pos="50000">
              <a:schemeClr val="accent1">
                <a:shade val="90000"/>
                <a:hueOff val="361868"/>
                <a:satOff val="12502"/>
                <a:lumOff val="24506"/>
                <a:alphaOff val="0"/>
                <a:satMod val="110000"/>
                <a:lumMod val="100000"/>
                <a:shade val="100000"/>
              </a:schemeClr>
            </a:gs>
            <a:gs pos="100000">
              <a:schemeClr val="accent1">
                <a:shade val="90000"/>
                <a:hueOff val="361868"/>
                <a:satOff val="12502"/>
                <a:lumOff val="24506"/>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029D1FDE-4DD7-4FA5-8C70-0C747477B66C}">
      <dsp:nvSpPr>
        <dsp:cNvPr id="0" name=""/>
        <dsp:cNvSpPr/>
      </dsp:nvSpPr>
      <dsp:spPr>
        <a:xfrm>
          <a:off x="3209147" y="617220"/>
          <a:ext cx="2172943" cy="864108"/>
        </a:xfrm>
        <a:prstGeom prst="roundRect">
          <a:avLst>
            <a:gd name="adj" fmla="val 10000"/>
          </a:avLst>
        </a:prstGeom>
        <a:gradFill rotWithShape="0">
          <a:gsLst>
            <a:gs pos="0">
              <a:schemeClr val="accent1">
                <a:alpha val="90000"/>
                <a:hueOff val="0"/>
                <a:satOff val="0"/>
                <a:lumOff val="0"/>
                <a:alphaOff val="-20000"/>
                <a:satMod val="103000"/>
                <a:lumMod val="102000"/>
                <a:tint val="94000"/>
              </a:schemeClr>
            </a:gs>
            <a:gs pos="50000">
              <a:schemeClr val="accent1">
                <a:alpha val="90000"/>
                <a:hueOff val="0"/>
                <a:satOff val="0"/>
                <a:lumOff val="0"/>
                <a:alphaOff val="-20000"/>
                <a:satMod val="110000"/>
                <a:lumMod val="100000"/>
                <a:shade val="100000"/>
              </a:schemeClr>
            </a:gs>
            <a:gs pos="100000">
              <a:schemeClr val="accent1">
                <a:alpha val="90000"/>
                <a:hueOff val="0"/>
                <a:satOff val="0"/>
                <a:lumOff val="0"/>
                <a:alpha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33020" rIns="49530" bIns="33020" numCol="1" spcCol="1270" rtlCol="1" anchor="ctr" anchorCtr="0">
          <a:noAutofit/>
        </a:bodyPr>
        <a:lstStyle/>
        <a:p>
          <a:pPr marL="0" lvl="0" indent="0" algn="ctr" defTabSz="1155700" rtl="1">
            <a:lnSpc>
              <a:spcPct val="90000"/>
            </a:lnSpc>
            <a:spcBef>
              <a:spcPct val="0"/>
            </a:spcBef>
            <a:spcAft>
              <a:spcPct val="35000"/>
            </a:spcAft>
            <a:buNone/>
          </a:pPr>
          <a:r>
            <a:rPr lang="he-IL" sz="2600" kern="1200" noProof="0" dirty="0">
              <a:latin typeface="Tahoma" panose="020B0604030504040204" pitchFamily="34" charset="0"/>
              <a:ea typeface="Tahoma" panose="020B0604030504040204" pitchFamily="34" charset="0"/>
              <a:cs typeface="Tahoma" panose="020B0604030504040204" pitchFamily="34" charset="0"/>
            </a:rPr>
            <a:t>כותרת שלב 2</a:t>
          </a:r>
        </a:p>
      </dsp:txBody>
      <dsp:txXfrm>
        <a:off x="3234456" y="642529"/>
        <a:ext cx="2122325" cy="813490"/>
      </dsp:txXfrm>
    </dsp:sp>
    <dsp:sp modelId="{69C28D3B-E083-42DF-9EA0-916CA12125A9}">
      <dsp:nvSpPr>
        <dsp:cNvPr id="0" name=""/>
        <dsp:cNvSpPr/>
      </dsp:nvSpPr>
      <dsp:spPr>
        <a:xfrm>
          <a:off x="307862" y="1049273"/>
          <a:ext cx="2444561" cy="2016252"/>
        </a:xfrm>
        <a:prstGeom prst="roundRect">
          <a:avLst>
            <a:gd name="adj" fmla="val 10000"/>
          </a:avLst>
        </a:prstGeom>
        <a:solidFill>
          <a:schemeClr val="lt1">
            <a:alpha val="90000"/>
            <a:hueOff val="0"/>
            <a:satOff val="0"/>
            <a:lumOff val="0"/>
            <a:alphaOff val="0"/>
          </a:schemeClr>
        </a:solidFill>
        <a:ln w="6350" cap="flat" cmpd="sng" algn="ctr">
          <a:solidFill>
            <a:schemeClr val="accent1">
              <a:alpha val="90000"/>
              <a:hueOff val="0"/>
              <a:satOff val="0"/>
              <a:lumOff val="0"/>
              <a:alphaOff val="-4000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9530" tIns="49530" rIns="49530" bIns="49530" numCol="1" spcCol="1270" rtlCol="1" anchor="t" anchorCtr="0">
          <a:noAutofit/>
        </a:bodyPr>
        <a:lstStyle/>
        <a:p>
          <a:pPr marL="228600" lvl="1" indent="-228600" algn="r" defTabSz="1155700" rtl="1">
            <a:lnSpc>
              <a:spcPct val="90000"/>
            </a:lnSpc>
            <a:spcBef>
              <a:spcPct val="0"/>
            </a:spcBef>
            <a:spcAft>
              <a:spcPct val="15000"/>
            </a:spcAft>
            <a:buChar char="•"/>
          </a:pPr>
          <a:r>
            <a:rPr lang="he-IL" sz="2600" kern="1200" noProof="0" dirty="0">
              <a:latin typeface="Tahoma" panose="020B0604030504040204" pitchFamily="34" charset="0"/>
              <a:ea typeface="Tahoma" panose="020B0604030504040204" pitchFamily="34" charset="0"/>
              <a:cs typeface="Tahoma" panose="020B0604030504040204" pitchFamily="34" charset="0"/>
            </a:rPr>
            <a:t>תיאור משימה</a:t>
          </a:r>
        </a:p>
        <a:p>
          <a:pPr marL="228600" lvl="1" indent="-228600" algn="r" defTabSz="1155700" rtl="1">
            <a:lnSpc>
              <a:spcPct val="90000"/>
            </a:lnSpc>
            <a:spcBef>
              <a:spcPct val="0"/>
            </a:spcBef>
            <a:spcAft>
              <a:spcPct val="15000"/>
            </a:spcAft>
            <a:buChar char="•"/>
          </a:pPr>
          <a:r>
            <a:rPr lang="he-IL" sz="2600" kern="1200" noProof="0" dirty="0">
              <a:latin typeface="Tahoma" panose="020B0604030504040204" pitchFamily="34" charset="0"/>
              <a:ea typeface="Tahoma" panose="020B0604030504040204" pitchFamily="34" charset="0"/>
              <a:cs typeface="Tahoma" panose="020B0604030504040204" pitchFamily="34" charset="0"/>
            </a:rPr>
            <a:t>תיאור משימה</a:t>
          </a:r>
        </a:p>
      </dsp:txBody>
      <dsp:txXfrm>
        <a:off x="354262" y="1095673"/>
        <a:ext cx="2351761" cy="1491398"/>
      </dsp:txXfrm>
    </dsp:sp>
    <dsp:sp modelId="{047F5837-10E2-4FFC-A492-DB8A19EF48CA}">
      <dsp:nvSpPr>
        <dsp:cNvPr id="0" name=""/>
        <dsp:cNvSpPr/>
      </dsp:nvSpPr>
      <dsp:spPr>
        <a:xfrm>
          <a:off x="36244" y="2633472"/>
          <a:ext cx="2172943" cy="864108"/>
        </a:xfrm>
        <a:prstGeom prst="roundRect">
          <a:avLst>
            <a:gd name="adj" fmla="val 10000"/>
          </a:avLst>
        </a:prstGeom>
        <a:gradFill rotWithShape="0">
          <a:gsLst>
            <a:gs pos="0">
              <a:schemeClr val="accent1">
                <a:alpha val="90000"/>
                <a:hueOff val="0"/>
                <a:satOff val="0"/>
                <a:lumOff val="0"/>
                <a:alphaOff val="-40000"/>
                <a:satMod val="103000"/>
                <a:lumMod val="102000"/>
                <a:tint val="94000"/>
              </a:schemeClr>
            </a:gs>
            <a:gs pos="50000">
              <a:schemeClr val="accent1">
                <a:alpha val="90000"/>
                <a:hueOff val="0"/>
                <a:satOff val="0"/>
                <a:lumOff val="0"/>
                <a:alphaOff val="-40000"/>
                <a:satMod val="110000"/>
                <a:lumMod val="100000"/>
                <a:shade val="100000"/>
              </a:schemeClr>
            </a:gs>
            <a:gs pos="100000">
              <a:schemeClr val="accent1">
                <a:alpha val="90000"/>
                <a:hueOff val="0"/>
                <a:satOff val="0"/>
                <a:lumOff val="0"/>
                <a:alpha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33020" rIns="49530" bIns="33020" numCol="1" spcCol="1270" rtlCol="1" anchor="ctr" anchorCtr="0">
          <a:noAutofit/>
        </a:bodyPr>
        <a:lstStyle/>
        <a:p>
          <a:pPr marL="0" lvl="0" indent="0" algn="ctr" defTabSz="1155700" rtl="1">
            <a:lnSpc>
              <a:spcPct val="90000"/>
            </a:lnSpc>
            <a:spcBef>
              <a:spcPct val="0"/>
            </a:spcBef>
            <a:spcAft>
              <a:spcPct val="35000"/>
            </a:spcAft>
            <a:buNone/>
          </a:pPr>
          <a:r>
            <a:rPr lang="he-IL" sz="2600" kern="1200" noProof="0" dirty="0">
              <a:latin typeface="Tahoma" panose="020B0604030504040204" pitchFamily="34" charset="0"/>
              <a:ea typeface="Tahoma" panose="020B0604030504040204" pitchFamily="34" charset="0"/>
              <a:cs typeface="Tahoma" panose="020B0604030504040204" pitchFamily="34" charset="0"/>
            </a:rPr>
            <a:t>כותרת שלב 3</a:t>
          </a:r>
        </a:p>
      </dsp:txBody>
      <dsp:txXfrm>
        <a:off x="61553" y="2658781"/>
        <a:ext cx="2122325" cy="81349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כותרת עליונה 1"/>
          <p:cNvSpPr>
            <a:spLocks noGrp="1"/>
          </p:cNvSpPr>
          <p:nvPr>
            <p:ph type="hdr" sz="quarter"/>
          </p:nvPr>
        </p:nvSpPr>
        <p:spPr>
          <a:xfrm>
            <a:off x="3884400" y="0"/>
            <a:ext cx="2973600" cy="458788"/>
          </a:xfrm>
          <a:prstGeom prst="rect">
            <a:avLst/>
          </a:prstGeom>
        </p:spPr>
        <p:txBody>
          <a:bodyPr vert="horz" lIns="91440" tIns="45720" rIns="91440" bIns="45720" rtlCol="1"/>
          <a:lstStyle>
            <a:lvl1pPr algn="r" rtl="1">
              <a:defRPr sz="1200"/>
            </a:lvl1pPr>
          </a:lstStyle>
          <a:p>
            <a:pPr rtl="1"/>
            <a:endParaRPr lang="he-IL" dirty="0">
              <a:latin typeface="Tahoma" panose="020B0604030504040204" pitchFamily="34" charset="0"/>
              <a:ea typeface="Tahoma" panose="020B0604030504040204" pitchFamily="34" charset="0"/>
              <a:cs typeface="Tahoma" panose="020B0604030504040204" pitchFamily="34" charset="0"/>
            </a:endParaRPr>
          </a:p>
        </p:txBody>
      </p:sp>
      <p:sp>
        <p:nvSpPr>
          <p:cNvPr id="3" name="מציין מיקום תאריך 2"/>
          <p:cNvSpPr>
            <a:spLocks noGrp="1"/>
          </p:cNvSpPr>
          <p:nvPr>
            <p:ph type="dt" sz="quarter" idx="1"/>
          </p:nvPr>
        </p:nvSpPr>
        <p:spPr>
          <a:xfrm>
            <a:off x="0" y="0"/>
            <a:ext cx="2971800" cy="458788"/>
          </a:xfrm>
          <a:prstGeom prst="rect">
            <a:avLst/>
          </a:prstGeom>
        </p:spPr>
        <p:txBody>
          <a:bodyPr vert="horz" lIns="91440" tIns="45720" rIns="91440" bIns="45720" rtlCol="1"/>
          <a:lstStyle>
            <a:lvl1pPr algn="r" rtl="1">
              <a:defRPr sz="1200"/>
            </a:lvl1pPr>
          </a:lstStyle>
          <a:p>
            <a:pPr algn="l" rtl="1"/>
            <a:fld id="{F88E257E-95FC-46EC-9539-284032A70F37}" type="datetime8">
              <a:rPr lang="he-IL" smtClean="0">
                <a:latin typeface="Tahoma" panose="020B0604030504040204" pitchFamily="34" charset="0"/>
                <a:ea typeface="Tahoma" panose="020B0604030504040204" pitchFamily="34" charset="0"/>
                <a:cs typeface="Tahoma" panose="020B0604030504040204" pitchFamily="34" charset="0"/>
              </a:rPr>
              <a:t>09 יוני 20</a:t>
            </a:fld>
            <a:endParaRPr lang="he-IL"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כותרת תחתונה 3"/>
          <p:cNvSpPr>
            <a:spLocks noGrp="1"/>
          </p:cNvSpPr>
          <p:nvPr>
            <p:ph type="ftr" sz="quarter" idx="2"/>
          </p:nvPr>
        </p:nvSpPr>
        <p:spPr>
          <a:xfrm>
            <a:off x="3884400" y="8685213"/>
            <a:ext cx="2973600" cy="458787"/>
          </a:xfrm>
          <a:prstGeom prst="rect">
            <a:avLst/>
          </a:prstGeom>
        </p:spPr>
        <p:txBody>
          <a:bodyPr vert="horz" lIns="91440" tIns="45720" rIns="91440" bIns="45720" rtlCol="1" anchor="b"/>
          <a:lstStyle>
            <a:lvl1pPr algn="r" rtl="1">
              <a:defRPr sz="1200"/>
            </a:lvl1pPr>
          </a:lstStyle>
          <a:p>
            <a:pPr rtl="1"/>
            <a:endParaRPr lang="he-IL" dirty="0">
              <a:latin typeface="Tahoma" panose="020B0604030504040204" pitchFamily="34" charset="0"/>
              <a:ea typeface="Tahoma" panose="020B0604030504040204" pitchFamily="34" charset="0"/>
              <a:cs typeface="Tahoma" panose="020B0604030504040204" pitchFamily="34" charset="0"/>
            </a:endParaRPr>
          </a:p>
        </p:txBody>
      </p:sp>
      <p:sp>
        <p:nvSpPr>
          <p:cNvPr id="5" name="מציין מיקום של מספר שקופית 4"/>
          <p:cNvSpPr>
            <a:spLocks noGrp="1"/>
          </p:cNvSpPr>
          <p:nvPr>
            <p:ph type="sldNum" sz="quarter" idx="3"/>
          </p:nvPr>
        </p:nvSpPr>
        <p:spPr>
          <a:xfrm>
            <a:off x="0" y="8685213"/>
            <a:ext cx="2971800" cy="458787"/>
          </a:xfrm>
          <a:prstGeom prst="rect">
            <a:avLst/>
          </a:prstGeom>
        </p:spPr>
        <p:txBody>
          <a:bodyPr vert="horz" lIns="91440" tIns="45720" rIns="91440" bIns="45720" rtlCol="1" anchor="b"/>
          <a:lstStyle>
            <a:lvl1pPr algn="r" rtl="1">
              <a:defRPr sz="1200"/>
            </a:lvl1pPr>
          </a:lstStyle>
          <a:p>
            <a:pPr algn="l" rtl="1"/>
            <a:fld id="{D9F912AB-2776-42F2-A957-313FC7EFEDB9}" type="slidenum">
              <a:rPr lang="he-IL">
                <a:latin typeface="Tahoma" panose="020B0604030504040204" pitchFamily="34" charset="0"/>
                <a:ea typeface="Tahoma" panose="020B0604030504040204" pitchFamily="34" charset="0"/>
                <a:cs typeface="Tahoma" panose="020B0604030504040204" pitchFamily="34" charset="0"/>
              </a:rPr>
              <a:pPr algn="l" rtl="1"/>
              <a:t>‹#›</a:t>
            </a:fld>
            <a:endParaRPr lang="he-IL"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מציין מיקום של תמונת שקופית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1" anchor="ctr"/>
          <a:lstStyle/>
          <a:p>
            <a:pPr rtl="1"/>
            <a:endParaRPr lang="he-IL" noProof="0" dirty="0"/>
          </a:p>
        </p:txBody>
      </p:sp>
      <p:sp>
        <p:nvSpPr>
          <p:cNvPr id="5" name="מציין מיקום הערות 4"/>
          <p:cNvSpPr>
            <a:spLocks noGrp="1"/>
          </p:cNvSpPr>
          <p:nvPr>
            <p:ph type="body" sz="quarter" idx="3"/>
          </p:nvPr>
        </p:nvSpPr>
        <p:spPr>
          <a:xfrm>
            <a:off x="685800" y="4343400"/>
            <a:ext cx="5486400" cy="4114800"/>
          </a:xfrm>
          <a:prstGeom prst="rect">
            <a:avLst/>
          </a:prstGeom>
        </p:spPr>
        <p:txBody>
          <a:bodyPr vert="horz" lIns="91440" tIns="45720" rIns="91440" bIns="45720" rtlCol="1"/>
          <a:lstStyle/>
          <a:p>
            <a:pPr lvl="0" rtl="1"/>
            <a:r>
              <a:rPr lang="he-IL" noProof="0" dirty="0"/>
              <a:t>לחץ כדי לערוך סגנונות טקסט של תבנית בסיס</a:t>
            </a:r>
          </a:p>
          <a:p>
            <a:pPr lvl="1" rtl="1"/>
            <a:r>
              <a:rPr lang="he-IL" noProof="0" dirty="0"/>
              <a:t>רמה שניה</a:t>
            </a:r>
          </a:p>
          <a:p>
            <a:pPr lvl="2" rtl="1"/>
            <a:r>
              <a:rPr lang="he-IL" noProof="0" dirty="0"/>
              <a:t>רמה שלישית</a:t>
            </a:r>
          </a:p>
          <a:p>
            <a:pPr lvl="3" rtl="1"/>
            <a:r>
              <a:rPr lang="he-IL" noProof="0" dirty="0"/>
              <a:t>רמה רביעית</a:t>
            </a:r>
          </a:p>
          <a:p>
            <a:pPr lvl="4" rtl="1"/>
            <a:r>
              <a:rPr lang="he-IL" noProof="0" dirty="0"/>
              <a:t>רמה חמישית</a:t>
            </a:r>
          </a:p>
        </p:txBody>
      </p:sp>
      <p:sp>
        <p:nvSpPr>
          <p:cNvPr id="8" name="מציין מיקום כותרת עליונה 1"/>
          <p:cNvSpPr>
            <a:spLocks noGrp="1"/>
          </p:cNvSpPr>
          <p:nvPr>
            <p:ph type="hdr" sz="quarter"/>
          </p:nvPr>
        </p:nvSpPr>
        <p:spPr>
          <a:xfrm>
            <a:off x="3884400" y="0"/>
            <a:ext cx="2973600" cy="458788"/>
          </a:xfrm>
          <a:prstGeom prst="rect">
            <a:avLst/>
          </a:prstGeom>
        </p:spPr>
        <p:txBody>
          <a:bodyPr vert="horz" lIns="91440" tIns="45720" rIns="91440" bIns="45720" rtlCol="1"/>
          <a:lstStyle>
            <a:lvl1pPr algn="r" rtl="1">
              <a:defRPr sz="1200">
                <a:latin typeface="Tahoma" panose="020B0604030504040204" pitchFamily="34" charset="0"/>
                <a:ea typeface="Tahoma" panose="020B0604030504040204" pitchFamily="34" charset="0"/>
                <a:cs typeface="Tahoma" panose="020B0604030504040204" pitchFamily="34" charset="0"/>
              </a:defRPr>
            </a:lvl1pPr>
          </a:lstStyle>
          <a:p>
            <a:endParaRPr lang="he-IL" noProof="0" dirty="0"/>
          </a:p>
        </p:txBody>
      </p:sp>
      <p:sp>
        <p:nvSpPr>
          <p:cNvPr id="9" name="מציין מיקום תאריך 2"/>
          <p:cNvSpPr>
            <a:spLocks noGrp="1"/>
          </p:cNvSpPr>
          <p:nvPr>
            <p:ph type="dt" sz="quarter" idx="1"/>
          </p:nvPr>
        </p:nvSpPr>
        <p:spPr>
          <a:xfrm>
            <a:off x="0" y="0"/>
            <a:ext cx="2971800" cy="458788"/>
          </a:xfrm>
          <a:prstGeom prst="rect">
            <a:avLst/>
          </a:prstGeom>
        </p:spPr>
        <p:txBody>
          <a:bodyPr vert="horz" lIns="91440" tIns="45720" rIns="91440" bIns="45720" rtlCol="1"/>
          <a:lstStyle>
            <a:lvl1pPr algn="r" rtl="1">
              <a:defRPr sz="1200">
                <a:latin typeface="Tahoma" panose="020B0604030504040204" pitchFamily="34" charset="0"/>
                <a:ea typeface="Tahoma" panose="020B0604030504040204" pitchFamily="34" charset="0"/>
                <a:cs typeface="Tahoma" panose="020B0604030504040204" pitchFamily="34" charset="0"/>
              </a:defRPr>
            </a:lvl1pPr>
          </a:lstStyle>
          <a:p>
            <a:pPr algn="l"/>
            <a:fld id="{F88E257E-95FC-46EC-9539-284032A70F37}" type="datetime8">
              <a:rPr lang="he-IL" noProof="0" smtClean="0"/>
              <a:pPr algn="l"/>
              <a:t>09 יוני 20</a:t>
            </a:fld>
            <a:endParaRPr lang="he-IL" noProof="0" dirty="0"/>
          </a:p>
        </p:txBody>
      </p:sp>
      <p:sp>
        <p:nvSpPr>
          <p:cNvPr id="10" name="מציין מיקום כותרת תחתונה 3"/>
          <p:cNvSpPr>
            <a:spLocks noGrp="1"/>
          </p:cNvSpPr>
          <p:nvPr>
            <p:ph type="ftr" sz="quarter" idx="4"/>
          </p:nvPr>
        </p:nvSpPr>
        <p:spPr>
          <a:xfrm>
            <a:off x="3884400" y="8685213"/>
            <a:ext cx="2973600" cy="458787"/>
          </a:xfrm>
          <a:prstGeom prst="rect">
            <a:avLst/>
          </a:prstGeom>
        </p:spPr>
        <p:txBody>
          <a:bodyPr vert="horz" lIns="91440" tIns="45720" rIns="91440" bIns="45720" rtlCol="1" anchor="b"/>
          <a:lstStyle>
            <a:lvl1pPr algn="r" rtl="1">
              <a:defRPr sz="1200">
                <a:latin typeface="Tahoma" panose="020B0604030504040204" pitchFamily="34" charset="0"/>
                <a:ea typeface="Tahoma" panose="020B0604030504040204" pitchFamily="34" charset="0"/>
                <a:cs typeface="Tahoma" panose="020B0604030504040204" pitchFamily="34" charset="0"/>
              </a:defRPr>
            </a:lvl1pPr>
          </a:lstStyle>
          <a:p>
            <a:endParaRPr lang="he-IL" noProof="0" dirty="0"/>
          </a:p>
        </p:txBody>
      </p:sp>
      <p:sp>
        <p:nvSpPr>
          <p:cNvPr id="11" name="מציין מיקום של מספר שקופית 4"/>
          <p:cNvSpPr>
            <a:spLocks noGrp="1"/>
          </p:cNvSpPr>
          <p:nvPr>
            <p:ph type="sldNum" sz="quarter" idx="5"/>
          </p:nvPr>
        </p:nvSpPr>
        <p:spPr>
          <a:xfrm>
            <a:off x="0" y="8685213"/>
            <a:ext cx="2971800" cy="458787"/>
          </a:xfrm>
          <a:prstGeom prst="rect">
            <a:avLst/>
          </a:prstGeom>
        </p:spPr>
        <p:txBody>
          <a:bodyPr vert="horz" lIns="91440" tIns="45720" rIns="91440" bIns="45720" rtlCol="1" anchor="b"/>
          <a:lstStyle>
            <a:lvl1pPr algn="r" rtl="1">
              <a:defRPr sz="1200">
                <a:latin typeface="Tahoma" panose="020B0604030504040204" pitchFamily="34" charset="0"/>
                <a:ea typeface="Tahoma" panose="020B0604030504040204" pitchFamily="34" charset="0"/>
                <a:cs typeface="Tahoma" panose="020B0604030504040204" pitchFamily="34" charset="0"/>
              </a:defRPr>
            </a:lvl1pPr>
          </a:lstStyle>
          <a:p>
            <a:pPr algn="l"/>
            <a:fld id="{D9F912AB-2776-42F2-A957-313FC7EFEDB9}" type="slidenum">
              <a:rPr lang="he-IL" noProof="0" smtClean="0"/>
              <a:pPr algn="l"/>
              <a:t>‹#›</a:t>
            </a:fld>
            <a:endParaRPr lang="he-IL" noProof="0"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1440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37160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82880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smtClean="0"/>
              <a:pPr algn="l"/>
              <a:t>1</a:t>
            </a:fld>
            <a:endParaRPr lang="he-IL" dirty="0"/>
          </a:p>
        </p:txBody>
      </p:sp>
    </p:spTree>
    <p:extLst>
      <p:ext uri="{BB962C8B-B14F-4D97-AF65-F5344CB8AC3E}">
        <p14:creationId xmlns:p14="http://schemas.microsoft.com/office/powerpoint/2010/main" val="125900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noProof="0" smtClean="0"/>
              <a:pPr algn="l"/>
              <a:t>35</a:t>
            </a:fld>
            <a:endParaRPr lang="he-IL" noProof="0" dirty="0"/>
          </a:p>
        </p:txBody>
      </p:sp>
    </p:spTree>
    <p:extLst>
      <p:ext uri="{BB962C8B-B14F-4D97-AF65-F5344CB8AC3E}">
        <p14:creationId xmlns:p14="http://schemas.microsoft.com/office/powerpoint/2010/main" val="33499012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noProof="0" smtClean="0"/>
              <a:pPr algn="l"/>
              <a:t>36</a:t>
            </a:fld>
            <a:endParaRPr lang="he-IL" noProof="0" dirty="0"/>
          </a:p>
        </p:txBody>
      </p:sp>
    </p:spTree>
    <p:extLst>
      <p:ext uri="{BB962C8B-B14F-4D97-AF65-F5344CB8AC3E}">
        <p14:creationId xmlns:p14="http://schemas.microsoft.com/office/powerpoint/2010/main" val="12854984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noProof="0" smtClean="0"/>
              <a:pPr algn="l"/>
              <a:t>37</a:t>
            </a:fld>
            <a:endParaRPr lang="he-IL" noProof="0" dirty="0"/>
          </a:p>
        </p:txBody>
      </p:sp>
    </p:spTree>
    <p:extLst>
      <p:ext uri="{BB962C8B-B14F-4D97-AF65-F5344CB8AC3E}">
        <p14:creationId xmlns:p14="http://schemas.microsoft.com/office/powerpoint/2010/main" val="19651550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noProof="0" smtClean="0"/>
              <a:pPr algn="l"/>
              <a:t>38</a:t>
            </a:fld>
            <a:endParaRPr lang="he-IL" noProof="0" dirty="0"/>
          </a:p>
        </p:txBody>
      </p:sp>
    </p:spTree>
    <p:extLst>
      <p:ext uri="{BB962C8B-B14F-4D97-AF65-F5344CB8AC3E}">
        <p14:creationId xmlns:p14="http://schemas.microsoft.com/office/powerpoint/2010/main" val="3777236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noProof="0" smtClean="0"/>
              <a:pPr algn="l"/>
              <a:t>2</a:t>
            </a:fld>
            <a:endParaRPr lang="he-IL" noProof="0" dirty="0"/>
          </a:p>
        </p:txBody>
      </p:sp>
    </p:spTree>
    <p:extLst>
      <p:ext uri="{BB962C8B-B14F-4D97-AF65-F5344CB8AC3E}">
        <p14:creationId xmlns:p14="http://schemas.microsoft.com/office/powerpoint/2010/main" val="1691320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noProof="0" smtClean="0"/>
              <a:pPr algn="l"/>
              <a:t>3</a:t>
            </a:fld>
            <a:endParaRPr lang="he-IL" noProof="0" dirty="0"/>
          </a:p>
        </p:txBody>
      </p:sp>
    </p:spTree>
    <p:extLst>
      <p:ext uri="{BB962C8B-B14F-4D97-AF65-F5344CB8AC3E}">
        <p14:creationId xmlns:p14="http://schemas.microsoft.com/office/powerpoint/2010/main" val="4282753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noProof="0" smtClean="0"/>
              <a:pPr algn="l"/>
              <a:t>4</a:t>
            </a:fld>
            <a:endParaRPr lang="he-IL" noProof="0" dirty="0"/>
          </a:p>
        </p:txBody>
      </p:sp>
    </p:spTree>
    <p:extLst>
      <p:ext uri="{BB962C8B-B14F-4D97-AF65-F5344CB8AC3E}">
        <p14:creationId xmlns:p14="http://schemas.microsoft.com/office/powerpoint/2010/main" val="23065429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noProof="0" smtClean="0"/>
              <a:pPr algn="l"/>
              <a:t>10</a:t>
            </a:fld>
            <a:endParaRPr lang="he-IL" noProof="0" dirty="0"/>
          </a:p>
        </p:txBody>
      </p:sp>
    </p:spTree>
    <p:extLst>
      <p:ext uri="{BB962C8B-B14F-4D97-AF65-F5344CB8AC3E}">
        <p14:creationId xmlns:p14="http://schemas.microsoft.com/office/powerpoint/2010/main" val="26665625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noProof="0" smtClean="0"/>
              <a:pPr algn="l"/>
              <a:t>30</a:t>
            </a:fld>
            <a:endParaRPr lang="he-IL" noProof="0" dirty="0"/>
          </a:p>
        </p:txBody>
      </p:sp>
    </p:spTree>
    <p:extLst>
      <p:ext uri="{BB962C8B-B14F-4D97-AF65-F5344CB8AC3E}">
        <p14:creationId xmlns:p14="http://schemas.microsoft.com/office/powerpoint/2010/main" val="23263029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noProof="0" smtClean="0"/>
              <a:pPr algn="l"/>
              <a:t>31</a:t>
            </a:fld>
            <a:endParaRPr lang="he-IL" noProof="0" dirty="0"/>
          </a:p>
        </p:txBody>
      </p:sp>
    </p:spTree>
    <p:extLst>
      <p:ext uri="{BB962C8B-B14F-4D97-AF65-F5344CB8AC3E}">
        <p14:creationId xmlns:p14="http://schemas.microsoft.com/office/powerpoint/2010/main" val="13796450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noProof="0" smtClean="0"/>
              <a:pPr algn="l"/>
              <a:t>32</a:t>
            </a:fld>
            <a:endParaRPr lang="he-IL" noProof="0" dirty="0"/>
          </a:p>
        </p:txBody>
      </p:sp>
    </p:spTree>
    <p:extLst>
      <p:ext uri="{BB962C8B-B14F-4D97-AF65-F5344CB8AC3E}">
        <p14:creationId xmlns:p14="http://schemas.microsoft.com/office/powerpoint/2010/main" val="11119395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noProof="0" smtClean="0"/>
              <a:pPr algn="l"/>
              <a:t>34</a:t>
            </a:fld>
            <a:endParaRPr lang="he-IL" noProof="0" dirty="0"/>
          </a:p>
        </p:txBody>
      </p:sp>
    </p:spTree>
    <p:extLst>
      <p:ext uri="{BB962C8B-B14F-4D97-AF65-F5344CB8AC3E}">
        <p14:creationId xmlns:p14="http://schemas.microsoft.com/office/powerpoint/2010/main" val="32884276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כותרת 1"/>
          <p:cNvSpPr>
            <a:spLocks noGrp="1"/>
          </p:cNvSpPr>
          <p:nvPr>
            <p:ph type="ctrTitle"/>
          </p:nvPr>
        </p:nvSpPr>
        <p:spPr>
          <a:xfrm>
            <a:off x="3503612" y="1905000"/>
            <a:ext cx="8229600" cy="2895600"/>
          </a:xfrm>
        </p:spPr>
        <p:txBody>
          <a:bodyPr rtlCol="1" anchor="b">
            <a:normAutofit/>
          </a:bodyPr>
          <a:lstStyle>
            <a:lvl1pPr algn="r" rtl="1">
              <a:lnSpc>
                <a:spcPct val="80000"/>
              </a:lnSpc>
              <a:defRPr sz="6600">
                <a:solidFill>
                  <a:schemeClr val="tx1"/>
                </a:solidFill>
              </a:defRPr>
            </a:lvl1pPr>
          </a:lstStyle>
          <a:p>
            <a:pPr rtl="1"/>
            <a:r>
              <a:rPr lang="he-IL" noProof="0"/>
              <a:t>לחץ כדי לערוך סגנון כותרת של תבנית בסיס</a:t>
            </a:r>
            <a:endParaRPr lang="he-IL" noProof="0" dirty="0"/>
          </a:p>
        </p:txBody>
      </p:sp>
      <p:sp>
        <p:nvSpPr>
          <p:cNvPr id="3" name="כותרת משנה 2"/>
          <p:cNvSpPr>
            <a:spLocks noGrp="1"/>
          </p:cNvSpPr>
          <p:nvPr>
            <p:ph type="subTitle" idx="1"/>
          </p:nvPr>
        </p:nvSpPr>
        <p:spPr>
          <a:xfrm>
            <a:off x="3503611" y="4876800"/>
            <a:ext cx="8229600" cy="1219200"/>
          </a:xfrm>
        </p:spPr>
        <p:txBody>
          <a:bodyPr rtlCol="1">
            <a:normAutofit/>
          </a:bodyPr>
          <a:lstStyle>
            <a:lvl1pPr marL="0" indent="0" algn="r" rtl="1">
              <a:spcBef>
                <a:spcPts val="0"/>
              </a:spcBef>
              <a:buNone/>
              <a:defRPr sz="2000" cap="all" spc="200" baseline="0">
                <a:solidFill>
                  <a:schemeClr val="accent1"/>
                </a:solidFill>
              </a:defRPr>
            </a:lvl1pPr>
            <a:lvl2pPr marL="457200" indent="0" algn="ctr" rtl="1">
              <a:buNone/>
              <a:defRPr>
                <a:solidFill>
                  <a:schemeClr val="tx1">
                    <a:tint val="75000"/>
                  </a:schemeClr>
                </a:solidFill>
              </a:defRPr>
            </a:lvl2pPr>
            <a:lvl3pPr marL="914400" indent="0" algn="ctr" rtl="1">
              <a:buNone/>
              <a:defRPr>
                <a:solidFill>
                  <a:schemeClr val="tx1">
                    <a:tint val="75000"/>
                  </a:schemeClr>
                </a:solidFill>
              </a:defRPr>
            </a:lvl3pPr>
            <a:lvl4pPr marL="1371600" indent="0" algn="ctr" rtl="1">
              <a:buNone/>
              <a:defRPr>
                <a:solidFill>
                  <a:schemeClr val="tx1">
                    <a:tint val="75000"/>
                  </a:schemeClr>
                </a:solidFill>
              </a:defRPr>
            </a:lvl4pPr>
            <a:lvl5pPr marL="1828800" indent="0" algn="ctr" rtl="1">
              <a:buNone/>
              <a:defRPr>
                <a:solidFill>
                  <a:schemeClr val="tx1">
                    <a:tint val="75000"/>
                  </a:schemeClr>
                </a:solidFill>
              </a:defRPr>
            </a:lvl5pPr>
            <a:lvl6pPr marL="2286000" indent="0" algn="ctr" rtl="1">
              <a:buNone/>
              <a:defRPr>
                <a:solidFill>
                  <a:schemeClr val="tx1">
                    <a:tint val="75000"/>
                  </a:schemeClr>
                </a:solidFill>
              </a:defRPr>
            </a:lvl6pPr>
            <a:lvl7pPr marL="2743200" indent="0" algn="ctr" rtl="1">
              <a:buNone/>
              <a:defRPr>
                <a:solidFill>
                  <a:schemeClr val="tx1">
                    <a:tint val="75000"/>
                  </a:schemeClr>
                </a:solidFill>
              </a:defRPr>
            </a:lvl7pPr>
            <a:lvl8pPr marL="3200400" indent="0" algn="ctr" rtl="1">
              <a:buNone/>
              <a:defRPr>
                <a:solidFill>
                  <a:schemeClr val="tx1">
                    <a:tint val="75000"/>
                  </a:schemeClr>
                </a:solidFill>
              </a:defRPr>
            </a:lvl8pPr>
            <a:lvl9pPr marL="3657600" indent="0" algn="ctr" rtl="1">
              <a:buNone/>
              <a:defRPr>
                <a:solidFill>
                  <a:schemeClr val="tx1">
                    <a:tint val="75000"/>
                  </a:schemeClr>
                </a:solidFill>
              </a:defRPr>
            </a:lvl9pPr>
          </a:lstStyle>
          <a:p>
            <a:pPr rtl="1"/>
            <a:r>
              <a:rPr lang="he-IL" noProof="0"/>
              <a:t>לחץ כדי לערוך סגנון כותרת משנה של תבנית בסיס</a:t>
            </a:r>
            <a:endParaRPr lang="he-IL" noProof="0" dirty="0"/>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rtlCol="1"/>
          <a:lstStyle/>
          <a:p>
            <a:pPr rtl="1"/>
            <a:r>
              <a:rPr lang="he-IL" noProof="0"/>
              <a:t>לחץ כדי לערוך סגנון כותרת של תבנית בסיס</a:t>
            </a:r>
            <a:endParaRPr lang="he-IL" noProof="0" dirty="0"/>
          </a:p>
        </p:txBody>
      </p:sp>
      <p:sp>
        <p:nvSpPr>
          <p:cNvPr id="3" name="מציין מיקום טקסט אנכי 2"/>
          <p:cNvSpPr>
            <a:spLocks noGrp="1"/>
          </p:cNvSpPr>
          <p:nvPr>
            <p:ph type="body" orient="vert" idx="1"/>
          </p:nvPr>
        </p:nvSpPr>
        <p:spPr/>
        <p:txBody>
          <a:bodyPr vert="eaVert" rtlCol="1"/>
          <a:lstStyle/>
          <a:p>
            <a:pPr lvl="0" rtl="1"/>
            <a:r>
              <a:rPr lang="he-IL" noProof="0"/>
              <a:t>לחץ כדי לערוך סגנונות טקסט של תבנית בסיס</a:t>
            </a:r>
          </a:p>
          <a:p>
            <a:pPr lvl="1" rtl="1"/>
            <a:r>
              <a:rPr lang="he-IL" noProof="0"/>
              <a:t>רמה שנייה</a:t>
            </a:r>
          </a:p>
          <a:p>
            <a:pPr lvl="2" rtl="1"/>
            <a:r>
              <a:rPr lang="he-IL" noProof="0"/>
              <a:t>רמה שלישית</a:t>
            </a:r>
          </a:p>
          <a:p>
            <a:pPr lvl="3" rtl="1"/>
            <a:r>
              <a:rPr lang="he-IL" noProof="0"/>
              <a:t>רמה רביעית</a:t>
            </a:r>
          </a:p>
          <a:p>
            <a:pPr lvl="4" rtl="1"/>
            <a:r>
              <a:rPr lang="he-IL" noProof="0"/>
              <a:t>רמה חמישית</a:t>
            </a:r>
            <a:endParaRPr lang="he-IL" noProof="0" dirty="0"/>
          </a:p>
        </p:txBody>
      </p:sp>
      <p:sp>
        <p:nvSpPr>
          <p:cNvPr id="4" name="מציין מיקום תאריך 3"/>
          <p:cNvSpPr>
            <a:spLocks noGrp="1"/>
          </p:cNvSpPr>
          <p:nvPr>
            <p:ph type="dt" sz="half" idx="10"/>
          </p:nvPr>
        </p:nvSpPr>
        <p:spPr/>
        <p:txBody>
          <a:bodyPr rtlCol="1"/>
          <a:lstStyle>
            <a:lvl1pPr>
              <a:defRPr/>
            </a:lvl1pPr>
          </a:lstStyle>
          <a:p>
            <a:fld id="{87055194-3DD5-4EFE-B1F0-0A8EABDAB8D5}" type="datetime8">
              <a:rPr lang="he-IL" smtClean="0"/>
              <a:pPr/>
              <a:t>09 יוני 20</a:t>
            </a:fld>
            <a:endParaRPr lang="he-IL" dirty="0"/>
          </a:p>
        </p:txBody>
      </p:sp>
      <p:sp>
        <p:nvSpPr>
          <p:cNvPr id="5" name="מציין מיקום כותרת תחתונה 4"/>
          <p:cNvSpPr>
            <a:spLocks noGrp="1"/>
          </p:cNvSpPr>
          <p:nvPr>
            <p:ph type="ftr" sz="quarter" idx="11"/>
          </p:nvPr>
        </p:nvSpPr>
        <p:spPr/>
        <p:txBody>
          <a:bodyPr rtlCol="1"/>
          <a:lstStyle/>
          <a:p>
            <a:pPr rtl="1"/>
            <a:endParaRPr lang="he-IL" noProof="0" dirty="0"/>
          </a:p>
        </p:txBody>
      </p:sp>
      <p:sp>
        <p:nvSpPr>
          <p:cNvPr id="6" name="מציין מיקום של מספר שקופית 5"/>
          <p:cNvSpPr>
            <a:spLocks noGrp="1"/>
          </p:cNvSpPr>
          <p:nvPr>
            <p:ph type="sldNum" sz="quarter" idx="12"/>
          </p:nvPr>
        </p:nvSpPr>
        <p:spPr/>
        <p:txBody>
          <a:bodyPr rtlCol="1"/>
          <a:lstStyle/>
          <a:p>
            <a:pPr rtl="1"/>
            <a:fld id="{2A013F82-EE5E-44EE-A61D-E31C6657F26F}" type="slidenum">
              <a:rPr lang="he-IL" noProof="0"/>
              <a:t>‹#›</a:t>
            </a:fld>
            <a:endParaRPr lang="he-IL" noProof="0" dirty="0"/>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1522413" y="381001"/>
            <a:ext cx="1524001" cy="5638800"/>
          </a:xfrm>
        </p:spPr>
        <p:txBody>
          <a:bodyPr vert="eaVert" rtlCol="1"/>
          <a:lstStyle/>
          <a:p>
            <a:pPr rtl="1"/>
            <a:r>
              <a:rPr lang="he-IL" noProof="0"/>
              <a:t>לחץ כדי לערוך סגנון כותרת של תבנית בסיס</a:t>
            </a:r>
            <a:endParaRPr lang="he-IL" noProof="0" dirty="0"/>
          </a:p>
        </p:txBody>
      </p:sp>
      <p:sp>
        <p:nvSpPr>
          <p:cNvPr id="3" name="מציין מיקום טקסט אנכי 2"/>
          <p:cNvSpPr>
            <a:spLocks noGrp="1"/>
          </p:cNvSpPr>
          <p:nvPr>
            <p:ph type="body" orient="vert" idx="1"/>
          </p:nvPr>
        </p:nvSpPr>
        <p:spPr>
          <a:xfrm>
            <a:off x="3273813" y="381001"/>
            <a:ext cx="7391399" cy="5638800"/>
          </a:xfrm>
        </p:spPr>
        <p:txBody>
          <a:bodyPr vert="eaVert" rtlCol="1"/>
          <a:lstStyle/>
          <a:p>
            <a:pPr lvl="0" rtl="1"/>
            <a:r>
              <a:rPr lang="he-IL" noProof="0"/>
              <a:t>לחץ כדי לערוך סגנונות טקסט של תבנית בסיס</a:t>
            </a:r>
          </a:p>
          <a:p>
            <a:pPr lvl="1" rtl="1"/>
            <a:r>
              <a:rPr lang="he-IL" noProof="0"/>
              <a:t>רמה שנייה</a:t>
            </a:r>
          </a:p>
          <a:p>
            <a:pPr lvl="2" rtl="1"/>
            <a:r>
              <a:rPr lang="he-IL" noProof="0"/>
              <a:t>רמה שלישית</a:t>
            </a:r>
          </a:p>
          <a:p>
            <a:pPr lvl="3" rtl="1"/>
            <a:r>
              <a:rPr lang="he-IL" noProof="0"/>
              <a:t>רמה רביעית</a:t>
            </a:r>
          </a:p>
          <a:p>
            <a:pPr lvl="4" rtl="1"/>
            <a:r>
              <a:rPr lang="he-IL" noProof="0"/>
              <a:t>רמה חמישית</a:t>
            </a:r>
            <a:endParaRPr lang="he-IL" noProof="0" dirty="0"/>
          </a:p>
        </p:txBody>
      </p:sp>
      <p:sp>
        <p:nvSpPr>
          <p:cNvPr id="4" name="מציין מיקום תאריך 3"/>
          <p:cNvSpPr>
            <a:spLocks noGrp="1"/>
          </p:cNvSpPr>
          <p:nvPr>
            <p:ph type="dt" sz="half" idx="10"/>
          </p:nvPr>
        </p:nvSpPr>
        <p:spPr/>
        <p:txBody>
          <a:bodyPr rtlCol="1"/>
          <a:lstStyle>
            <a:lvl1pPr>
              <a:defRPr/>
            </a:lvl1pPr>
          </a:lstStyle>
          <a:p>
            <a:fld id="{6BA5DE0C-9F4E-4F6A-B430-4879BBD5F9BB}" type="datetime8">
              <a:rPr lang="he-IL" smtClean="0"/>
              <a:pPr/>
              <a:t>09 יוני 20</a:t>
            </a:fld>
            <a:endParaRPr lang="he-IL" dirty="0"/>
          </a:p>
        </p:txBody>
      </p:sp>
      <p:sp>
        <p:nvSpPr>
          <p:cNvPr id="5" name="מציין מיקום כותרת תחתונה 4"/>
          <p:cNvSpPr>
            <a:spLocks noGrp="1"/>
          </p:cNvSpPr>
          <p:nvPr>
            <p:ph type="ftr" sz="quarter" idx="11"/>
          </p:nvPr>
        </p:nvSpPr>
        <p:spPr/>
        <p:txBody>
          <a:bodyPr rtlCol="1"/>
          <a:lstStyle/>
          <a:p>
            <a:pPr rtl="1"/>
            <a:endParaRPr lang="he-IL" noProof="0" dirty="0"/>
          </a:p>
        </p:txBody>
      </p:sp>
      <p:sp>
        <p:nvSpPr>
          <p:cNvPr id="6" name="מציין מיקום של מספר שקופית 5"/>
          <p:cNvSpPr>
            <a:spLocks noGrp="1"/>
          </p:cNvSpPr>
          <p:nvPr>
            <p:ph type="sldNum" sz="quarter" idx="12"/>
          </p:nvPr>
        </p:nvSpPr>
        <p:spPr/>
        <p:txBody>
          <a:bodyPr rtlCol="1"/>
          <a:lstStyle/>
          <a:p>
            <a:pPr rtl="1"/>
            <a:fld id="{2A013F82-EE5E-44EE-A61D-E31C6657F26F}" type="slidenum">
              <a:rPr lang="he-IL" noProof="0"/>
              <a:t>‹#›</a:t>
            </a:fld>
            <a:endParaRPr lang="he-IL" noProof="0" dirty="0"/>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rtlCol="1"/>
          <a:lstStyle/>
          <a:p>
            <a:pPr rtl="1"/>
            <a:r>
              <a:rPr lang="he-IL" noProof="0"/>
              <a:t>לחץ כדי לערוך סגנון כותרת של תבנית בסיס</a:t>
            </a:r>
            <a:endParaRPr lang="he-IL" noProof="0" dirty="0"/>
          </a:p>
        </p:txBody>
      </p:sp>
      <p:sp>
        <p:nvSpPr>
          <p:cNvPr id="3" name="מציין מיקום תוכן 2"/>
          <p:cNvSpPr>
            <a:spLocks noGrp="1"/>
          </p:cNvSpPr>
          <p:nvPr>
            <p:ph idx="1"/>
          </p:nvPr>
        </p:nvSpPr>
        <p:spPr/>
        <p:txBody>
          <a:bodyPr rtlCol="1"/>
          <a:lstStyle>
            <a:lvl5pPr algn="r" rtl="1">
              <a:defRPr/>
            </a:lvl5pPr>
            <a:lvl6pPr algn="r" rtl="1">
              <a:defRPr/>
            </a:lvl6pPr>
          </a:lstStyle>
          <a:p>
            <a:pPr lvl="0" rtl="1"/>
            <a:r>
              <a:rPr lang="he-IL" noProof="0"/>
              <a:t>לחץ כדי לערוך סגנונות טקסט של תבנית בסיס</a:t>
            </a:r>
          </a:p>
          <a:p>
            <a:pPr lvl="1" rtl="1"/>
            <a:r>
              <a:rPr lang="he-IL" noProof="0"/>
              <a:t>רמה שנייה</a:t>
            </a:r>
          </a:p>
          <a:p>
            <a:pPr lvl="2" rtl="1"/>
            <a:r>
              <a:rPr lang="he-IL" noProof="0"/>
              <a:t>רמה שלישית</a:t>
            </a:r>
          </a:p>
          <a:p>
            <a:pPr lvl="3" rtl="1"/>
            <a:r>
              <a:rPr lang="he-IL" noProof="0"/>
              <a:t>רמה רביעית</a:t>
            </a:r>
          </a:p>
          <a:p>
            <a:pPr lvl="4" rtl="1"/>
            <a:r>
              <a:rPr lang="he-IL" noProof="0"/>
              <a:t>רמה חמישית</a:t>
            </a:r>
            <a:endParaRPr lang="he-IL" noProof="0" dirty="0"/>
          </a:p>
        </p:txBody>
      </p:sp>
      <p:sp>
        <p:nvSpPr>
          <p:cNvPr id="4" name="מציין מיקום תאריך 3"/>
          <p:cNvSpPr>
            <a:spLocks noGrp="1"/>
          </p:cNvSpPr>
          <p:nvPr>
            <p:ph type="dt" sz="half" idx="10"/>
          </p:nvPr>
        </p:nvSpPr>
        <p:spPr/>
        <p:txBody>
          <a:bodyPr rtlCol="1"/>
          <a:lstStyle>
            <a:lvl1pPr>
              <a:defRPr/>
            </a:lvl1pPr>
          </a:lstStyle>
          <a:p>
            <a:fld id="{842B30E4-EE6A-43C9-AF8F-44192DEF1F96}" type="datetime8">
              <a:rPr lang="he-IL" smtClean="0"/>
              <a:pPr/>
              <a:t>09 יוני 20</a:t>
            </a:fld>
            <a:endParaRPr lang="he-IL" dirty="0"/>
          </a:p>
        </p:txBody>
      </p:sp>
      <p:sp>
        <p:nvSpPr>
          <p:cNvPr id="5" name="מציין מיקום כותרת תחתונה 4"/>
          <p:cNvSpPr>
            <a:spLocks noGrp="1"/>
          </p:cNvSpPr>
          <p:nvPr>
            <p:ph type="ftr" sz="quarter" idx="11"/>
          </p:nvPr>
        </p:nvSpPr>
        <p:spPr/>
        <p:txBody>
          <a:bodyPr rtlCol="1"/>
          <a:lstStyle/>
          <a:p>
            <a:pPr rtl="1"/>
            <a:endParaRPr lang="he-IL" noProof="0" dirty="0"/>
          </a:p>
        </p:txBody>
      </p:sp>
      <p:sp>
        <p:nvSpPr>
          <p:cNvPr id="6" name="מציין מיקום של מספר שקופית 5"/>
          <p:cNvSpPr>
            <a:spLocks noGrp="1"/>
          </p:cNvSpPr>
          <p:nvPr>
            <p:ph type="sldNum" sz="quarter" idx="12"/>
          </p:nvPr>
        </p:nvSpPr>
        <p:spPr/>
        <p:txBody>
          <a:bodyPr rtlCol="1"/>
          <a:lstStyle/>
          <a:p>
            <a:pPr rtl="1"/>
            <a:fld id="{2A013F82-EE5E-44EE-A61D-E31C6657F26F}" type="slidenum">
              <a:rPr lang="he-IL" noProof="0"/>
              <a:t>‹#›</a:t>
            </a:fld>
            <a:endParaRPr lang="he-IL" noProof="0" dirty="0"/>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כותרת 1"/>
          <p:cNvSpPr>
            <a:spLocks noGrp="1"/>
          </p:cNvSpPr>
          <p:nvPr>
            <p:ph type="title"/>
          </p:nvPr>
        </p:nvSpPr>
        <p:spPr>
          <a:xfrm>
            <a:off x="2894012" y="2514600"/>
            <a:ext cx="8692399" cy="2819400"/>
          </a:xfrm>
        </p:spPr>
        <p:txBody>
          <a:bodyPr rtlCol="1" anchor="b">
            <a:normAutofit/>
          </a:bodyPr>
          <a:lstStyle>
            <a:lvl1pPr algn="r" rtl="1">
              <a:lnSpc>
                <a:spcPct val="80000"/>
              </a:lnSpc>
              <a:defRPr sz="4800" b="0" cap="none" baseline="0"/>
            </a:lvl1pPr>
          </a:lstStyle>
          <a:p>
            <a:pPr rtl="1"/>
            <a:r>
              <a:rPr lang="he-IL" noProof="0"/>
              <a:t>לחץ כדי לערוך סגנון כותרת של תבנית בסיס</a:t>
            </a:r>
            <a:endParaRPr lang="he-IL" noProof="0" dirty="0"/>
          </a:p>
        </p:txBody>
      </p:sp>
      <p:sp>
        <p:nvSpPr>
          <p:cNvPr id="3" name="מציין מיקום טקסט 2"/>
          <p:cNvSpPr>
            <a:spLocks noGrp="1"/>
          </p:cNvSpPr>
          <p:nvPr>
            <p:ph type="body" idx="1"/>
          </p:nvPr>
        </p:nvSpPr>
        <p:spPr>
          <a:xfrm>
            <a:off x="2899611" y="5410200"/>
            <a:ext cx="8687333" cy="609601"/>
          </a:xfrm>
        </p:spPr>
        <p:txBody>
          <a:bodyPr rtlCol="1" anchor="t">
            <a:normAutofit/>
          </a:bodyPr>
          <a:lstStyle>
            <a:lvl1pPr marL="0" indent="0" algn="r" rtl="1">
              <a:spcBef>
                <a:spcPts val="0"/>
              </a:spcBef>
              <a:buNone/>
              <a:defRPr sz="2000" cap="all" spc="200" baseline="0">
                <a:solidFill>
                  <a:schemeClr val="accent1"/>
                </a:solidFill>
              </a:defRPr>
            </a:lvl1pPr>
            <a:lvl2pPr marL="457200" indent="0" algn="r" rtl="1">
              <a:buNone/>
              <a:defRPr sz="1800">
                <a:solidFill>
                  <a:schemeClr val="tx1">
                    <a:tint val="75000"/>
                  </a:schemeClr>
                </a:solidFill>
              </a:defRPr>
            </a:lvl2pPr>
            <a:lvl3pPr marL="914400" indent="0" algn="r" rtl="1">
              <a:buNone/>
              <a:defRPr sz="1600">
                <a:solidFill>
                  <a:schemeClr val="tx1">
                    <a:tint val="75000"/>
                  </a:schemeClr>
                </a:solidFill>
              </a:defRPr>
            </a:lvl3pPr>
            <a:lvl4pPr marL="1371600" indent="0" algn="r" rtl="1">
              <a:buNone/>
              <a:defRPr sz="1400">
                <a:solidFill>
                  <a:schemeClr val="tx1">
                    <a:tint val="75000"/>
                  </a:schemeClr>
                </a:solidFill>
              </a:defRPr>
            </a:lvl4pPr>
            <a:lvl5pPr marL="1828800" indent="0" algn="r" rtl="1">
              <a:buNone/>
              <a:defRPr sz="1400">
                <a:solidFill>
                  <a:schemeClr val="tx1">
                    <a:tint val="75000"/>
                  </a:schemeClr>
                </a:solidFill>
              </a:defRPr>
            </a:lvl5pPr>
            <a:lvl6pPr marL="2286000" indent="0" algn="r" rtl="1">
              <a:buNone/>
              <a:defRPr sz="1400">
                <a:solidFill>
                  <a:schemeClr val="tx1">
                    <a:tint val="75000"/>
                  </a:schemeClr>
                </a:solidFill>
              </a:defRPr>
            </a:lvl6pPr>
            <a:lvl7pPr marL="2743200" indent="0" algn="r" rtl="1">
              <a:buNone/>
              <a:defRPr sz="1400">
                <a:solidFill>
                  <a:schemeClr val="tx1">
                    <a:tint val="75000"/>
                  </a:schemeClr>
                </a:solidFill>
              </a:defRPr>
            </a:lvl7pPr>
            <a:lvl8pPr marL="3200400" indent="0" algn="r" rtl="1">
              <a:buNone/>
              <a:defRPr sz="1400">
                <a:solidFill>
                  <a:schemeClr val="tx1">
                    <a:tint val="75000"/>
                  </a:schemeClr>
                </a:solidFill>
              </a:defRPr>
            </a:lvl8pPr>
            <a:lvl9pPr marL="3657600" indent="0" algn="r" rtl="1">
              <a:buNone/>
              <a:defRPr sz="1400">
                <a:solidFill>
                  <a:schemeClr val="tx1">
                    <a:tint val="75000"/>
                  </a:schemeClr>
                </a:solidFill>
              </a:defRPr>
            </a:lvl9pPr>
          </a:lstStyle>
          <a:p>
            <a:pPr lvl="0" rtl="1"/>
            <a:r>
              <a:rPr lang="he-IL" noProof="0"/>
              <a:t>לחץ כדי לערוך סגנונות טקסט של תבנית בסיס</a:t>
            </a:r>
          </a:p>
        </p:txBody>
      </p:sp>
      <p:sp>
        <p:nvSpPr>
          <p:cNvPr id="4" name="מציין מיקום תאריך 3"/>
          <p:cNvSpPr>
            <a:spLocks noGrp="1"/>
          </p:cNvSpPr>
          <p:nvPr>
            <p:ph type="dt" sz="half" idx="10"/>
          </p:nvPr>
        </p:nvSpPr>
        <p:spPr/>
        <p:txBody>
          <a:bodyPr rtlCol="1"/>
          <a:lstStyle>
            <a:lvl1pPr>
              <a:defRPr/>
            </a:lvl1pPr>
          </a:lstStyle>
          <a:p>
            <a:fld id="{BB640AB3-A3E7-45E1-B171-0A79FECCC844}" type="datetime8">
              <a:rPr lang="he-IL" smtClean="0"/>
              <a:pPr/>
              <a:t>09 יוני 20</a:t>
            </a:fld>
            <a:endParaRPr lang="he-IL" dirty="0"/>
          </a:p>
        </p:txBody>
      </p:sp>
      <p:sp>
        <p:nvSpPr>
          <p:cNvPr id="5" name="מציין מיקום כותרת תחתונה 4"/>
          <p:cNvSpPr>
            <a:spLocks noGrp="1"/>
          </p:cNvSpPr>
          <p:nvPr>
            <p:ph type="ftr" sz="quarter" idx="11"/>
          </p:nvPr>
        </p:nvSpPr>
        <p:spPr/>
        <p:txBody>
          <a:bodyPr rtlCol="1"/>
          <a:lstStyle/>
          <a:p>
            <a:pPr rtl="1"/>
            <a:endParaRPr lang="he-IL" noProof="0" dirty="0"/>
          </a:p>
        </p:txBody>
      </p:sp>
      <p:sp>
        <p:nvSpPr>
          <p:cNvPr id="6" name="מציין מיקום של מספר שקופית 5"/>
          <p:cNvSpPr>
            <a:spLocks noGrp="1"/>
          </p:cNvSpPr>
          <p:nvPr>
            <p:ph type="sldNum" sz="quarter" idx="12"/>
          </p:nvPr>
        </p:nvSpPr>
        <p:spPr/>
        <p:txBody>
          <a:bodyPr rtlCol="1"/>
          <a:lstStyle/>
          <a:p>
            <a:pPr rtl="1"/>
            <a:fld id="{2A013F82-EE5E-44EE-A61D-E31C6657F26F}" type="slidenum">
              <a:rPr lang="he-IL" noProof="0"/>
              <a:t>‹#›</a:t>
            </a:fld>
            <a:endParaRPr lang="he-IL" noProof="0" dirty="0"/>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rtlCol="1"/>
          <a:lstStyle/>
          <a:p>
            <a:pPr rtl="1"/>
            <a:r>
              <a:rPr lang="he-IL" noProof="0"/>
              <a:t>לחץ כדי לערוך סגנון כותרת של תבנית בסיס</a:t>
            </a:r>
            <a:endParaRPr lang="he-IL" noProof="0" dirty="0"/>
          </a:p>
        </p:txBody>
      </p:sp>
      <p:sp>
        <p:nvSpPr>
          <p:cNvPr id="3" name="מציין מיקום תוכן 2"/>
          <p:cNvSpPr>
            <a:spLocks noGrp="1"/>
          </p:cNvSpPr>
          <p:nvPr>
            <p:ph sz="half" idx="1"/>
          </p:nvPr>
        </p:nvSpPr>
        <p:spPr>
          <a:xfrm>
            <a:off x="1504781" y="1905001"/>
            <a:ext cx="4419599" cy="4114800"/>
          </a:xfrm>
        </p:spPr>
        <p:txBody>
          <a:bodyPr rtlCol="1">
            <a:normAutofit/>
          </a:bodyPr>
          <a:lstStyle>
            <a:lvl1pPr algn="r" rtl="1">
              <a:defRPr sz="2400"/>
            </a:lvl1pPr>
            <a:lvl2pPr algn="r" rtl="1">
              <a:defRPr sz="2000"/>
            </a:lvl2pPr>
            <a:lvl3pPr algn="r" rtl="1">
              <a:defRPr sz="1800"/>
            </a:lvl3pPr>
            <a:lvl4pPr algn="r" rtl="1">
              <a:defRPr sz="1600"/>
            </a:lvl4pPr>
            <a:lvl5pPr algn="r" rtl="1">
              <a:defRPr sz="1600"/>
            </a:lvl5pPr>
            <a:lvl6pPr algn="r" rtl="1">
              <a:defRPr sz="1600"/>
            </a:lvl6pPr>
            <a:lvl7pPr algn="r" rtl="1">
              <a:defRPr sz="1600"/>
            </a:lvl7pPr>
            <a:lvl8pPr algn="r" rtl="1">
              <a:defRPr sz="1600"/>
            </a:lvl8pPr>
            <a:lvl9pPr algn="r" rtl="1">
              <a:defRPr sz="1600"/>
            </a:lvl9pPr>
          </a:lstStyle>
          <a:p>
            <a:pPr lvl="0" rtl="1"/>
            <a:r>
              <a:rPr lang="he-IL" noProof="0"/>
              <a:t>לחץ כדי לערוך סגנונות טקסט של תבנית בסיס</a:t>
            </a:r>
          </a:p>
          <a:p>
            <a:pPr lvl="1" rtl="1"/>
            <a:r>
              <a:rPr lang="he-IL" noProof="0"/>
              <a:t>רמה שנייה</a:t>
            </a:r>
          </a:p>
          <a:p>
            <a:pPr lvl="2" rtl="1"/>
            <a:r>
              <a:rPr lang="he-IL" noProof="0"/>
              <a:t>רמה שלישית</a:t>
            </a:r>
          </a:p>
          <a:p>
            <a:pPr lvl="3" rtl="1"/>
            <a:r>
              <a:rPr lang="he-IL" noProof="0"/>
              <a:t>רמה רביעית</a:t>
            </a:r>
          </a:p>
          <a:p>
            <a:pPr lvl="4" rtl="1"/>
            <a:r>
              <a:rPr lang="he-IL" noProof="0"/>
              <a:t>רמה חמישית</a:t>
            </a:r>
            <a:endParaRPr lang="he-IL" noProof="0" dirty="0"/>
          </a:p>
        </p:txBody>
      </p:sp>
      <p:sp>
        <p:nvSpPr>
          <p:cNvPr id="4" name="מציין מיקום תוכן 3"/>
          <p:cNvSpPr>
            <a:spLocks noGrp="1"/>
          </p:cNvSpPr>
          <p:nvPr>
            <p:ph sz="half" idx="2"/>
          </p:nvPr>
        </p:nvSpPr>
        <p:spPr>
          <a:xfrm>
            <a:off x="6229183" y="1905001"/>
            <a:ext cx="4419600" cy="4114800"/>
          </a:xfrm>
        </p:spPr>
        <p:txBody>
          <a:bodyPr rtlCol="1">
            <a:normAutofit/>
          </a:bodyPr>
          <a:lstStyle>
            <a:lvl1pPr algn="r" rtl="1">
              <a:defRPr sz="2400"/>
            </a:lvl1pPr>
            <a:lvl2pPr algn="r" rtl="1">
              <a:defRPr sz="2000"/>
            </a:lvl2pPr>
            <a:lvl3pPr algn="r" rtl="1">
              <a:defRPr sz="1800"/>
            </a:lvl3pPr>
            <a:lvl4pPr algn="r" rtl="1">
              <a:defRPr sz="1600"/>
            </a:lvl4pPr>
            <a:lvl5pPr algn="r" rtl="1">
              <a:defRPr sz="1600"/>
            </a:lvl5pPr>
            <a:lvl6pPr algn="r" rtl="1">
              <a:defRPr sz="1600"/>
            </a:lvl6pPr>
            <a:lvl7pPr algn="r" rtl="1">
              <a:defRPr sz="1600"/>
            </a:lvl7pPr>
            <a:lvl8pPr algn="r" rtl="1">
              <a:defRPr sz="1600"/>
            </a:lvl8pPr>
            <a:lvl9pPr algn="r" rtl="1">
              <a:defRPr sz="1600"/>
            </a:lvl9pPr>
          </a:lstStyle>
          <a:p>
            <a:pPr lvl="0" rtl="1"/>
            <a:r>
              <a:rPr lang="he-IL" noProof="0"/>
              <a:t>לחץ כדי לערוך סגנונות טקסט של תבנית בסיס</a:t>
            </a:r>
          </a:p>
          <a:p>
            <a:pPr lvl="1" rtl="1"/>
            <a:r>
              <a:rPr lang="he-IL" noProof="0"/>
              <a:t>רמה שנייה</a:t>
            </a:r>
          </a:p>
          <a:p>
            <a:pPr lvl="2" rtl="1"/>
            <a:r>
              <a:rPr lang="he-IL" noProof="0"/>
              <a:t>רמה שלישית</a:t>
            </a:r>
          </a:p>
          <a:p>
            <a:pPr lvl="3" rtl="1"/>
            <a:r>
              <a:rPr lang="he-IL" noProof="0"/>
              <a:t>רמה רביעית</a:t>
            </a:r>
          </a:p>
          <a:p>
            <a:pPr lvl="4" rtl="1"/>
            <a:r>
              <a:rPr lang="he-IL" noProof="0"/>
              <a:t>רמה חמישית</a:t>
            </a:r>
            <a:endParaRPr lang="he-IL" noProof="0" dirty="0"/>
          </a:p>
        </p:txBody>
      </p:sp>
      <p:sp>
        <p:nvSpPr>
          <p:cNvPr id="5" name="מציין מיקום תאריך 4"/>
          <p:cNvSpPr>
            <a:spLocks noGrp="1"/>
          </p:cNvSpPr>
          <p:nvPr>
            <p:ph type="dt" sz="half" idx="10"/>
          </p:nvPr>
        </p:nvSpPr>
        <p:spPr/>
        <p:txBody>
          <a:bodyPr rtlCol="1"/>
          <a:lstStyle>
            <a:lvl1pPr>
              <a:defRPr/>
            </a:lvl1pPr>
          </a:lstStyle>
          <a:p>
            <a:fld id="{619B7978-A4ED-4FD8-9C9F-9B3E1C0BAE13}" type="datetime8">
              <a:rPr lang="he-IL" smtClean="0"/>
              <a:pPr/>
              <a:t>09 יוני 20</a:t>
            </a:fld>
            <a:endParaRPr lang="he-IL" dirty="0"/>
          </a:p>
        </p:txBody>
      </p:sp>
      <p:sp>
        <p:nvSpPr>
          <p:cNvPr id="6" name="מציין מיקום כותרת תחתונה 5"/>
          <p:cNvSpPr>
            <a:spLocks noGrp="1"/>
          </p:cNvSpPr>
          <p:nvPr>
            <p:ph type="ftr" sz="quarter" idx="11"/>
          </p:nvPr>
        </p:nvSpPr>
        <p:spPr/>
        <p:txBody>
          <a:bodyPr rtlCol="1"/>
          <a:lstStyle/>
          <a:p>
            <a:pPr rtl="1"/>
            <a:endParaRPr lang="he-IL" noProof="0" dirty="0"/>
          </a:p>
        </p:txBody>
      </p:sp>
      <p:sp>
        <p:nvSpPr>
          <p:cNvPr id="7" name="מציין מיקום של מספר שקופית 6"/>
          <p:cNvSpPr>
            <a:spLocks noGrp="1"/>
          </p:cNvSpPr>
          <p:nvPr>
            <p:ph type="sldNum" sz="quarter" idx="12"/>
          </p:nvPr>
        </p:nvSpPr>
        <p:spPr/>
        <p:txBody>
          <a:bodyPr rtlCol="1"/>
          <a:lstStyle/>
          <a:p>
            <a:pPr rtl="1"/>
            <a:fld id="{2A013F82-EE5E-44EE-A61D-E31C6657F26F}" type="slidenum">
              <a:rPr lang="he-IL" noProof="0" smtClean="0"/>
              <a:t>‹#›</a:t>
            </a:fld>
            <a:endParaRPr lang="he-IL" noProof="0" dirty="0"/>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pPr rtl="1"/>
            <a:r>
              <a:rPr lang="he-IL" noProof="0"/>
              <a:t>לחץ כדי לערוך סגנון כותרת של תבנית בסיס</a:t>
            </a:r>
            <a:endParaRPr lang="he-IL" noProof="0" dirty="0"/>
          </a:p>
        </p:txBody>
      </p:sp>
      <p:sp>
        <p:nvSpPr>
          <p:cNvPr id="3" name="מציין מיקום טקסט 2"/>
          <p:cNvSpPr>
            <a:spLocks noGrp="1"/>
          </p:cNvSpPr>
          <p:nvPr>
            <p:ph type="body" idx="1"/>
          </p:nvPr>
        </p:nvSpPr>
        <p:spPr>
          <a:xfrm>
            <a:off x="1522411" y="1905000"/>
            <a:ext cx="4416552" cy="762000"/>
          </a:xfrm>
        </p:spPr>
        <p:txBody>
          <a:bodyPr rtlCol="1" anchor="ctr">
            <a:noAutofit/>
          </a:bodyPr>
          <a:lstStyle>
            <a:lvl1pPr marL="0" indent="0" algn="r" rtl="1">
              <a:spcBef>
                <a:spcPts val="0"/>
              </a:spcBef>
              <a:buNone/>
              <a:defRPr sz="2000" b="0" cap="all" spc="200" baseline="0">
                <a:solidFill>
                  <a:schemeClr val="accent1"/>
                </a:solidFill>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2000" b="1"/>
            </a:lvl2pPr>
            <a:lvl3pPr marL="914400" indent="0" algn="r" rtl="1">
              <a:buNone/>
              <a:defRPr sz="1800" b="1"/>
            </a:lvl3pPr>
            <a:lvl4pPr marL="1371600" indent="0" algn="r" rtl="1">
              <a:buNone/>
              <a:defRPr sz="1600" b="1"/>
            </a:lvl4pPr>
            <a:lvl5pPr marL="1828800" indent="0" algn="r" rtl="1">
              <a:buNone/>
              <a:defRPr sz="1600" b="1"/>
            </a:lvl5pPr>
            <a:lvl6pPr marL="2286000" indent="0" algn="r" rtl="1">
              <a:buNone/>
              <a:defRPr sz="1600" b="1"/>
            </a:lvl6pPr>
            <a:lvl7pPr marL="2743200" indent="0" algn="r" rtl="1">
              <a:buNone/>
              <a:defRPr sz="1600" b="1"/>
            </a:lvl7pPr>
            <a:lvl8pPr marL="3200400" indent="0" algn="r" rtl="1">
              <a:buNone/>
              <a:defRPr sz="1600" b="1"/>
            </a:lvl8pPr>
            <a:lvl9pPr marL="3657600" indent="0" algn="r" rtl="1">
              <a:buNone/>
              <a:defRPr sz="1600" b="1"/>
            </a:lvl9pPr>
          </a:lstStyle>
          <a:p>
            <a:pPr lvl="0" rtl="1"/>
            <a:r>
              <a:rPr lang="he-IL" noProof="0"/>
              <a:t>לחץ כדי לערוך סגנונות טקסט של תבנית בסיס</a:t>
            </a:r>
          </a:p>
        </p:txBody>
      </p:sp>
      <p:sp>
        <p:nvSpPr>
          <p:cNvPr id="4" name="מציין מיקום תוכן 3"/>
          <p:cNvSpPr>
            <a:spLocks noGrp="1"/>
          </p:cNvSpPr>
          <p:nvPr>
            <p:ph sz="half" idx="2"/>
          </p:nvPr>
        </p:nvSpPr>
        <p:spPr>
          <a:xfrm>
            <a:off x="1522411" y="2743201"/>
            <a:ext cx="4416552" cy="3276600"/>
          </a:xfrm>
        </p:spPr>
        <p:txBody>
          <a:bodyPr rtlCol="1">
            <a:normAutofit/>
          </a:bodyPr>
          <a:lstStyle>
            <a:lvl1pPr algn="r" rtl="1">
              <a:defRPr sz="2400">
                <a:latin typeface="Tahoma" panose="020B0604030504040204" pitchFamily="34" charset="0"/>
                <a:ea typeface="Tahoma" panose="020B0604030504040204" pitchFamily="34" charset="0"/>
                <a:cs typeface="Tahoma" panose="020B0604030504040204" pitchFamily="34" charset="0"/>
              </a:defRPr>
            </a:lvl1pPr>
            <a:lvl2pPr algn="r" rtl="1">
              <a:defRPr sz="2000">
                <a:latin typeface="Tahoma" panose="020B0604030504040204" pitchFamily="34" charset="0"/>
                <a:ea typeface="Tahoma" panose="020B0604030504040204" pitchFamily="34" charset="0"/>
                <a:cs typeface="Tahoma" panose="020B0604030504040204" pitchFamily="34" charset="0"/>
              </a:defRPr>
            </a:lvl2pPr>
            <a:lvl3pPr algn="r" rtl="1">
              <a:defRPr sz="1800">
                <a:latin typeface="Tahoma" panose="020B0604030504040204" pitchFamily="34" charset="0"/>
                <a:ea typeface="Tahoma" panose="020B0604030504040204" pitchFamily="34" charset="0"/>
                <a:cs typeface="Tahoma" panose="020B0604030504040204" pitchFamily="34" charset="0"/>
              </a:defRPr>
            </a:lvl3pPr>
            <a:lvl4pPr algn="r" rtl="1">
              <a:defRPr sz="1600">
                <a:latin typeface="Tahoma" panose="020B0604030504040204" pitchFamily="34" charset="0"/>
                <a:ea typeface="Tahoma" panose="020B0604030504040204" pitchFamily="34" charset="0"/>
                <a:cs typeface="Tahoma" panose="020B0604030504040204" pitchFamily="34" charset="0"/>
              </a:defRPr>
            </a:lvl4pPr>
            <a:lvl5pPr algn="r" rtl="1">
              <a:defRPr sz="1600">
                <a:latin typeface="Tahoma" panose="020B0604030504040204" pitchFamily="34" charset="0"/>
                <a:ea typeface="Tahoma" panose="020B0604030504040204" pitchFamily="34" charset="0"/>
                <a:cs typeface="Tahoma" panose="020B0604030504040204" pitchFamily="34" charset="0"/>
              </a:defRPr>
            </a:lvl5pPr>
            <a:lvl6pPr algn="r" rtl="1">
              <a:defRPr sz="1600"/>
            </a:lvl6pPr>
            <a:lvl7pPr algn="r" rtl="1">
              <a:defRPr sz="1600"/>
            </a:lvl7pPr>
            <a:lvl8pPr algn="r" rtl="1">
              <a:defRPr sz="1600"/>
            </a:lvl8pPr>
            <a:lvl9pPr algn="r" rtl="1">
              <a:defRPr sz="1600"/>
            </a:lvl9pPr>
          </a:lstStyle>
          <a:p>
            <a:pPr lvl="0" rtl="1"/>
            <a:r>
              <a:rPr lang="he-IL" noProof="0"/>
              <a:t>לחץ כדי לערוך סגנונות טקסט של תבנית בסיס</a:t>
            </a:r>
          </a:p>
          <a:p>
            <a:pPr lvl="1" rtl="1"/>
            <a:r>
              <a:rPr lang="he-IL" noProof="0"/>
              <a:t>רמה שנייה</a:t>
            </a:r>
          </a:p>
          <a:p>
            <a:pPr lvl="2" rtl="1"/>
            <a:r>
              <a:rPr lang="he-IL" noProof="0"/>
              <a:t>רמה שלישית</a:t>
            </a:r>
          </a:p>
          <a:p>
            <a:pPr lvl="3" rtl="1"/>
            <a:r>
              <a:rPr lang="he-IL" noProof="0"/>
              <a:t>רמה רביעית</a:t>
            </a:r>
          </a:p>
          <a:p>
            <a:pPr lvl="4" rtl="1"/>
            <a:r>
              <a:rPr lang="he-IL" noProof="0"/>
              <a:t>רמה חמישית</a:t>
            </a:r>
            <a:endParaRPr lang="he-IL" noProof="0" dirty="0"/>
          </a:p>
        </p:txBody>
      </p:sp>
      <p:sp>
        <p:nvSpPr>
          <p:cNvPr id="5" name="מציין מיקום טקסט 4"/>
          <p:cNvSpPr>
            <a:spLocks noGrp="1"/>
          </p:cNvSpPr>
          <p:nvPr>
            <p:ph type="body" sz="quarter" idx="3"/>
          </p:nvPr>
        </p:nvSpPr>
        <p:spPr>
          <a:xfrm>
            <a:off x="6249861" y="1905000"/>
            <a:ext cx="4416552" cy="762000"/>
          </a:xfrm>
        </p:spPr>
        <p:txBody>
          <a:bodyPr rtlCol="1" anchor="ctr">
            <a:noAutofit/>
          </a:bodyPr>
          <a:lstStyle>
            <a:lvl1pPr marL="0" indent="0" algn="r" rtl="1">
              <a:spcBef>
                <a:spcPts val="0"/>
              </a:spcBef>
              <a:buNone/>
              <a:defRPr sz="2000" b="0" cap="all" spc="200" baseline="0">
                <a:solidFill>
                  <a:schemeClr val="accent1"/>
                </a:solidFill>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2000" b="1"/>
            </a:lvl2pPr>
            <a:lvl3pPr marL="914400" indent="0" algn="r" rtl="1">
              <a:buNone/>
              <a:defRPr sz="1800" b="1"/>
            </a:lvl3pPr>
            <a:lvl4pPr marL="1371600" indent="0" algn="r" rtl="1">
              <a:buNone/>
              <a:defRPr sz="1600" b="1"/>
            </a:lvl4pPr>
            <a:lvl5pPr marL="1828800" indent="0" algn="r" rtl="1">
              <a:buNone/>
              <a:defRPr sz="1600" b="1"/>
            </a:lvl5pPr>
            <a:lvl6pPr marL="2286000" indent="0" algn="r" rtl="1">
              <a:buNone/>
              <a:defRPr sz="1600" b="1"/>
            </a:lvl6pPr>
            <a:lvl7pPr marL="2743200" indent="0" algn="r" rtl="1">
              <a:buNone/>
              <a:defRPr sz="1600" b="1"/>
            </a:lvl7pPr>
            <a:lvl8pPr marL="3200400" indent="0" algn="r" rtl="1">
              <a:buNone/>
              <a:defRPr sz="1600" b="1"/>
            </a:lvl8pPr>
            <a:lvl9pPr marL="3657600" indent="0" algn="r" rtl="1">
              <a:buNone/>
              <a:defRPr sz="1600" b="1"/>
            </a:lvl9pPr>
          </a:lstStyle>
          <a:p>
            <a:pPr lvl="0" rtl="1"/>
            <a:r>
              <a:rPr lang="he-IL" noProof="0"/>
              <a:t>לחץ כדי לערוך סגנונות טקסט של תבנית בסיס</a:t>
            </a:r>
          </a:p>
        </p:txBody>
      </p:sp>
      <p:sp>
        <p:nvSpPr>
          <p:cNvPr id="6" name="מציין מיקום תוכן 5"/>
          <p:cNvSpPr>
            <a:spLocks noGrp="1"/>
          </p:cNvSpPr>
          <p:nvPr>
            <p:ph sz="quarter" idx="4"/>
          </p:nvPr>
        </p:nvSpPr>
        <p:spPr>
          <a:xfrm>
            <a:off x="6249861" y="2743201"/>
            <a:ext cx="4416552" cy="3276600"/>
          </a:xfrm>
        </p:spPr>
        <p:txBody>
          <a:bodyPr rtlCol="1">
            <a:normAutofit/>
          </a:bodyPr>
          <a:lstStyle>
            <a:lvl1pPr algn="r" rtl="1">
              <a:defRPr sz="2400">
                <a:latin typeface="Tahoma" panose="020B0604030504040204" pitchFamily="34" charset="0"/>
                <a:ea typeface="Tahoma" panose="020B0604030504040204" pitchFamily="34" charset="0"/>
                <a:cs typeface="Tahoma" panose="020B0604030504040204" pitchFamily="34" charset="0"/>
              </a:defRPr>
            </a:lvl1pPr>
            <a:lvl2pPr algn="r" rtl="1">
              <a:defRPr sz="2000">
                <a:latin typeface="Tahoma" panose="020B0604030504040204" pitchFamily="34" charset="0"/>
                <a:ea typeface="Tahoma" panose="020B0604030504040204" pitchFamily="34" charset="0"/>
                <a:cs typeface="Tahoma" panose="020B0604030504040204" pitchFamily="34" charset="0"/>
              </a:defRPr>
            </a:lvl2pPr>
            <a:lvl3pPr algn="r" rtl="1">
              <a:defRPr sz="1800">
                <a:latin typeface="Tahoma" panose="020B0604030504040204" pitchFamily="34" charset="0"/>
                <a:ea typeface="Tahoma" panose="020B0604030504040204" pitchFamily="34" charset="0"/>
                <a:cs typeface="Tahoma" panose="020B0604030504040204" pitchFamily="34" charset="0"/>
              </a:defRPr>
            </a:lvl3pPr>
            <a:lvl4pPr algn="r" rtl="1">
              <a:defRPr sz="1600">
                <a:latin typeface="Tahoma" panose="020B0604030504040204" pitchFamily="34" charset="0"/>
                <a:ea typeface="Tahoma" panose="020B0604030504040204" pitchFamily="34" charset="0"/>
                <a:cs typeface="Tahoma" panose="020B0604030504040204" pitchFamily="34" charset="0"/>
              </a:defRPr>
            </a:lvl4pPr>
            <a:lvl5pPr algn="r" rtl="1">
              <a:defRPr sz="1600">
                <a:latin typeface="Tahoma" panose="020B0604030504040204" pitchFamily="34" charset="0"/>
                <a:ea typeface="Tahoma" panose="020B0604030504040204" pitchFamily="34" charset="0"/>
                <a:cs typeface="Tahoma" panose="020B0604030504040204" pitchFamily="34" charset="0"/>
              </a:defRPr>
            </a:lvl5pPr>
            <a:lvl6pPr algn="r" rtl="1">
              <a:defRPr sz="1600"/>
            </a:lvl6pPr>
            <a:lvl7pPr algn="r" rtl="1">
              <a:defRPr sz="1600"/>
            </a:lvl7pPr>
            <a:lvl8pPr algn="r" rtl="1">
              <a:defRPr sz="1600"/>
            </a:lvl8pPr>
            <a:lvl9pPr algn="r" rtl="1">
              <a:defRPr sz="1600"/>
            </a:lvl9pPr>
          </a:lstStyle>
          <a:p>
            <a:pPr lvl="0" rtl="1"/>
            <a:r>
              <a:rPr lang="he-IL" noProof="0"/>
              <a:t>לחץ כדי לערוך סגנונות טקסט של תבנית בסיס</a:t>
            </a:r>
          </a:p>
          <a:p>
            <a:pPr lvl="1" rtl="1"/>
            <a:r>
              <a:rPr lang="he-IL" noProof="0"/>
              <a:t>רמה שנייה</a:t>
            </a:r>
          </a:p>
          <a:p>
            <a:pPr lvl="2" rtl="1"/>
            <a:r>
              <a:rPr lang="he-IL" noProof="0"/>
              <a:t>רמה שלישית</a:t>
            </a:r>
          </a:p>
          <a:p>
            <a:pPr lvl="3" rtl="1"/>
            <a:r>
              <a:rPr lang="he-IL" noProof="0"/>
              <a:t>רמה רביעית</a:t>
            </a:r>
          </a:p>
          <a:p>
            <a:pPr lvl="4" rtl="1"/>
            <a:r>
              <a:rPr lang="he-IL" noProof="0"/>
              <a:t>רמה חמישית</a:t>
            </a:r>
            <a:endParaRPr lang="he-IL" noProof="0" dirty="0"/>
          </a:p>
        </p:txBody>
      </p:sp>
      <p:sp>
        <p:nvSpPr>
          <p:cNvPr id="7" name="מציין מיקום תאריך 6"/>
          <p:cNvSpPr>
            <a:spLocks noGrp="1"/>
          </p:cNvSpPr>
          <p:nvPr>
            <p:ph type="dt" sz="half" idx="10"/>
          </p:nvPr>
        </p:nvSpPr>
        <p:spPr/>
        <p:txBody>
          <a:bodyPr rtlCol="1"/>
          <a:lstStyle>
            <a:lvl1pPr>
              <a:defRPr>
                <a:latin typeface="Tahoma" panose="020B0604030504040204" pitchFamily="34" charset="0"/>
                <a:ea typeface="Tahoma" panose="020B0604030504040204" pitchFamily="34" charset="0"/>
                <a:cs typeface="Tahoma" panose="020B0604030504040204" pitchFamily="34" charset="0"/>
              </a:defRPr>
            </a:lvl1pPr>
          </a:lstStyle>
          <a:p>
            <a:fld id="{B7D0E6D8-C907-4C24-8D9D-11CF9E45280B}" type="datetime8">
              <a:rPr lang="he-IL" smtClean="0"/>
              <a:pPr/>
              <a:t>09 יוני 20</a:t>
            </a:fld>
            <a:endParaRPr lang="he-IL" dirty="0"/>
          </a:p>
        </p:txBody>
      </p:sp>
      <p:sp>
        <p:nvSpPr>
          <p:cNvPr id="8" name="מציין מיקום כותרת תחתונה 7"/>
          <p:cNvSpPr>
            <a:spLocks noGrp="1"/>
          </p:cNvSpPr>
          <p:nvPr>
            <p:ph type="ftr" sz="quarter" idx="11"/>
          </p:nvPr>
        </p:nvSpPr>
        <p:spPr/>
        <p:txBody>
          <a:bodyPr rtlCol="1"/>
          <a:lstStyle>
            <a:lvl1pPr>
              <a:defRPr>
                <a:latin typeface="Tahoma" panose="020B0604030504040204" pitchFamily="34" charset="0"/>
                <a:ea typeface="Tahoma" panose="020B0604030504040204" pitchFamily="34" charset="0"/>
                <a:cs typeface="Tahoma" panose="020B0604030504040204" pitchFamily="34" charset="0"/>
              </a:defRPr>
            </a:lvl1pPr>
          </a:lstStyle>
          <a:p>
            <a:endParaRPr lang="he-IL" noProof="0" dirty="0"/>
          </a:p>
        </p:txBody>
      </p:sp>
      <p:sp>
        <p:nvSpPr>
          <p:cNvPr id="9" name="מציין מיקום של מספר שקופית 8"/>
          <p:cNvSpPr>
            <a:spLocks noGrp="1"/>
          </p:cNvSpPr>
          <p:nvPr>
            <p:ph type="sldNum" sz="quarter" idx="12"/>
          </p:nvPr>
        </p:nvSpPr>
        <p:spPr/>
        <p:txBody>
          <a:bodyPr rtlCol="1"/>
          <a:lstStyle>
            <a:lvl1pPr>
              <a:defRPr>
                <a:latin typeface="Tahoma" panose="020B0604030504040204" pitchFamily="34" charset="0"/>
                <a:ea typeface="Tahoma" panose="020B0604030504040204" pitchFamily="34" charset="0"/>
                <a:cs typeface="Tahoma" panose="020B0604030504040204" pitchFamily="34" charset="0"/>
              </a:defRPr>
            </a:lvl1pPr>
          </a:lstStyle>
          <a:p>
            <a:fld id="{2A013F82-EE5E-44EE-A61D-E31C6657F26F}" type="slidenum">
              <a:rPr lang="he-IL" noProof="0" smtClean="0"/>
              <a:pPr/>
              <a:t>‹#›</a:t>
            </a:fld>
            <a:endParaRPr lang="he-IL" noProof="0" dirty="0"/>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rtlCol="1"/>
          <a:lstStyle/>
          <a:p>
            <a:pPr rtl="1"/>
            <a:r>
              <a:rPr lang="he-IL" noProof="0"/>
              <a:t>לחץ כדי לערוך סגנון כותרת של תבנית בסיס</a:t>
            </a:r>
            <a:endParaRPr lang="he-IL" noProof="0" dirty="0"/>
          </a:p>
        </p:txBody>
      </p:sp>
      <p:sp>
        <p:nvSpPr>
          <p:cNvPr id="3" name="מציין מיקום תאריך 2"/>
          <p:cNvSpPr>
            <a:spLocks noGrp="1"/>
          </p:cNvSpPr>
          <p:nvPr>
            <p:ph type="dt" sz="half" idx="10"/>
          </p:nvPr>
        </p:nvSpPr>
        <p:spPr/>
        <p:txBody>
          <a:bodyPr rtlCol="1"/>
          <a:lstStyle>
            <a:lvl1pPr>
              <a:defRPr/>
            </a:lvl1pPr>
          </a:lstStyle>
          <a:p>
            <a:fld id="{63962DC1-B8BD-4928-A135-BAF072F87775}" type="datetime8">
              <a:rPr lang="he-IL" smtClean="0"/>
              <a:pPr/>
              <a:t>09 יוני 20</a:t>
            </a:fld>
            <a:endParaRPr lang="he-IL" dirty="0"/>
          </a:p>
        </p:txBody>
      </p:sp>
      <p:sp>
        <p:nvSpPr>
          <p:cNvPr id="4" name="מציין מיקום כותרת תחתונה 3"/>
          <p:cNvSpPr>
            <a:spLocks noGrp="1"/>
          </p:cNvSpPr>
          <p:nvPr>
            <p:ph type="ftr" sz="quarter" idx="11"/>
          </p:nvPr>
        </p:nvSpPr>
        <p:spPr/>
        <p:txBody>
          <a:bodyPr rtlCol="1"/>
          <a:lstStyle/>
          <a:p>
            <a:pPr rtl="1"/>
            <a:endParaRPr lang="he-IL" noProof="0" dirty="0"/>
          </a:p>
        </p:txBody>
      </p:sp>
      <p:sp>
        <p:nvSpPr>
          <p:cNvPr id="5" name="מציין מיקום של מספר שקופית 4"/>
          <p:cNvSpPr>
            <a:spLocks noGrp="1"/>
          </p:cNvSpPr>
          <p:nvPr>
            <p:ph type="sldNum" sz="quarter" idx="12"/>
          </p:nvPr>
        </p:nvSpPr>
        <p:spPr/>
        <p:txBody>
          <a:bodyPr rtlCol="1"/>
          <a:lstStyle/>
          <a:p>
            <a:pPr rtl="1"/>
            <a:fld id="{2A013F82-EE5E-44EE-A61D-E31C6657F26F}" type="slidenum">
              <a:rPr lang="he-IL" noProof="0"/>
              <a:t>‹#›</a:t>
            </a:fld>
            <a:endParaRPr lang="he-IL" noProof="0" dirty="0"/>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bg>
      <p:bgPr>
        <a:solidFill>
          <a:schemeClr val="bg2"/>
        </a:solidFill>
        <a:effectLst/>
      </p:bgPr>
    </p:bg>
    <p:spTree>
      <p:nvGrpSpPr>
        <p:cNvPr id="1" name=""/>
        <p:cNvGrpSpPr/>
        <p:nvPr/>
      </p:nvGrpSpPr>
      <p:grpSpPr>
        <a:xfrm>
          <a:off x="0" y="0"/>
          <a:ext cx="0" cy="0"/>
          <a:chOff x="0" y="0"/>
          <a:chExt cx="0" cy="0"/>
        </a:xfrm>
      </p:grpSpPr>
      <p:sp>
        <p:nvSpPr>
          <p:cNvPr id="2" name="מציין מיקום תאריך 1"/>
          <p:cNvSpPr>
            <a:spLocks noGrp="1"/>
          </p:cNvSpPr>
          <p:nvPr>
            <p:ph type="dt" sz="half" idx="10"/>
          </p:nvPr>
        </p:nvSpPr>
        <p:spPr/>
        <p:txBody>
          <a:bodyPr rtlCol="1"/>
          <a:lstStyle>
            <a:lvl1pPr>
              <a:defRPr/>
            </a:lvl1pPr>
          </a:lstStyle>
          <a:p>
            <a:fld id="{AC697E99-AED0-4DE1-92D1-EE330CDD0AC8}" type="datetime8">
              <a:rPr lang="he-IL" smtClean="0"/>
              <a:pPr/>
              <a:t>09 יוני 20</a:t>
            </a:fld>
            <a:endParaRPr lang="he-IL" dirty="0"/>
          </a:p>
        </p:txBody>
      </p:sp>
      <p:sp>
        <p:nvSpPr>
          <p:cNvPr id="3" name="מציין מיקום כותרת תחתונה 2"/>
          <p:cNvSpPr>
            <a:spLocks noGrp="1"/>
          </p:cNvSpPr>
          <p:nvPr>
            <p:ph type="ftr" sz="quarter" idx="11"/>
          </p:nvPr>
        </p:nvSpPr>
        <p:spPr/>
        <p:txBody>
          <a:bodyPr rtlCol="1"/>
          <a:lstStyle/>
          <a:p>
            <a:pPr rtl="1"/>
            <a:endParaRPr lang="he-IL" noProof="0" dirty="0"/>
          </a:p>
        </p:txBody>
      </p:sp>
      <p:sp>
        <p:nvSpPr>
          <p:cNvPr id="4" name="מציין מיקום של מספר שקופית 3"/>
          <p:cNvSpPr>
            <a:spLocks noGrp="1"/>
          </p:cNvSpPr>
          <p:nvPr>
            <p:ph type="sldNum" sz="quarter" idx="12"/>
          </p:nvPr>
        </p:nvSpPr>
        <p:spPr/>
        <p:txBody>
          <a:bodyPr rtlCol="1"/>
          <a:lstStyle/>
          <a:p>
            <a:pPr rtl="1"/>
            <a:fld id="{2A013F82-EE5E-44EE-A61D-E31C6657F26F}" type="slidenum">
              <a:rPr lang="he-IL" noProof="0"/>
              <a:t>‹#›</a:t>
            </a:fld>
            <a:endParaRPr lang="he-IL" noProof="0" dirty="0"/>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כותרת 1"/>
          <p:cNvSpPr>
            <a:spLocks noGrp="1"/>
          </p:cNvSpPr>
          <p:nvPr>
            <p:ph type="title"/>
          </p:nvPr>
        </p:nvSpPr>
        <p:spPr>
          <a:xfrm>
            <a:off x="7618412" y="2015490"/>
            <a:ext cx="3596607" cy="2667000"/>
          </a:xfrm>
        </p:spPr>
        <p:txBody>
          <a:bodyPr rtlCol="1" anchor="b">
            <a:noAutofit/>
          </a:bodyPr>
          <a:lstStyle>
            <a:lvl1pPr algn="r" rtl="1">
              <a:lnSpc>
                <a:spcPct val="90000"/>
              </a:lnSpc>
              <a:defRPr sz="3600" b="0" baseline="0">
                <a:solidFill>
                  <a:schemeClr val="tx1"/>
                </a:solidFill>
              </a:defRPr>
            </a:lvl1pPr>
          </a:lstStyle>
          <a:p>
            <a:pPr rtl="1"/>
            <a:r>
              <a:rPr lang="he-IL" noProof="0"/>
              <a:t>לחץ כדי לערוך סגנון כותרת של תבנית בסיס</a:t>
            </a:r>
            <a:endParaRPr lang="he-IL" noProof="0" dirty="0"/>
          </a:p>
        </p:txBody>
      </p:sp>
      <p:sp>
        <p:nvSpPr>
          <p:cNvPr id="3" name="מציין מיקום תוכן 2"/>
          <p:cNvSpPr>
            <a:spLocks noGrp="1"/>
          </p:cNvSpPr>
          <p:nvPr>
            <p:ph idx="1"/>
          </p:nvPr>
        </p:nvSpPr>
        <p:spPr>
          <a:xfrm>
            <a:off x="912812" y="824593"/>
            <a:ext cx="6400800" cy="5334000"/>
          </a:xfrm>
        </p:spPr>
        <p:txBody>
          <a:bodyPr rtlCol="1">
            <a:normAutofit/>
          </a:bodyPr>
          <a:lstStyle>
            <a:lvl1pPr algn="r" rtl="1">
              <a:defRPr sz="2400"/>
            </a:lvl1pPr>
            <a:lvl2pPr algn="r" rtl="1">
              <a:defRPr sz="2000"/>
            </a:lvl2pPr>
            <a:lvl3pPr algn="r" rtl="1">
              <a:defRPr sz="1800"/>
            </a:lvl3pPr>
            <a:lvl4pPr algn="r" rtl="1">
              <a:defRPr sz="1600"/>
            </a:lvl4pPr>
            <a:lvl5pPr algn="r" rtl="1">
              <a:defRPr sz="1600"/>
            </a:lvl5pPr>
            <a:lvl6pPr algn="r" rtl="1">
              <a:defRPr sz="1600"/>
            </a:lvl6pPr>
            <a:lvl7pPr algn="r" rtl="1">
              <a:defRPr sz="1600"/>
            </a:lvl7pPr>
            <a:lvl8pPr algn="r" rtl="1">
              <a:defRPr sz="1600"/>
            </a:lvl8pPr>
            <a:lvl9pPr algn="r" rtl="1">
              <a:defRPr sz="1600"/>
            </a:lvl9pPr>
          </a:lstStyle>
          <a:p>
            <a:pPr lvl="0" rtl="1"/>
            <a:r>
              <a:rPr lang="he-IL" noProof="0"/>
              <a:t>לחץ כדי לערוך סגנונות טקסט של תבנית בסיס</a:t>
            </a:r>
          </a:p>
          <a:p>
            <a:pPr lvl="1" rtl="1"/>
            <a:r>
              <a:rPr lang="he-IL" noProof="0"/>
              <a:t>רמה שנייה</a:t>
            </a:r>
          </a:p>
          <a:p>
            <a:pPr lvl="2" rtl="1"/>
            <a:r>
              <a:rPr lang="he-IL" noProof="0"/>
              <a:t>רמה שלישית</a:t>
            </a:r>
          </a:p>
          <a:p>
            <a:pPr lvl="3" rtl="1"/>
            <a:r>
              <a:rPr lang="he-IL" noProof="0"/>
              <a:t>רמה רביעית</a:t>
            </a:r>
          </a:p>
          <a:p>
            <a:pPr lvl="4" rtl="1"/>
            <a:r>
              <a:rPr lang="he-IL" noProof="0"/>
              <a:t>רמה חמישית</a:t>
            </a:r>
            <a:endParaRPr lang="he-IL" noProof="0" dirty="0"/>
          </a:p>
        </p:txBody>
      </p:sp>
      <p:sp>
        <p:nvSpPr>
          <p:cNvPr id="4" name="מציין מיקום טקסט 3"/>
          <p:cNvSpPr>
            <a:spLocks noGrp="1"/>
          </p:cNvSpPr>
          <p:nvPr>
            <p:ph type="body" sz="half" idx="2"/>
          </p:nvPr>
        </p:nvSpPr>
        <p:spPr>
          <a:xfrm>
            <a:off x="7618412" y="4786993"/>
            <a:ext cx="3581399" cy="1371600"/>
          </a:xfrm>
        </p:spPr>
        <p:txBody>
          <a:bodyPr rtlCol="1">
            <a:normAutofit/>
          </a:bodyPr>
          <a:lstStyle>
            <a:lvl1pPr marL="0" indent="0" algn="r" rtl="1">
              <a:lnSpc>
                <a:spcPct val="90000"/>
              </a:lnSpc>
              <a:spcBef>
                <a:spcPts val="1200"/>
              </a:spcBef>
              <a:buNone/>
              <a:defRPr sz="1800"/>
            </a:lvl1pPr>
            <a:lvl2pPr marL="457200" indent="0" algn="r" rtl="1">
              <a:buNone/>
              <a:defRPr sz="1200"/>
            </a:lvl2pPr>
            <a:lvl3pPr marL="914400" indent="0" algn="r" rtl="1">
              <a:buNone/>
              <a:defRPr sz="1000"/>
            </a:lvl3pPr>
            <a:lvl4pPr marL="1371600" indent="0" algn="r" rtl="1">
              <a:buNone/>
              <a:defRPr sz="900"/>
            </a:lvl4pPr>
            <a:lvl5pPr marL="1828800" indent="0" algn="r" rtl="1">
              <a:buNone/>
              <a:defRPr sz="900"/>
            </a:lvl5pPr>
            <a:lvl6pPr marL="2286000" indent="0" algn="r" rtl="1">
              <a:buNone/>
              <a:defRPr sz="900"/>
            </a:lvl6pPr>
            <a:lvl7pPr marL="2743200" indent="0" algn="r" rtl="1">
              <a:buNone/>
              <a:defRPr sz="900"/>
            </a:lvl7pPr>
            <a:lvl8pPr marL="3200400" indent="0" algn="r" rtl="1">
              <a:buNone/>
              <a:defRPr sz="900"/>
            </a:lvl8pPr>
            <a:lvl9pPr marL="3657600" indent="0" algn="r" rtl="1">
              <a:buNone/>
              <a:defRPr sz="900"/>
            </a:lvl9pPr>
          </a:lstStyle>
          <a:p>
            <a:pPr lvl="0" rtl="1"/>
            <a:r>
              <a:rPr lang="he-IL" noProof="0"/>
              <a:t>לחץ כדי לערוך סגנונות טקסט של תבנית בסיס</a:t>
            </a:r>
          </a:p>
        </p:txBody>
      </p:sp>
      <p:sp>
        <p:nvSpPr>
          <p:cNvPr id="5" name="מציין מיקום תאריך 4"/>
          <p:cNvSpPr>
            <a:spLocks noGrp="1"/>
          </p:cNvSpPr>
          <p:nvPr>
            <p:ph type="dt" sz="half" idx="10"/>
          </p:nvPr>
        </p:nvSpPr>
        <p:spPr/>
        <p:txBody>
          <a:bodyPr rtlCol="1"/>
          <a:lstStyle>
            <a:lvl1pPr>
              <a:defRPr/>
            </a:lvl1pPr>
          </a:lstStyle>
          <a:p>
            <a:fld id="{EF314660-FF17-479A-9ECA-198AA1EEE574}" type="datetime8">
              <a:rPr lang="he-IL" smtClean="0"/>
              <a:pPr/>
              <a:t>09 יוני 20</a:t>
            </a:fld>
            <a:endParaRPr lang="he-IL" dirty="0"/>
          </a:p>
        </p:txBody>
      </p:sp>
      <p:sp>
        <p:nvSpPr>
          <p:cNvPr id="6" name="מציין מיקום כותרת תחתונה 5"/>
          <p:cNvSpPr>
            <a:spLocks noGrp="1"/>
          </p:cNvSpPr>
          <p:nvPr>
            <p:ph type="ftr" sz="quarter" idx="11"/>
          </p:nvPr>
        </p:nvSpPr>
        <p:spPr/>
        <p:txBody>
          <a:bodyPr rtlCol="1"/>
          <a:lstStyle/>
          <a:p>
            <a:pPr rtl="1"/>
            <a:endParaRPr lang="he-IL" noProof="0" dirty="0"/>
          </a:p>
        </p:txBody>
      </p:sp>
      <p:sp>
        <p:nvSpPr>
          <p:cNvPr id="7" name="מציין מיקום של מספר שקופית 6"/>
          <p:cNvSpPr>
            <a:spLocks noGrp="1"/>
          </p:cNvSpPr>
          <p:nvPr>
            <p:ph type="sldNum" sz="quarter" idx="12"/>
          </p:nvPr>
        </p:nvSpPr>
        <p:spPr/>
        <p:txBody>
          <a:bodyPr rtlCol="1"/>
          <a:lstStyle/>
          <a:p>
            <a:pPr rtl="1"/>
            <a:fld id="{2A013F82-EE5E-44EE-A61D-E31C6657F26F}" type="slidenum">
              <a:rPr lang="he-IL" noProof="0"/>
              <a:t>‹#›</a:t>
            </a:fld>
            <a:endParaRPr lang="he-IL" noProof="0" dirty="0"/>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מציין מיקום תמונה 2"/>
          <p:cNvSpPr>
            <a:spLocks noGrp="1"/>
          </p:cNvSpPr>
          <p:nvPr>
            <p:ph type="pic" idx="1"/>
          </p:nvPr>
        </p:nvSpPr>
        <p:spPr>
          <a:xfrm>
            <a:off x="988413" y="714102"/>
            <a:ext cx="6400799" cy="5334000"/>
          </a:xfrm>
          <a:solidFill>
            <a:schemeClr val="bg2"/>
          </a:solidFill>
          <a:ln w="76200">
            <a:solidFill>
              <a:schemeClr val="tx1"/>
            </a:solidFill>
            <a:miter lim="800000"/>
          </a:ln>
        </p:spPr>
        <p:txBody>
          <a:bodyPr rtlCol="1">
            <a:normAutofit/>
          </a:bodyPr>
          <a:lstStyle>
            <a:lvl1pPr marL="0" indent="0" algn="ctr" rtl="1">
              <a:buNone/>
              <a:defRPr sz="2400"/>
            </a:lvl1pPr>
            <a:lvl2pPr marL="457200" indent="0" algn="r" rtl="1">
              <a:buNone/>
              <a:defRPr sz="2800"/>
            </a:lvl2pPr>
            <a:lvl3pPr marL="914400" indent="0" algn="r" rtl="1">
              <a:buNone/>
              <a:defRPr sz="2400"/>
            </a:lvl3pPr>
            <a:lvl4pPr marL="1371600" indent="0" algn="r" rtl="1">
              <a:buNone/>
              <a:defRPr sz="2000"/>
            </a:lvl4pPr>
            <a:lvl5pPr marL="1828800" indent="0" algn="r" rtl="1">
              <a:buNone/>
              <a:defRPr sz="2000"/>
            </a:lvl5pPr>
            <a:lvl6pPr marL="2286000" indent="0" algn="r" rtl="1">
              <a:buNone/>
              <a:defRPr sz="2000"/>
            </a:lvl6pPr>
            <a:lvl7pPr marL="2743200" indent="0" algn="r" rtl="1">
              <a:buNone/>
              <a:defRPr sz="2000"/>
            </a:lvl7pPr>
            <a:lvl8pPr marL="3200400" indent="0" algn="r" rtl="1">
              <a:buNone/>
              <a:defRPr sz="2000"/>
            </a:lvl8pPr>
            <a:lvl9pPr marL="3657600" indent="0" algn="r" rtl="1">
              <a:buNone/>
              <a:defRPr sz="2000"/>
            </a:lvl9pPr>
          </a:lstStyle>
          <a:p>
            <a:pPr rtl="1"/>
            <a:r>
              <a:rPr lang="he-IL" noProof="0"/>
              <a:t>לחץ על הסמל כדי להוסיף תמונה</a:t>
            </a:r>
            <a:endParaRPr lang="he-IL" noProof="0" dirty="0"/>
          </a:p>
        </p:txBody>
      </p:sp>
      <p:sp>
        <p:nvSpPr>
          <p:cNvPr id="2" name="כותרת 1"/>
          <p:cNvSpPr>
            <a:spLocks noGrp="1"/>
          </p:cNvSpPr>
          <p:nvPr>
            <p:ph type="title"/>
          </p:nvPr>
        </p:nvSpPr>
        <p:spPr>
          <a:xfrm>
            <a:off x="7694612" y="1939833"/>
            <a:ext cx="3596607" cy="2667000"/>
          </a:xfrm>
        </p:spPr>
        <p:txBody>
          <a:bodyPr rtlCol="1" anchor="b">
            <a:normAutofit/>
          </a:bodyPr>
          <a:lstStyle>
            <a:lvl1pPr algn="r" rtl="1">
              <a:lnSpc>
                <a:spcPct val="90000"/>
              </a:lnSpc>
              <a:defRPr sz="3600" b="0" i="0" baseline="0">
                <a:solidFill>
                  <a:schemeClr val="tx1"/>
                </a:solidFill>
              </a:defRPr>
            </a:lvl1pPr>
          </a:lstStyle>
          <a:p>
            <a:pPr rtl="1"/>
            <a:r>
              <a:rPr lang="he-IL" noProof="0"/>
              <a:t>לחץ כדי לערוך סגנון כותרת של תבנית בסיס</a:t>
            </a:r>
            <a:endParaRPr lang="he-IL" noProof="0" dirty="0"/>
          </a:p>
        </p:txBody>
      </p:sp>
      <p:sp>
        <p:nvSpPr>
          <p:cNvPr id="4" name="מציין מיקום טקסט 3"/>
          <p:cNvSpPr>
            <a:spLocks noGrp="1"/>
          </p:cNvSpPr>
          <p:nvPr>
            <p:ph type="body" sz="half" idx="2"/>
          </p:nvPr>
        </p:nvSpPr>
        <p:spPr>
          <a:xfrm>
            <a:off x="7704221" y="4683033"/>
            <a:ext cx="3581399" cy="1371600"/>
          </a:xfrm>
        </p:spPr>
        <p:txBody>
          <a:bodyPr rtlCol="1">
            <a:normAutofit/>
          </a:bodyPr>
          <a:lstStyle>
            <a:lvl1pPr marL="0" indent="0" algn="r" rtl="1">
              <a:lnSpc>
                <a:spcPct val="90000"/>
              </a:lnSpc>
              <a:spcBef>
                <a:spcPts val="1200"/>
              </a:spcBef>
              <a:buNone/>
              <a:defRPr sz="1800"/>
            </a:lvl1pPr>
            <a:lvl2pPr marL="457200" indent="0" algn="r" rtl="1">
              <a:buNone/>
              <a:defRPr sz="1200"/>
            </a:lvl2pPr>
            <a:lvl3pPr marL="914400" indent="0" algn="r" rtl="1">
              <a:buNone/>
              <a:defRPr sz="1000"/>
            </a:lvl3pPr>
            <a:lvl4pPr marL="1371600" indent="0" algn="r" rtl="1">
              <a:buNone/>
              <a:defRPr sz="900"/>
            </a:lvl4pPr>
            <a:lvl5pPr marL="1828800" indent="0" algn="r" rtl="1">
              <a:buNone/>
              <a:defRPr sz="900"/>
            </a:lvl5pPr>
            <a:lvl6pPr marL="2286000" indent="0" algn="r" rtl="1">
              <a:buNone/>
              <a:defRPr sz="900"/>
            </a:lvl6pPr>
            <a:lvl7pPr marL="2743200" indent="0" algn="r" rtl="1">
              <a:buNone/>
              <a:defRPr sz="900"/>
            </a:lvl7pPr>
            <a:lvl8pPr marL="3200400" indent="0" algn="r" rtl="1">
              <a:buNone/>
              <a:defRPr sz="900"/>
            </a:lvl8pPr>
            <a:lvl9pPr marL="3657600" indent="0" algn="r" rtl="1">
              <a:buNone/>
              <a:defRPr sz="900"/>
            </a:lvl9pPr>
          </a:lstStyle>
          <a:p>
            <a:pPr lvl="0" rtl="1"/>
            <a:r>
              <a:rPr lang="he-IL" noProof="0"/>
              <a:t>לחץ כדי לערוך סגנונות טקסט של תבנית בסיס</a:t>
            </a:r>
          </a:p>
        </p:txBody>
      </p:sp>
      <p:sp>
        <p:nvSpPr>
          <p:cNvPr id="5" name="מציין מיקום תאריך 4"/>
          <p:cNvSpPr>
            <a:spLocks noGrp="1"/>
          </p:cNvSpPr>
          <p:nvPr>
            <p:ph type="dt" sz="half" idx="10"/>
          </p:nvPr>
        </p:nvSpPr>
        <p:spPr/>
        <p:txBody>
          <a:bodyPr rtlCol="1"/>
          <a:lstStyle>
            <a:lvl1pPr>
              <a:defRPr/>
            </a:lvl1pPr>
          </a:lstStyle>
          <a:p>
            <a:fld id="{0D797C58-6FD9-409C-B974-9785D604D0D3}" type="datetime8">
              <a:rPr lang="he-IL" smtClean="0"/>
              <a:pPr/>
              <a:t>09 יוני 20</a:t>
            </a:fld>
            <a:endParaRPr lang="he-IL" dirty="0"/>
          </a:p>
        </p:txBody>
      </p:sp>
      <p:sp>
        <p:nvSpPr>
          <p:cNvPr id="6" name="מציין מיקום כותרת תחתונה 5"/>
          <p:cNvSpPr>
            <a:spLocks noGrp="1"/>
          </p:cNvSpPr>
          <p:nvPr>
            <p:ph type="ftr" sz="quarter" idx="11"/>
          </p:nvPr>
        </p:nvSpPr>
        <p:spPr/>
        <p:txBody>
          <a:bodyPr rtlCol="1"/>
          <a:lstStyle/>
          <a:p>
            <a:pPr rtl="1"/>
            <a:endParaRPr lang="he-IL" noProof="0" dirty="0"/>
          </a:p>
        </p:txBody>
      </p:sp>
      <p:sp>
        <p:nvSpPr>
          <p:cNvPr id="7" name="מציין מיקום של מספר שקופית 6"/>
          <p:cNvSpPr>
            <a:spLocks noGrp="1"/>
          </p:cNvSpPr>
          <p:nvPr>
            <p:ph type="sldNum" sz="quarter" idx="12"/>
          </p:nvPr>
        </p:nvSpPr>
        <p:spPr/>
        <p:txBody>
          <a:bodyPr rtlCol="1"/>
          <a:lstStyle/>
          <a:p>
            <a:pPr rtl="1"/>
            <a:fld id="{2A013F82-EE5E-44EE-A61D-E31C6657F26F}" type="slidenum">
              <a:rPr lang="he-IL" noProof="0"/>
              <a:pPr/>
              <a:t>‹#›</a:t>
            </a:fld>
            <a:endParaRPr lang="he-IL" noProof="0" dirty="0"/>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מציין מיקום כותרת 1"/>
          <p:cNvSpPr>
            <a:spLocks noGrp="1"/>
          </p:cNvSpPr>
          <p:nvPr>
            <p:ph type="title"/>
          </p:nvPr>
        </p:nvSpPr>
        <p:spPr>
          <a:xfrm>
            <a:off x="1522413" y="381000"/>
            <a:ext cx="9144001" cy="1371600"/>
          </a:xfrm>
          <a:prstGeom prst="rect">
            <a:avLst/>
          </a:prstGeom>
        </p:spPr>
        <p:txBody>
          <a:bodyPr vert="horz" lIns="91440" tIns="45720" rIns="91440" bIns="45720" rtlCol="1" anchor="b">
            <a:normAutofit/>
          </a:bodyPr>
          <a:lstStyle/>
          <a:p>
            <a:pPr rtl="1"/>
            <a:r>
              <a:rPr lang="he-IL" noProof="0" dirty="0"/>
              <a:t>לחץ כדי לערוך סגנון כותרת של תבנית בסיס</a:t>
            </a:r>
          </a:p>
        </p:txBody>
      </p:sp>
      <p:sp>
        <p:nvSpPr>
          <p:cNvPr id="3" name="מציין מיקום טקסט 2"/>
          <p:cNvSpPr>
            <a:spLocks noGrp="1"/>
          </p:cNvSpPr>
          <p:nvPr>
            <p:ph type="body" idx="1"/>
          </p:nvPr>
        </p:nvSpPr>
        <p:spPr>
          <a:xfrm>
            <a:off x="1522413" y="1904999"/>
            <a:ext cx="9134391" cy="4114801"/>
          </a:xfrm>
          <a:prstGeom prst="rect">
            <a:avLst/>
          </a:prstGeom>
        </p:spPr>
        <p:txBody>
          <a:bodyPr vert="horz" lIns="91440" tIns="45720" rIns="91440" bIns="45720" rtlCol="1">
            <a:normAutofit/>
          </a:bodyPr>
          <a:lstStyle/>
          <a:p>
            <a:pPr lvl="0" rtl="1"/>
            <a:r>
              <a:rPr lang="he-IL" noProof="0" dirty="0"/>
              <a:t>לחץ כדי לערוך סגנונות טקסט של תבנית בסיס</a:t>
            </a:r>
          </a:p>
          <a:p>
            <a:pPr lvl="1" rtl="1"/>
            <a:r>
              <a:rPr lang="he-IL" noProof="0" dirty="0"/>
              <a:t>רמה שניה</a:t>
            </a:r>
          </a:p>
          <a:p>
            <a:pPr lvl="2" rtl="1"/>
            <a:r>
              <a:rPr lang="he-IL" noProof="0" dirty="0"/>
              <a:t>רמה שלישית</a:t>
            </a:r>
          </a:p>
          <a:p>
            <a:pPr lvl="3" rtl="1"/>
            <a:r>
              <a:rPr lang="he-IL" noProof="0" dirty="0"/>
              <a:t>רמה רביעית</a:t>
            </a:r>
          </a:p>
          <a:p>
            <a:pPr lvl="4" rtl="1"/>
            <a:r>
              <a:rPr lang="he-IL" noProof="0" dirty="0"/>
              <a:t>רמה חמישית</a:t>
            </a:r>
          </a:p>
        </p:txBody>
      </p:sp>
      <p:sp>
        <p:nvSpPr>
          <p:cNvPr id="4" name="מציין מיקום תאריך 3"/>
          <p:cNvSpPr>
            <a:spLocks noGrp="1"/>
          </p:cNvSpPr>
          <p:nvPr>
            <p:ph type="dt" sz="half" idx="2"/>
          </p:nvPr>
        </p:nvSpPr>
        <p:spPr>
          <a:xfrm>
            <a:off x="2513012" y="6400800"/>
            <a:ext cx="1450800" cy="276228"/>
          </a:xfrm>
          <a:prstGeom prst="rect">
            <a:avLst/>
          </a:prstGeom>
        </p:spPr>
        <p:txBody>
          <a:bodyPr vert="horz" lIns="91440" tIns="45720" rIns="91440" bIns="45720" rtlCol="1" anchor="ctr"/>
          <a:lstStyle>
            <a:lvl1pPr algn="l" rtl="1">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fld id="{0B048401-D412-4A8B-948E-220992EEE568}" type="datetime8">
              <a:rPr lang="he-IL" noProof="0" smtClean="0"/>
              <a:pPr/>
              <a:t>09 יוני 20</a:t>
            </a:fld>
            <a:endParaRPr lang="he-IL" noProof="0" dirty="0"/>
          </a:p>
        </p:txBody>
      </p:sp>
      <p:sp>
        <p:nvSpPr>
          <p:cNvPr id="5" name="מציין מיקום כותרת תחתונה 4"/>
          <p:cNvSpPr>
            <a:spLocks noGrp="1"/>
          </p:cNvSpPr>
          <p:nvPr>
            <p:ph type="ftr" sz="quarter" idx="3"/>
          </p:nvPr>
        </p:nvSpPr>
        <p:spPr>
          <a:xfrm>
            <a:off x="4113212" y="6400800"/>
            <a:ext cx="6552000" cy="276228"/>
          </a:xfrm>
          <a:prstGeom prst="rect">
            <a:avLst/>
          </a:prstGeom>
        </p:spPr>
        <p:txBody>
          <a:bodyPr vert="horz" lIns="91440" tIns="45720" rIns="91440" bIns="45720" rtlCol="1" anchor="ctr"/>
          <a:lstStyle>
            <a:lvl1pPr algn="r" rtl="1">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endParaRPr lang="he-IL" noProof="0" dirty="0"/>
          </a:p>
        </p:txBody>
      </p:sp>
      <p:sp>
        <p:nvSpPr>
          <p:cNvPr id="6" name="מציין מיקום של מספר שקופית 5"/>
          <p:cNvSpPr>
            <a:spLocks noGrp="1"/>
          </p:cNvSpPr>
          <p:nvPr>
            <p:ph type="sldNum" sz="quarter" idx="4"/>
          </p:nvPr>
        </p:nvSpPr>
        <p:spPr>
          <a:xfrm>
            <a:off x="1522413" y="6400800"/>
            <a:ext cx="838800" cy="276228"/>
          </a:xfrm>
          <a:prstGeom prst="rect">
            <a:avLst/>
          </a:prstGeom>
        </p:spPr>
        <p:txBody>
          <a:bodyPr vert="horz" lIns="91440" tIns="45720" rIns="91440" bIns="45720" rtlCol="1" anchor="ctr"/>
          <a:lstStyle>
            <a:lvl1pPr algn="l" rtl="1">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fld id="{2A013F82-EE5E-44EE-A61D-E31C6657F26F}" type="slidenum">
              <a:rPr lang="he-IL" noProof="0" smtClean="0"/>
              <a:pPr/>
              <a:t>‹#›</a:t>
            </a:fld>
            <a:endParaRPr lang="he-IL" noProof="0" dirty="0"/>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r" defTabSz="914400" rtl="1" eaLnBrk="1" latinLnBrk="0" hangingPunct="1">
        <a:lnSpc>
          <a:spcPct val="90000"/>
        </a:lnSpc>
        <a:spcBef>
          <a:spcPct val="0"/>
        </a:spcBef>
        <a:buNone/>
        <a:defRPr sz="3600" kern="1200" spc="100" baseline="0">
          <a:solidFill>
            <a:schemeClr val="tx1"/>
          </a:solidFill>
          <a:latin typeface="Tahoma" panose="020B0604030504040204" pitchFamily="34" charset="0"/>
          <a:ea typeface="Tahoma" panose="020B0604030504040204" pitchFamily="34" charset="0"/>
          <a:cs typeface="Tahoma" panose="020B0604030504040204" pitchFamily="34" charset="0"/>
        </a:defRPr>
      </a:lvl1pPr>
    </p:titleStyle>
    <p:bodyStyle>
      <a:lvl1pPr marL="223838" indent="-223838" algn="r" defTabSz="914400" rtl="1"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63550" indent="-231775" algn="r" defTabSz="914400" rtl="1"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682625" indent="-219075" algn="r" defTabSz="914400" rtl="1"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857250" indent="-174625" algn="r" defTabSz="914400" rtl="1"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030288" indent="-173038" algn="r" defTabSz="914400" rtl="1"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1207008" indent="-173736" algn="r" defTabSz="914400" rtl="1"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r" defTabSz="914400" rtl="1"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r" defTabSz="914400" rtl="1"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r" defTabSz="914400" rtl="1"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2"/>
          <p:cNvSpPr>
            <a:spLocks noGrp="1"/>
          </p:cNvSpPr>
          <p:nvPr>
            <p:ph type="ctrTitle"/>
          </p:nvPr>
        </p:nvSpPr>
        <p:spPr/>
        <p:txBody>
          <a:bodyPr rtlCol="1"/>
          <a:lstStyle/>
          <a:p>
            <a:pPr rtl="1"/>
            <a:r>
              <a:rPr lang="he-IL" dirty="0" err="1">
                <a:latin typeface="Tahoma" panose="020B0604030504040204" pitchFamily="34" charset="0"/>
                <a:ea typeface="Tahoma" panose="020B0604030504040204" pitchFamily="34" charset="0"/>
                <a:cs typeface="Tahoma" panose="020B0604030504040204" pitchFamily="34" charset="0"/>
              </a:rPr>
              <a:t>קודגורו</a:t>
            </a:r>
            <a:r>
              <a:rPr lang="he-IL" dirty="0">
                <a:latin typeface="Tahoma" panose="020B0604030504040204" pitchFamily="34" charset="0"/>
                <a:ea typeface="Tahoma" panose="020B0604030504040204" pitchFamily="34" charset="0"/>
                <a:cs typeface="Tahoma" panose="020B0604030504040204" pitchFamily="34" charset="0"/>
              </a:rPr>
              <a:t> אקסטרים</a:t>
            </a:r>
          </a:p>
        </p:txBody>
      </p:sp>
      <p:sp>
        <p:nvSpPr>
          <p:cNvPr id="4" name="כותרת משנה 3"/>
          <p:cNvSpPr>
            <a:spLocks noGrp="1"/>
          </p:cNvSpPr>
          <p:nvPr>
            <p:ph type="subTitle" idx="1"/>
          </p:nvPr>
        </p:nvSpPr>
        <p:spPr/>
        <p:txBody>
          <a:bodyPr rtlCol="1"/>
          <a:lstStyle/>
          <a:p>
            <a:pPr rtl="1"/>
            <a:r>
              <a:rPr lang="he-IL" dirty="0">
                <a:latin typeface="Tahoma" panose="020B0604030504040204" pitchFamily="34" charset="0"/>
                <a:ea typeface="Tahoma" panose="020B0604030504040204" pitchFamily="34" charset="0"/>
                <a:cs typeface="Tahoma" panose="020B0604030504040204" pitchFamily="34" charset="0"/>
              </a:rPr>
              <a:t>2021</a:t>
            </a: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rtlCol="1"/>
          <a:lstStyle/>
          <a:p>
            <a:pPr rtl="1"/>
            <a:r>
              <a:rPr lang="he-IL" dirty="0" err="1">
                <a:latin typeface="Tahoma" panose="020B0604030504040204" pitchFamily="34" charset="0"/>
                <a:ea typeface="Tahoma" panose="020B0604030504040204" pitchFamily="34" charset="0"/>
                <a:cs typeface="Tahoma" panose="020B0604030504040204" pitchFamily="34" charset="0"/>
              </a:rPr>
              <a:t>יאי</a:t>
            </a:r>
            <a:r>
              <a:rPr lang="he-IL" dirty="0">
                <a:latin typeface="Tahoma" panose="020B0604030504040204" pitchFamily="34" charset="0"/>
                <a:ea typeface="Tahoma" panose="020B0604030504040204" pitchFamily="34" charset="0"/>
                <a:cs typeface="Tahoma" panose="020B0604030504040204" pitchFamily="34" charset="0"/>
              </a:rPr>
              <a:t>!!!!</a:t>
            </a:r>
          </a:p>
        </p:txBody>
      </p:sp>
      <p:sp>
        <p:nvSpPr>
          <p:cNvPr id="3" name="מציין מיקום טקסט 2"/>
          <p:cNvSpPr>
            <a:spLocks noGrp="1"/>
          </p:cNvSpPr>
          <p:nvPr>
            <p:ph type="body" idx="1"/>
          </p:nvPr>
        </p:nvSpPr>
        <p:spPr/>
        <p:txBody>
          <a:bodyPr rtlCol="1">
            <a:normAutofit lnSpcReduction="10000"/>
          </a:bodyPr>
          <a:lstStyle/>
          <a:p>
            <a:pPr rtl="1"/>
            <a:r>
              <a:rPr lang="he-IL" dirty="0">
                <a:latin typeface="Tahoma" panose="020B0604030504040204" pitchFamily="34" charset="0"/>
                <a:ea typeface="Tahoma" panose="020B0604030504040204" pitchFamily="34" charset="0"/>
                <a:cs typeface="Tahoma" panose="020B0604030504040204" pitchFamily="34" charset="0"/>
              </a:rPr>
              <a:t>סיימנו עם </a:t>
            </a:r>
            <a:r>
              <a:rPr lang="he-IL" dirty="0" err="1">
                <a:latin typeface="Tahoma" panose="020B0604030504040204" pitchFamily="34" charset="0"/>
                <a:ea typeface="Tahoma" panose="020B0604030504040204" pitchFamily="34" charset="0"/>
                <a:cs typeface="Tahoma" panose="020B0604030504040204" pitchFamily="34" charset="0"/>
              </a:rPr>
              <a:t>הוויב</a:t>
            </a:r>
            <a:r>
              <a:rPr lang="he-IL" dirty="0">
                <a:latin typeface="Tahoma" panose="020B0604030504040204" pitchFamily="34" charset="0"/>
                <a:ea typeface="Tahoma" panose="020B0604030504040204" pitchFamily="34" charset="0"/>
                <a:cs typeface="Tahoma" panose="020B0604030504040204" pitchFamily="34" charset="0"/>
              </a:rPr>
              <a:t> המוזר הזה, עכשיו בואו נעבור אשכרה לדבר על </a:t>
            </a:r>
            <a:r>
              <a:rPr lang="he-IL" dirty="0" err="1">
                <a:latin typeface="Tahoma" panose="020B0604030504040204" pitchFamily="34" charset="0"/>
                <a:ea typeface="Tahoma" panose="020B0604030504040204" pitchFamily="34" charset="0"/>
                <a:cs typeface="Tahoma" panose="020B0604030504040204" pitchFamily="34" charset="0"/>
              </a:rPr>
              <a:t>קודגורו</a:t>
            </a:r>
            <a:endParaRPr lang="he-IL"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47816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F8C4EA4-73B7-4B51-8061-F50F9C181C10}"/>
              </a:ext>
            </a:extLst>
          </p:cNvPr>
          <p:cNvSpPr>
            <a:spLocks noGrp="1"/>
          </p:cNvSpPr>
          <p:nvPr>
            <p:ph type="title"/>
          </p:nvPr>
        </p:nvSpPr>
        <p:spPr/>
        <p:txBody>
          <a:bodyPr/>
          <a:lstStyle/>
          <a:p>
            <a:r>
              <a:rPr lang="he-IL" dirty="0"/>
              <a:t>שוב תובנות</a:t>
            </a:r>
            <a:r>
              <a:rPr lang="en-US" dirty="0"/>
              <a:t> </a:t>
            </a:r>
            <a:r>
              <a:rPr lang="he-IL" dirty="0"/>
              <a:t>(אבל הפעם </a:t>
            </a:r>
            <a:r>
              <a:rPr lang="en-US" dirty="0" err="1"/>
              <a:t>cybershit</a:t>
            </a:r>
            <a:r>
              <a:rPr lang="he-IL" dirty="0"/>
              <a:t>)</a:t>
            </a:r>
            <a:endParaRPr lang="en-US" dirty="0"/>
          </a:p>
        </p:txBody>
      </p:sp>
      <p:sp>
        <p:nvSpPr>
          <p:cNvPr id="3" name="מציין מיקום תוכן 2">
            <a:extLst>
              <a:ext uri="{FF2B5EF4-FFF2-40B4-BE49-F238E27FC236}">
                <a16:creationId xmlns:a16="http://schemas.microsoft.com/office/drawing/2014/main" id="{3B67EED2-E815-42D5-8758-4022C1ACDB22}"/>
              </a:ext>
            </a:extLst>
          </p:cNvPr>
          <p:cNvSpPr>
            <a:spLocks noGrp="1"/>
          </p:cNvSpPr>
          <p:nvPr>
            <p:ph idx="1"/>
          </p:nvPr>
        </p:nvSpPr>
        <p:spPr>
          <a:xfrm>
            <a:off x="1522413" y="1905000"/>
            <a:ext cx="9134391" cy="4114801"/>
          </a:xfrm>
        </p:spPr>
        <p:txBody>
          <a:bodyPr/>
          <a:lstStyle/>
          <a:p>
            <a:r>
              <a:rPr lang="he-IL" dirty="0"/>
              <a:t>קוד טוב לא בהכרח שווה קוד מנצח (הכל תלוי באויבים)</a:t>
            </a:r>
          </a:p>
          <a:p>
            <a:r>
              <a:rPr lang="he-IL" dirty="0"/>
              <a:t>פסיכולוגיה של המוקדמות = מוזר</a:t>
            </a:r>
          </a:p>
          <a:p>
            <a:r>
              <a:rPr lang="he-IL" dirty="0" err="1"/>
              <a:t>קולפאר</a:t>
            </a:r>
            <a:r>
              <a:rPr lang="he-IL" dirty="0"/>
              <a:t> זה ממש חזק</a:t>
            </a:r>
          </a:p>
          <a:p>
            <a:r>
              <a:rPr lang="he-IL" dirty="0"/>
              <a:t>זומבים זה ממש </a:t>
            </a:r>
            <a:r>
              <a:rPr lang="he-IL" dirty="0" err="1"/>
              <a:t>ממש</a:t>
            </a:r>
            <a:r>
              <a:rPr lang="he-IL" dirty="0"/>
              <a:t> חשוב</a:t>
            </a:r>
            <a:endParaRPr lang="en-US" dirty="0"/>
          </a:p>
        </p:txBody>
      </p:sp>
    </p:spTree>
    <p:extLst>
      <p:ext uri="{BB962C8B-B14F-4D97-AF65-F5344CB8AC3E}">
        <p14:creationId xmlns:p14="http://schemas.microsoft.com/office/powerpoint/2010/main" val="2331397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76162FF-19FB-475B-967E-5BBD5057A6AB}"/>
              </a:ext>
            </a:extLst>
          </p:cNvPr>
          <p:cNvSpPr>
            <a:spLocks noGrp="1"/>
          </p:cNvSpPr>
          <p:nvPr>
            <p:ph type="title"/>
          </p:nvPr>
        </p:nvSpPr>
        <p:spPr/>
        <p:txBody>
          <a:bodyPr/>
          <a:lstStyle/>
          <a:p>
            <a:pPr algn="l" rtl="0"/>
            <a:r>
              <a:rPr lang="en-US" dirty="0"/>
              <a:t>Quick Recap</a:t>
            </a:r>
          </a:p>
        </p:txBody>
      </p:sp>
      <p:sp>
        <p:nvSpPr>
          <p:cNvPr id="3" name="מציין מיקום תוכן 2">
            <a:extLst>
              <a:ext uri="{FF2B5EF4-FFF2-40B4-BE49-F238E27FC236}">
                <a16:creationId xmlns:a16="http://schemas.microsoft.com/office/drawing/2014/main" id="{B7DA79FA-B5D1-461D-8F23-1B6CFC01AC1A}"/>
              </a:ext>
            </a:extLst>
          </p:cNvPr>
          <p:cNvSpPr>
            <a:spLocks noGrp="1"/>
          </p:cNvSpPr>
          <p:nvPr>
            <p:ph idx="1"/>
          </p:nvPr>
        </p:nvSpPr>
        <p:spPr>
          <a:xfrm>
            <a:off x="1522413" y="1904999"/>
            <a:ext cx="9134391" cy="4648201"/>
          </a:xfrm>
        </p:spPr>
        <p:txBody>
          <a:bodyPr>
            <a:normAutofit fontScale="92500" lnSpcReduction="10000"/>
          </a:bodyPr>
          <a:lstStyle/>
          <a:p>
            <a:pPr algn="l" rtl="0"/>
            <a:r>
              <a:rPr lang="en-US" dirty="0"/>
              <a:t>Call far:</a:t>
            </a:r>
          </a:p>
          <a:p>
            <a:pPr lvl="1" algn="l" rtl="0"/>
            <a:r>
              <a:rPr lang="en-US" dirty="0"/>
              <a:t>Call far V4 (no spacing)</a:t>
            </a:r>
          </a:p>
          <a:p>
            <a:pPr lvl="1" algn="l" rtl="0"/>
            <a:r>
              <a:rPr lang="en-US" dirty="0"/>
              <a:t>Call far V5 (yes spacing)</a:t>
            </a:r>
          </a:p>
          <a:p>
            <a:pPr algn="l" rtl="0"/>
            <a:r>
              <a:rPr lang="en-US" dirty="0"/>
              <a:t>Silent</a:t>
            </a:r>
          </a:p>
          <a:p>
            <a:pPr lvl="1" algn="l" rtl="0"/>
            <a:r>
              <a:rPr lang="en-US" dirty="0"/>
              <a:t>Slow bombing</a:t>
            </a:r>
          </a:p>
          <a:p>
            <a:pPr lvl="1" algn="l" rtl="0"/>
            <a:r>
              <a:rPr lang="en-US" dirty="0"/>
              <a:t>Traps</a:t>
            </a:r>
          </a:p>
          <a:p>
            <a:pPr lvl="1" algn="l" rtl="0"/>
            <a:r>
              <a:rPr lang="en-US" dirty="0"/>
              <a:t>Low vulnerability</a:t>
            </a:r>
          </a:p>
          <a:p>
            <a:pPr algn="l" rtl="0"/>
            <a:r>
              <a:rPr lang="en-US" dirty="0"/>
              <a:t>Anti</a:t>
            </a:r>
          </a:p>
          <a:p>
            <a:pPr lvl="1" algn="l" rtl="0"/>
            <a:r>
              <a:rPr lang="en-US" dirty="0"/>
              <a:t>TBD</a:t>
            </a:r>
            <a:endParaRPr lang="he-IL" dirty="0"/>
          </a:p>
          <a:p>
            <a:pPr algn="l" rtl="0"/>
            <a:r>
              <a:rPr lang="en-US" dirty="0"/>
              <a:t>REP</a:t>
            </a:r>
            <a:endParaRPr lang="he-IL" dirty="0"/>
          </a:p>
          <a:p>
            <a:pPr lvl="1" algn="l" rtl="0"/>
            <a:r>
              <a:rPr lang="en-US" dirty="0"/>
              <a:t>Lots of options</a:t>
            </a:r>
          </a:p>
        </p:txBody>
      </p:sp>
      <p:sp>
        <p:nvSpPr>
          <p:cNvPr id="4" name="תיבת טקסט 3">
            <a:extLst>
              <a:ext uri="{FF2B5EF4-FFF2-40B4-BE49-F238E27FC236}">
                <a16:creationId xmlns:a16="http://schemas.microsoft.com/office/drawing/2014/main" id="{ACF8EB3A-9695-4547-8859-1D471465FCE4}"/>
              </a:ext>
            </a:extLst>
          </p:cNvPr>
          <p:cNvSpPr txBox="1"/>
          <p:nvPr/>
        </p:nvSpPr>
        <p:spPr>
          <a:xfrm>
            <a:off x="7313612" y="4038600"/>
            <a:ext cx="3886200" cy="923330"/>
          </a:xfrm>
          <a:prstGeom prst="rect">
            <a:avLst/>
          </a:prstGeom>
          <a:noFill/>
        </p:spPr>
        <p:txBody>
          <a:bodyPr wrap="square" rtlCol="0">
            <a:spAutoFit/>
          </a:bodyPr>
          <a:lstStyle/>
          <a:p>
            <a:r>
              <a:rPr lang="he-IL" dirty="0"/>
              <a:t>פינת הטרמינולוגיה:</a:t>
            </a:r>
            <a:br>
              <a:rPr lang="en-US" dirty="0"/>
            </a:br>
            <a:r>
              <a:rPr lang="en-US" dirty="0"/>
              <a:t>Rep = loud != </a:t>
            </a:r>
            <a:r>
              <a:rPr lang="en-US" dirty="0" err="1"/>
              <a:t>LoudBugFix</a:t>
            </a:r>
            <a:br>
              <a:rPr lang="en-US" dirty="0"/>
            </a:br>
            <a:r>
              <a:rPr lang="en-US" dirty="0"/>
              <a:t>Silent != </a:t>
            </a:r>
            <a:r>
              <a:rPr lang="en-US" dirty="0" err="1"/>
              <a:t>SilenTerror</a:t>
            </a:r>
            <a:endParaRPr lang="en-US" dirty="0"/>
          </a:p>
        </p:txBody>
      </p:sp>
    </p:spTree>
    <p:extLst>
      <p:ext uri="{BB962C8B-B14F-4D97-AF65-F5344CB8AC3E}">
        <p14:creationId xmlns:p14="http://schemas.microsoft.com/office/powerpoint/2010/main" val="601369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1B6C68B-5019-4E38-857D-C2A6A3966F64}"/>
              </a:ext>
            </a:extLst>
          </p:cNvPr>
          <p:cNvSpPr>
            <a:spLocks noGrp="1"/>
          </p:cNvSpPr>
          <p:nvPr>
            <p:ph type="title"/>
          </p:nvPr>
        </p:nvSpPr>
        <p:spPr/>
        <p:txBody>
          <a:bodyPr/>
          <a:lstStyle/>
          <a:p>
            <a:pPr algn="l" rtl="0"/>
            <a:r>
              <a:rPr lang="en-US" dirty="0"/>
              <a:t>Call far (v4)</a:t>
            </a:r>
          </a:p>
        </p:txBody>
      </p:sp>
      <p:sp>
        <p:nvSpPr>
          <p:cNvPr id="3" name="מציין מיקום תוכן 2">
            <a:extLst>
              <a:ext uri="{FF2B5EF4-FFF2-40B4-BE49-F238E27FC236}">
                <a16:creationId xmlns:a16="http://schemas.microsoft.com/office/drawing/2014/main" id="{514E3993-53C6-4697-81DE-D2749E8F6901}"/>
              </a:ext>
            </a:extLst>
          </p:cNvPr>
          <p:cNvSpPr>
            <a:spLocks noGrp="1"/>
          </p:cNvSpPr>
          <p:nvPr>
            <p:ph idx="1"/>
          </p:nvPr>
        </p:nvSpPr>
        <p:spPr>
          <a:xfrm>
            <a:off x="1522413" y="1905000"/>
            <a:ext cx="2285999" cy="1066800"/>
          </a:xfrm>
        </p:spPr>
        <p:txBody>
          <a:bodyPr>
            <a:normAutofit/>
          </a:bodyPr>
          <a:lstStyle/>
          <a:p>
            <a:pPr algn="l" rtl="0"/>
            <a:r>
              <a:rPr lang="en-US" dirty="0"/>
              <a:t>Call far [bx]</a:t>
            </a:r>
          </a:p>
          <a:p>
            <a:pPr algn="l" rtl="0"/>
            <a:endParaRPr lang="en-US" dirty="0"/>
          </a:p>
          <a:p>
            <a:pPr marL="0" indent="0" algn="l" rtl="0">
              <a:buNone/>
            </a:pPr>
            <a:endParaRPr lang="en-US" dirty="0"/>
          </a:p>
        </p:txBody>
      </p:sp>
      <p:pic>
        <p:nvPicPr>
          <p:cNvPr id="5" name="תמונה 4">
            <a:extLst>
              <a:ext uri="{FF2B5EF4-FFF2-40B4-BE49-F238E27FC236}">
                <a16:creationId xmlns:a16="http://schemas.microsoft.com/office/drawing/2014/main" id="{1100EEF9-BF8B-4501-BE3C-1B7EA41DCC4E}"/>
              </a:ext>
            </a:extLst>
          </p:cNvPr>
          <p:cNvPicPr>
            <a:picLocks noChangeAspect="1"/>
          </p:cNvPicPr>
          <p:nvPr/>
        </p:nvPicPr>
        <p:blipFill>
          <a:blip r:embed="rId2"/>
          <a:stretch>
            <a:fillRect/>
          </a:stretch>
        </p:blipFill>
        <p:spPr>
          <a:xfrm>
            <a:off x="1370012" y="3810000"/>
            <a:ext cx="8939035" cy="1859441"/>
          </a:xfrm>
          <a:prstGeom prst="rect">
            <a:avLst/>
          </a:prstGeom>
        </p:spPr>
      </p:pic>
      <p:sp>
        <p:nvSpPr>
          <p:cNvPr id="6" name="מציין מיקום תוכן 2">
            <a:extLst>
              <a:ext uri="{FF2B5EF4-FFF2-40B4-BE49-F238E27FC236}">
                <a16:creationId xmlns:a16="http://schemas.microsoft.com/office/drawing/2014/main" id="{FA7558B3-0671-405C-B476-329CB8F8BD1C}"/>
              </a:ext>
            </a:extLst>
          </p:cNvPr>
          <p:cNvSpPr txBox="1">
            <a:spLocks/>
          </p:cNvSpPr>
          <p:nvPr/>
        </p:nvSpPr>
        <p:spPr>
          <a:xfrm>
            <a:off x="6220847" y="1295400"/>
            <a:ext cx="6476999" cy="2590800"/>
          </a:xfrm>
          <a:prstGeom prst="rect">
            <a:avLst/>
          </a:prstGeom>
        </p:spPr>
        <p:txBody>
          <a:bodyPr vert="horz" lIns="91440" tIns="45720" rIns="91440" bIns="45720" rtlCol="1">
            <a:normAutofit/>
          </a:bodyPr>
          <a:lstStyle>
            <a:lvl1pPr marL="223838" indent="-223838" algn="r" defTabSz="914400" rtl="1"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63550" indent="-231775" algn="r" defTabSz="914400" rtl="1"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682625" indent="-219075" algn="r" defTabSz="914400" rtl="1"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857250" indent="-174625" algn="r" defTabSz="914400" rtl="1"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030288" indent="-173038" algn="r" defTabSz="914400" rtl="1"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1207008" indent="-173736" algn="r" defTabSz="914400" rtl="1"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r" defTabSz="914400" rtl="1"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r" defTabSz="914400" rtl="1"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r" defTabSz="914400" rtl="1"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algn="l" rtl="0"/>
            <a:r>
              <a:rPr lang="en-US" dirty="0"/>
              <a:t>0xFF1F</a:t>
            </a:r>
          </a:p>
          <a:p>
            <a:pPr algn="l" rtl="0"/>
            <a:r>
              <a:rPr lang="en-US" dirty="0"/>
              <a:t>0xA5__####</a:t>
            </a:r>
            <a:br>
              <a:rPr lang="en-US" dirty="0"/>
            </a:br>
            <a:r>
              <a:rPr lang="en-US" dirty="0"/>
              <a:t>#### = seg</a:t>
            </a:r>
            <a:br>
              <a:rPr lang="en-US" dirty="0"/>
            </a:br>
            <a:r>
              <a:rPr lang="en-US" dirty="0"/>
              <a:t>A5__ = </a:t>
            </a:r>
            <a:r>
              <a:rPr lang="en-US" dirty="0" err="1"/>
              <a:t>ip</a:t>
            </a:r>
            <a:r>
              <a:rPr lang="en-US" dirty="0"/>
              <a:t> </a:t>
            </a:r>
          </a:p>
          <a:p>
            <a:pPr algn="l" rtl="0"/>
            <a:r>
              <a:rPr lang="en-US" dirty="0"/>
              <a:t>0xA5F3A5</a:t>
            </a:r>
          </a:p>
          <a:p>
            <a:pPr algn="l" rtl="0"/>
            <a:endParaRPr lang="en-US" dirty="0"/>
          </a:p>
          <a:p>
            <a:pPr algn="l" rtl="0"/>
            <a:endParaRPr lang="en-US" dirty="0"/>
          </a:p>
        </p:txBody>
      </p:sp>
    </p:spTree>
    <p:extLst>
      <p:ext uri="{BB962C8B-B14F-4D97-AF65-F5344CB8AC3E}">
        <p14:creationId xmlns:p14="http://schemas.microsoft.com/office/powerpoint/2010/main" val="1621554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1B6C68B-5019-4E38-857D-C2A6A3966F64}"/>
              </a:ext>
            </a:extLst>
          </p:cNvPr>
          <p:cNvSpPr>
            <a:spLocks noGrp="1"/>
          </p:cNvSpPr>
          <p:nvPr>
            <p:ph type="title"/>
          </p:nvPr>
        </p:nvSpPr>
        <p:spPr/>
        <p:txBody>
          <a:bodyPr/>
          <a:lstStyle/>
          <a:p>
            <a:pPr algn="l" rtl="0"/>
            <a:r>
              <a:rPr lang="en-US" dirty="0"/>
              <a:t>Call far (v5)</a:t>
            </a:r>
          </a:p>
        </p:txBody>
      </p:sp>
      <p:pic>
        <p:nvPicPr>
          <p:cNvPr id="8" name="תמונה 7">
            <a:extLst>
              <a:ext uri="{FF2B5EF4-FFF2-40B4-BE49-F238E27FC236}">
                <a16:creationId xmlns:a16="http://schemas.microsoft.com/office/drawing/2014/main" id="{40B845D8-A9BD-4548-9D90-F6B2AA86CDF9}"/>
              </a:ext>
            </a:extLst>
          </p:cNvPr>
          <p:cNvPicPr>
            <a:picLocks noChangeAspect="1"/>
          </p:cNvPicPr>
          <p:nvPr/>
        </p:nvPicPr>
        <p:blipFill>
          <a:blip r:embed="rId2"/>
          <a:stretch>
            <a:fillRect/>
          </a:stretch>
        </p:blipFill>
        <p:spPr>
          <a:xfrm>
            <a:off x="2505081" y="1905000"/>
            <a:ext cx="7178662" cy="4214225"/>
          </a:xfrm>
          <a:prstGeom prst="rect">
            <a:avLst/>
          </a:prstGeom>
        </p:spPr>
      </p:pic>
      <p:pic>
        <p:nvPicPr>
          <p:cNvPr id="9" name="תמונה 8">
            <a:extLst>
              <a:ext uri="{FF2B5EF4-FFF2-40B4-BE49-F238E27FC236}">
                <a16:creationId xmlns:a16="http://schemas.microsoft.com/office/drawing/2014/main" id="{FA34396D-1C17-46FD-B793-BF360108F111}"/>
              </a:ext>
            </a:extLst>
          </p:cNvPr>
          <p:cNvPicPr>
            <a:picLocks noChangeAspect="1"/>
          </p:cNvPicPr>
          <p:nvPr/>
        </p:nvPicPr>
        <p:blipFill>
          <a:blip r:embed="rId3"/>
          <a:stretch>
            <a:fillRect/>
          </a:stretch>
        </p:blipFill>
        <p:spPr>
          <a:xfrm>
            <a:off x="8151812" y="457200"/>
            <a:ext cx="3279039" cy="2201509"/>
          </a:xfrm>
          <a:prstGeom prst="rect">
            <a:avLst/>
          </a:prstGeom>
        </p:spPr>
      </p:pic>
    </p:spTree>
    <p:extLst>
      <p:ext uri="{BB962C8B-B14F-4D97-AF65-F5344CB8AC3E}">
        <p14:creationId xmlns:p14="http://schemas.microsoft.com/office/powerpoint/2010/main" val="322423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ECB02EE-ED95-4F51-AF8B-851927052F00}"/>
              </a:ext>
            </a:extLst>
          </p:cNvPr>
          <p:cNvSpPr>
            <a:spLocks noGrp="1"/>
          </p:cNvSpPr>
          <p:nvPr>
            <p:ph type="title"/>
          </p:nvPr>
        </p:nvSpPr>
        <p:spPr/>
        <p:txBody>
          <a:bodyPr/>
          <a:lstStyle/>
          <a:p>
            <a:pPr algn="l" rtl="0"/>
            <a:r>
              <a:rPr lang="en-US" dirty="0" err="1"/>
              <a:t>Callfar</a:t>
            </a:r>
            <a:r>
              <a:rPr lang="en-US" dirty="0"/>
              <a:t> possible locations</a:t>
            </a:r>
          </a:p>
        </p:txBody>
      </p:sp>
      <p:sp>
        <p:nvSpPr>
          <p:cNvPr id="3" name="מציין מיקום תוכן 2">
            <a:extLst>
              <a:ext uri="{FF2B5EF4-FFF2-40B4-BE49-F238E27FC236}">
                <a16:creationId xmlns:a16="http://schemas.microsoft.com/office/drawing/2014/main" id="{5F1648EF-F2C4-49B8-81B1-578BFE50556D}"/>
              </a:ext>
            </a:extLst>
          </p:cNvPr>
          <p:cNvSpPr>
            <a:spLocks noGrp="1"/>
          </p:cNvSpPr>
          <p:nvPr>
            <p:ph idx="1"/>
          </p:nvPr>
        </p:nvSpPr>
        <p:spPr/>
        <p:txBody>
          <a:bodyPr/>
          <a:lstStyle/>
          <a:p>
            <a:pPr algn="l" rtl="0"/>
            <a:r>
              <a:rPr lang="en-US" dirty="0" err="1"/>
              <a:t>Adr</a:t>
            </a:r>
            <a:r>
              <a:rPr lang="en-US" dirty="0"/>
              <a:t> = 0x10*</a:t>
            </a:r>
            <a:r>
              <a:rPr lang="en-US" dirty="0" err="1"/>
              <a:t>seg+ip</a:t>
            </a:r>
            <a:endParaRPr lang="en-US" dirty="0"/>
          </a:p>
          <a:p>
            <a:pPr algn="l" rtl="0"/>
            <a:endParaRPr lang="en-US" dirty="0"/>
          </a:p>
          <a:p>
            <a:pPr algn="l" rtl="0"/>
            <a:r>
              <a:rPr lang="en-US" dirty="0"/>
              <a:t>Possible magic segments:</a:t>
            </a:r>
          </a:p>
          <a:p>
            <a:pPr algn="l" rtl="0"/>
            <a:r>
              <a:rPr lang="en-US" dirty="0"/>
              <a:t>Min = 0xFF6 (0x10*0xFF5+0xA5 = 0xFFF5)</a:t>
            </a:r>
          </a:p>
          <a:p>
            <a:pPr algn="l" rtl="0"/>
            <a:r>
              <a:rPr lang="en-US" dirty="0"/>
              <a:t>Max = 0x1005 (0x10*0x1006+0xFFA5 = 0x2 0005)</a:t>
            </a:r>
          </a:p>
          <a:p>
            <a:pPr algn="l" rtl="0"/>
            <a:r>
              <a:rPr lang="en-US" dirty="0"/>
              <a:t>Total of 16 possible segments </a:t>
            </a:r>
            <a:br>
              <a:rPr lang="en-US" dirty="0"/>
            </a:br>
            <a:r>
              <a:rPr lang="en-US" sz="2000" dirty="0"/>
              <a:t>(* could be more – but is doesn’t matter)</a:t>
            </a:r>
          </a:p>
        </p:txBody>
      </p:sp>
      <p:pic>
        <p:nvPicPr>
          <p:cNvPr id="5" name="תמונה 4">
            <a:extLst>
              <a:ext uri="{FF2B5EF4-FFF2-40B4-BE49-F238E27FC236}">
                <a16:creationId xmlns:a16="http://schemas.microsoft.com/office/drawing/2014/main" id="{819C285F-A5CE-41DE-8E90-246C659933CE}"/>
              </a:ext>
            </a:extLst>
          </p:cNvPr>
          <p:cNvPicPr>
            <a:picLocks noChangeAspect="1"/>
          </p:cNvPicPr>
          <p:nvPr/>
        </p:nvPicPr>
        <p:blipFill>
          <a:blip r:embed="rId2"/>
          <a:stretch>
            <a:fillRect/>
          </a:stretch>
        </p:blipFill>
        <p:spPr>
          <a:xfrm>
            <a:off x="5789612" y="1882006"/>
            <a:ext cx="6187976" cy="1546994"/>
          </a:xfrm>
          <a:prstGeom prst="rect">
            <a:avLst/>
          </a:prstGeom>
        </p:spPr>
      </p:pic>
    </p:spTree>
    <p:extLst>
      <p:ext uri="{BB962C8B-B14F-4D97-AF65-F5344CB8AC3E}">
        <p14:creationId xmlns:p14="http://schemas.microsoft.com/office/powerpoint/2010/main" val="2868146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EAA2FF3-6BEB-4EFF-A249-C669A3714DAC}"/>
              </a:ext>
            </a:extLst>
          </p:cNvPr>
          <p:cNvSpPr>
            <a:spLocks noGrp="1"/>
          </p:cNvSpPr>
          <p:nvPr>
            <p:ph type="title"/>
          </p:nvPr>
        </p:nvSpPr>
        <p:spPr/>
        <p:txBody>
          <a:bodyPr/>
          <a:lstStyle/>
          <a:p>
            <a:pPr algn="l" rtl="0"/>
            <a:r>
              <a:rPr lang="en-US" dirty="0"/>
              <a:t>Silent – basic slow bombing</a:t>
            </a:r>
          </a:p>
        </p:txBody>
      </p:sp>
      <p:pic>
        <p:nvPicPr>
          <p:cNvPr id="7" name="תמונה 6">
            <a:extLst>
              <a:ext uri="{FF2B5EF4-FFF2-40B4-BE49-F238E27FC236}">
                <a16:creationId xmlns:a16="http://schemas.microsoft.com/office/drawing/2014/main" id="{63674A13-B4E9-4A0E-B6D3-DC9F530CC3D8}"/>
              </a:ext>
            </a:extLst>
          </p:cNvPr>
          <p:cNvPicPr>
            <a:picLocks noChangeAspect="1"/>
          </p:cNvPicPr>
          <p:nvPr/>
        </p:nvPicPr>
        <p:blipFill>
          <a:blip r:embed="rId2"/>
          <a:stretch>
            <a:fillRect/>
          </a:stretch>
        </p:blipFill>
        <p:spPr>
          <a:xfrm>
            <a:off x="3275012" y="2278602"/>
            <a:ext cx="1494265" cy="1889805"/>
          </a:xfrm>
          <a:prstGeom prst="rect">
            <a:avLst/>
          </a:prstGeom>
        </p:spPr>
      </p:pic>
      <p:sp>
        <p:nvSpPr>
          <p:cNvPr id="8" name="תיבת טקסט 7">
            <a:extLst>
              <a:ext uri="{FF2B5EF4-FFF2-40B4-BE49-F238E27FC236}">
                <a16:creationId xmlns:a16="http://schemas.microsoft.com/office/drawing/2014/main" id="{1F83E900-0076-490A-B6AE-33921D41CBFD}"/>
              </a:ext>
            </a:extLst>
          </p:cNvPr>
          <p:cNvSpPr txBox="1"/>
          <p:nvPr/>
        </p:nvSpPr>
        <p:spPr>
          <a:xfrm>
            <a:off x="5017886" y="4340617"/>
            <a:ext cx="5877126" cy="1077218"/>
          </a:xfrm>
          <a:prstGeom prst="rect">
            <a:avLst/>
          </a:prstGeom>
          <a:noFill/>
        </p:spPr>
        <p:txBody>
          <a:bodyPr wrap="square" rtlCol="0">
            <a:spAutoFit/>
          </a:bodyPr>
          <a:lstStyle/>
          <a:p>
            <a:pPr algn="l" rtl="0"/>
            <a:r>
              <a:rPr lang="en-US" sz="3200" dirty="0"/>
              <a:t>5 op -&gt; 2 bytes bomb</a:t>
            </a:r>
          </a:p>
          <a:p>
            <a:pPr algn="l" rtl="0"/>
            <a:r>
              <a:rPr lang="en-US" sz="3200" dirty="0"/>
              <a:t>Vulnerability (about 2 or 3 bytes)</a:t>
            </a:r>
          </a:p>
        </p:txBody>
      </p:sp>
      <p:pic>
        <p:nvPicPr>
          <p:cNvPr id="10" name="תמונה 9">
            <a:extLst>
              <a:ext uri="{FF2B5EF4-FFF2-40B4-BE49-F238E27FC236}">
                <a16:creationId xmlns:a16="http://schemas.microsoft.com/office/drawing/2014/main" id="{C372E955-915E-4792-AEFB-7F909840EA49}"/>
              </a:ext>
            </a:extLst>
          </p:cNvPr>
          <p:cNvPicPr>
            <a:picLocks noChangeAspect="1"/>
          </p:cNvPicPr>
          <p:nvPr/>
        </p:nvPicPr>
        <p:blipFill>
          <a:blip r:embed="rId3"/>
          <a:stretch>
            <a:fillRect/>
          </a:stretch>
        </p:blipFill>
        <p:spPr>
          <a:xfrm>
            <a:off x="5017886" y="1893785"/>
            <a:ext cx="6041510" cy="2274622"/>
          </a:xfrm>
          <a:prstGeom prst="rect">
            <a:avLst/>
          </a:prstGeom>
        </p:spPr>
      </p:pic>
      <p:pic>
        <p:nvPicPr>
          <p:cNvPr id="11" name="תמונה 10">
            <a:extLst>
              <a:ext uri="{FF2B5EF4-FFF2-40B4-BE49-F238E27FC236}">
                <a16:creationId xmlns:a16="http://schemas.microsoft.com/office/drawing/2014/main" id="{9B33F282-2877-4A46-8E1F-39DC456AC04A}"/>
              </a:ext>
            </a:extLst>
          </p:cNvPr>
          <p:cNvPicPr>
            <a:picLocks noChangeAspect="1"/>
          </p:cNvPicPr>
          <p:nvPr/>
        </p:nvPicPr>
        <p:blipFill rotWithShape="1">
          <a:blip r:embed="rId2"/>
          <a:srcRect b="83480"/>
          <a:stretch/>
        </p:blipFill>
        <p:spPr>
          <a:xfrm>
            <a:off x="3275011" y="1893785"/>
            <a:ext cx="1494265" cy="312198"/>
          </a:xfrm>
          <a:prstGeom prst="rect">
            <a:avLst/>
          </a:prstGeom>
        </p:spPr>
      </p:pic>
    </p:spTree>
    <p:extLst>
      <p:ext uri="{BB962C8B-B14F-4D97-AF65-F5344CB8AC3E}">
        <p14:creationId xmlns:p14="http://schemas.microsoft.com/office/powerpoint/2010/main" val="1927025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F558AC3-5690-4F0C-B020-80E883820B4A}"/>
              </a:ext>
            </a:extLst>
          </p:cNvPr>
          <p:cNvSpPr>
            <a:spLocks noGrp="1"/>
          </p:cNvSpPr>
          <p:nvPr>
            <p:ph type="title"/>
          </p:nvPr>
        </p:nvSpPr>
        <p:spPr/>
        <p:txBody>
          <a:bodyPr/>
          <a:lstStyle/>
          <a:p>
            <a:pPr algn="l" rtl="0"/>
            <a:r>
              <a:rPr lang="en-US" dirty="0"/>
              <a:t>Silent – traps and resetting</a:t>
            </a:r>
          </a:p>
        </p:txBody>
      </p:sp>
      <p:sp>
        <p:nvSpPr>
          <p:cNvPr id="3" name="מציין מיקום תוכן 2">
            <a:extLst>
              <a:ext uri="{FF2B5EF4-FFF2-40B4-BE49-F238E27FC236}">
                <a16:creationId xmlns:a16="http://schemas.microsoft.com/office/drawing/2014/main" id="{B8FADC33-3BCC-487C-91EC-E53225BB9618}"/>
              </a:ext>
            </a:extLst>
          </p:cNvPr>
          <p:cNvSpPr>
            <a:spLocks noGrp="1"/>
          </p:cNvSpPr>
          <p:nvPr>
            <p:ph idx="1"/>
          </p:nvPr>
        </p:nvSpPr>
        <p:spPr/>
        <p:txBody>
          <a:bodyPr/>
          <a:lstStyle/>
          <a:p>
            <a:pPr algn="l" rtl="0"/>
            <a:r>
              <a:rPr lang="en-US" dirty="0"/>
              <a:t>Sections:</a:t>
            </a:r>
          </a:p>
          <a:p>
            <a:pPr lvl="1" algn="l" rtl="0"/>
            <a:r>
              <a:rPr lang="en-US" dirty="0"/>
              <a:t>Comparing traps -&gt; (</a:t>
            </a:r>
            <a:r>
              <a:rPr lang="en-US" dirty="0" err="1"/>
              <a:t>xor</a:t>
            </a:r>
            <a:r>
              <a:rPr lang="en-US" dirty="0"/>
              <a:t> </a:t>
            </a:r>
            <a:r>
              <a:rPr lang="en-US" dirty="0" err="1"/>
              <a:t>si,si</a:t>
            </a:r>
            <a:r>
              <a:rPr lang="en-US" dirty="0"/>
              <a:t>)</a:t>
            </a:r>
          </a:p>
          <a:p>
            <a:pPr lvl="1" algn="l" rtl="0"/>
            <a:r>
              <a:rPr lang="en-US" dirty="0"/>
              <a:t>Jump</a:t>
            </a:r>
          </a:p>
          <a:p>
            <a:pPr lvl="1" algn="l" rtl="0"/>
            <a:r>
              <a:rPr lang="en-US" dirty="0"/>
              <a:t>Anti </a:t>
            </a:r>
            <a:r>
              <a:rPr lang="en-US" dirty="0" err="1"/>
              <a:t>Callfar</a:t>
            </a:r>
            <a:endParaRPr lang="en-US" dirty="0"/>
          </a:p>
          <a:p>
            <a:pPr lvl="1" algn="l" rtl="0"/>
            <a:r>
              <a:rPr lang="en-US" dirty="0"/>
              <a:t>Reset registers</a:t>
            </a:r>
          </a:p>
          <a:p>
            <a:pPr lvl="1" algn="l" rtl="0"/>
            <a:r>
              <a:rPr lang="en-US" dirty="0"/>
              <a:t>Anti mamaliga (AB53 = mamaliga)</a:t>
            </a:r>
          </a:p>
          <a:p>
            <a:pPr lvl="1" algn="l" rtl="0"/>
            <a:r>
              <a:rPr lang="en-US" dirty="0"/>
              <a:t>Make traps -&gt; (</a:t>
            </a:r>
            <a:r>
              <a:rPr lang="en-US" dirty="0" err="1"/>
              <a:t>xor</a:t>
            </a:r>
            <a:r>
              <a:rPr lang="en-US" dirty="0"/>
              <a:t> </a:t>
            </a:r>
            <a:r>
              <a:rPr lang="en-US" dirty="0" err="1"/>
              <a:t>si,si</a:t>
            </a:r>
            <a:r>
              <a:rPr lang="en-US" dirty="0"/>
              <a:t>)</a:t>
            </a:r>
          </a:p>
          <a:p>
            <a:pPr algn="l" rtl="0"/>
            <a:r>
              <a:rPr lang="en-US" dirty="0"/>
              <a:t>Every section has loader and then the section itself</a:t>
            </a:r>
          </a:p>
          <a:p>
            <a:pPr algn="l" rtl="0"/>
            <a:endParaRPr lang="en-US" dirty="0"/>
          </a:p>
        </p:txBody>
      </p:sp>
    </p:spTree>
    <p:extLst>
      <p:ext uri="{BB962C8B-B14F-4D97-AF65-F5344CB8AC3E}">
        <p14:creationId xmlns:p14="http://schemas.microsoft.com/office/powerpoint/2010/main" val="4232617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3">
            <a:extLst>
              <a:ext uri="{FF2B5EF4-FFF2-40B4-BE49-F238E27FC236}">
                <a16:creationId xmlns:a16="http://schemas.microsoft.com/office/drawing/2014/main" id="{B6A2C020-DD49-48DD-BA2B-8DA831F08DC4}"/>
              </a:ext>
            </a:extLst>
          </p:cNvPr>
          <p:cNvPicPr>
            <a:picLocks noChangeAspect="1"/>
          </p:cNvPicPr>
          <p:nvPr/>
        </p:nvPicPr>
        <p:blipFill>
          <a:blip r:embed="rId2"/>
          <a:stretch>
            <a:fillRect/>
          </a:stretch>
        </p:blipFill>
        <p:spPr>
          <a:xfrm>
            <a:off x="836612" y="685800"/>
            <a:ext cx="10242384" cy="5486400"/>
          </a:xfrm>
          <a:prstGeom prst="rect">
            <a:avLst/>
          </a:prstGeom>
        </p:spPr>
      </p:pic>
    </p:spTree>
    <p:extLst>
      <p:ext uri="{BB962C8B-B14F-4D97-AF65-F5344CB8AC3E}">
        <p14:creationId xmlns:p14="http://schemas.microsoft.com/office/powerpoint/2010/main" val="3311609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6FAFF51-3991-487F-B403-80A3BADF43BB}"/>
              </a:ext>
            </a:extLst>
          </p:cNvPr>
          <p:cNvSpPr>
            <a:spLocks noGrp="1"/>
          </p:cNvSpPr>
          <p:nvPr>
            <p:ph type="title"/>
          </p:nvPr>
        </p:nvSpPr>
        <p:spPr/>
        <p:txBody>
          <a:bodyPr/>
          <a:lstStyle/>
          <a:p>
            <a:pPr algn="l" rtl="0"/>
            <a:r>
              <a:rPr lang="en-US" dirty="0"/>
              <a:t>Basic (not stupid) Anti Call Far</a:t>
            </a:r>
          </a:p>
        </p:txBody>
      </p:sp>
      <p:sp>
        <p:nvSpPr>
          <p:cNvPr id="3" name="מציין מיקום תוכן 2">
            <a:extLst>
              <a:ext uri="{FF2B5EF4-FFF2-40B4-BE49-F238E27FC236}">
                <a16:creationId xmlns:a16="http://schemas.microsoft.com/office/drawing/2014/main" id="{87E51223-E62D-4051-A0B4-AFE5BCCF4D94}"/>
              </a:ext>
            </a:extLst>
          </p:cNvPr>
          <p:cNvSpPr>
            <a:spLocks noGrp="1"/>
          </p:cNvSpPr>
          <p:nvPr>
            <p:ph idx="1"/>
          </p:nvPr>
        </p:nvSpPr>
        <p:spPr>
          <a:xfrm>
            <a:off x="2132012" y="1802165"/>
            <a:ext cx="10134599" cy="4114801"/>
          </a:xfrm>
        </p:spPr>
        <p:txBody>
          <a:bodyPr>
            <a:normAutofit fontScale="92500" lnSpcReduction="20000"/>
          </a:bodyPr>
          <a:lstStyle/>
          <a:p>
            <a:pPr algn="l" rtl="0"/>
            <a:r>
              <a:rPr lang="en-US" dirty="0"/>
              <a:t>K1 – les and bomb</a:t>
            </a:r>
          </a:p>
          <a:p>
            <a:pPr algn="l" rtl="0"/>
            <a:r>
              <a:rPr lang="en-US" dirty="0"/>
              <a:t>K11 += specific places </a:t>
            </a:r>
          </a:p>
          <a:p>
            <a:pPr algn="l" rtl="0"/>
            <a:r>
              <a:rPr lang="en-US" dirty="0"/>
              <a:t>K12 = </a:t>
            </a:r>
            <a:r>
              <a:rPr lang="en-US" dirty="0" err="1"/>
              <a:t>bytefriendly</a:t>
            </a:r>
            <a:r>
              <a:rPr lang="en-US" dirty="0"/>
              <a:t> (pop) + f1 interval</a:t>
            </a:r>
          </a:p>
          <a:p>
            <a:pPr algn="l" rtl="0"/>
            <a:r>
              <a:rPr lang="en-US" dirty="0"/>
              <a:t>K20 – bombing anti (</a:t>
            </a:r>
            <a:r>
              <a:rPr lang="en-US" dirty="0" err="1"/>
              <a:t>xchg</a:t>
            </a:r>
            <a:r>
              <a:rPr lang="en-US" dirty="0"/>
              <a:t> – 2*(2+1) bytes per 6 opcodes)</a:t>
            </a:r>
          </a:p>
          <a:p>
            <a:pPr algn="l" rtl="0"/>
            <a:r>
              <a:rPr lang="en-US" dirty="0"/>
              <a:t>K21 – loop instead of suicide</a:t>
            </a:r>
          </a:p>
          <a:p>
            <a:pPr algn="l" rtl="0"/>
            <a:r>
              <a:rPr lang="en-US" dirty="0"/>
              <a:t>K22 – </a:t>
            </a:r>
            <a:r>
              <a:rPr lang="en-US" dirty="0" err="1"/>
              <a:t>callfar</a:t>
            </a:r>
            <a:r>
              <a:rPr lang="en-US" dirty="0"/>
              <a:t> [bx] instead of </a:t>
            </a:r>
            <a:r>
              <a:rPr lang="en-US" dirty="0" err="1"/>
              <a:t>jmp</a:t>
            </a:r>
            <a:r>
              <a:rPr lang="en-US" dirty="0"/>
              <a:t> @loop (bombing after trying anti)</a:t>
            </a:r>
          </a:p>
          <a:p>
            <a:pPr algn="l" rtl="0"/>
            <a:r>
              <a:rPr lang="en-US" dirty="0"/>
              <a:t>K23 – </a:t>
            </a:r>
            <a:r>
              <a:rPr lang="en-US" dirty="0" err="1"/>
              <a:t>callfar</a:t>
            </a:r>
            <a:r>
              <a:rPr lang="en-US" dirty="0"/>
              <a:t>[bx] &amp; jumping</a:t>
            </a:r>
          </a:p>
          <a:p>
            <a:pPr algn="l" rtl="0"/>
            <a:r>
              <a:rPr lang="en-US" dirty="0"/>
              <a:t>K31 – only close by (2 places </a:t>
            </a:r>
            <a:r>
              <a:rPr lang="en-US" dirty="0" err="1"/>
              <a:t>xchg</a:t>
            </a:r>
            <a:r>
              <a:rPr lang="en-US" dirty="0"/>
              <a:t> range)</a:t>
            </a:r>
          </a:p>
          <a:p>
            <a:pPr algn="l" rtl="0"/>
            <a:r>
              <a:rPr lang="en-US" dirty="0"/>
              <a:t>K32 – only close by (2 places at the same time)</a:t>
            </a:r>
          </a:p>
        </p:txBody>
      </p:sp>
      <p:pic>
        <p:nvPicPr>
          <p:cNvPr id="4" name="תמונה 3">
            <a:extLst>
              <a:ext uri="{FF2B5EF4-FFF2-40B4-BE49-F238E27FC236}">
                <a16:creationId xmlns:a16="http://schemas.microsoft.com/office/drawing/2014/main" id="{248E60E8-1C15-49C7-9972-0C600EB37C96}"/>
              </a:ext>
            </a:extLst>
          </p:cNvPr>
          <p:cNvPicPr>
            <a:picLocks noChangeAspect="1"/>
          </p:cNvPicPr>
          <p:nvPr/>
        </p:nvPicPr>
        <p:blipFill>
          <a:blip r:embed="rId2"/>
          <a:stretch>
            <a:fillRect/>
          </a:stretch>
        </p:blipFill>
        <p:spPr>
          <a:xfrm>
            <a:off x="8380412" y="1904999"/>
            <a:ext cx="3002540" cy="426757"/>
          </a:xfrm>
          <a:prstGeom prst="rect">
            <a:avLst/>
          </a:prstGeom>
        </p:spPr>
      </p:pic>
      <p:sp>
        <p:nvSpPr>
          <p:cNvPr id="5" name="מציין מיקום תוכן 2">
            <a:extLst>
              <a:ext uri="{FF2B5EF4-FFF2-40B4-BE49-F238E27FC236}">
                <a16:creationId xmlns:a16="http://schemas.microsoft.com/office/drawing/2014/main" id="{731C8BFF-16C8-4BA7-BF23-843C24568F6C}"/>
              </a:ext>
            </a:extLst>
          </p:cNvPr>
          <p:cNvSpPr txBox="1">
            <a:spLocks/>
          </p:cNvSpPr>
          <p:nvPr/>
        </p:nvSpPr>
        <p:spPr>
          <a:xfrm>
            <a:off x="150812" y="1802166"/>
            <a:ext cx="1981200" cy="4114801"/>
          </a:xfrm>
          <a:prstGeom prst="rect">
            <a:avLst/>
          </a:prstGeom>
        </p:spPr>
        <p:txBody>
          <a:bodyPr vert="horz" lIns="91440" tIns="45720" rIns="91440" bIns="45720" rtlCol="1">
            <a:normAutofit fontScale="92500" lnSpcReduction="20000"/>
          </a:bodyPr>
          <a:lstStyle>
            <a:lvl1pPr marL="223838" indent="-223838" algn="r" defTabSz="914400" rtl="1"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63550" indent="-231775" algn="r" defTabSz="914400" rtl="1"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682625" indent="-219075" algn="r" defTabSz="914400" rtl="1"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857250" indent="-174625" algn="r" defTabSz="914400" rtl="1"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030288" indent="-173038" algn="r" defTabSz="914400" rtl="1"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1207008" indent="-173736" algn="r" defTabSz="914400" rtl="1"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r" defTabSz="914400" rtl="1"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r" defTabSz="914400" rtl="1"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r" defTabSz="914400" rtl="1"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algn="l" rtl="0"/>
            <a:r>
              <a:rPr lang="en-US" dirty="0"/>
              <a:t>Old</a:t>
            </a:r>
          </a:p>
          <a:p>
            <a:pPr algn="l" rtl="0"/>
            <a:r>
              <a:rPr lang="en-US" dirty="0"/>
              <a:t>No</a:t>
            </a:r>
          </a:p>
          <a:p>
            <a:pPr algn="l" rtl="0"/>
            <a:r>
              <a:rPr lang="en-US" dirty="0"/>
              <a:t>Yes!</a:t>
            </a:r>
          </a:p>
          <a:p>
            <a:pPr algn="l" rtl="0"/>
            <a:r>
              <a:rPr lang="en-US" dirty="0"/>
              <a:t>Maybe</a:t>
            </a:r>
          </a:p>
          <a:p>
            <a:pPr algn="l" rtl="0"/>
            <a:r>
              <a:rPr lang="en-US" dirty="0"/>
              <a:t>No</a:t>
            </a:r>
          </a:p>
          <a:p>
            <a:pPr algn="l" rtl="0"/>
            <a:r>
              <a:rPr lang="en-US" dirty="0"/>
              <a:t>Big no</a:t>
            </a:r>
          </a:p>
          <a:p>
            <a:pPr algn="l" rtl="0"/>
            <a:r>
              <a:rPr lang="en-US" dirty="0"/>
              <a:t>Big </a:t>
            </a:r>
            <a:r>
              <a:rPr lang="en-US" dirty="0" err="1"/>
              <a:t>nono</a:t>
            </a:r>
            <a:endParaRPr lang="en-US" dirty="0"/>
          </a:p>
          <a:p>
            <a:pPr algn="l" rtl="0"/>
            <a:r>
              <a:rPr lang="en-US" dirty="0"/>
              <a:t>Need think</a:t>
            </a:r>
          </a:p>
          <a:p>
            <a:pPr algn="l" rtl="0"/>
            <a:r>
              <a:rPr lang="en-US" dirty="0"/>
              <a:t>Need finish</a:t>
            </a:r>
          </a:p>
        </p:txBody>
      </p:sp>
    </p:spTree>
    <p:extLst>
      <p:ext uri="{BB962C8B-B14F-4D97-AF65-F5344CB8AC3E}">
        <p14:creationId xmlns:p14="http://schemas.microsoft.com/office/powerpoint/2010/main" val="2785137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כותרת 12"/>
          <p:cNvSpPr>
            <a:spLocks noGrp="1"/>
          </p:cNvSpPr>
          <p:nvPr>
            <p:ph type="title"/>
          </p:nvPr>
        </p:nvSpPr>
        <p:spPr/>
        <p:txBody>
          <a:bodyPr rtlCol="1"/>
          <a:lstStyle/>
          <a:p>
            <a:pPr rtl="1"/>
            <a:r>
              <a:rPr lang="he-IL" dirty="0">
                <a:latin typeface="Tahoma" panose="020B0604030504040204" pitchFamily="34" charset="0"/>
                <a:ea typeface="Tahoma" panose="020B0604030504040204" pitchFamily="34" charset="0"/>
                <a:cs typeface="Tahoma" panose="020B0604030504040204" pitchFamily="34" charset="0"/>
              </a:rPr>
              <a:t>המטרה</a:t>
            </a:r>
          </a:p>
        </p:txBody>
      </p:sp>
      <p:sp>
        <p:nvSpPr>
          <p:cNvPr id="14" name="מציין מיקום תוכן 13"/>
          <p:cNvSpPr>
            <a:spLocks noGrp="1"/>
          </p:cNvSpPr>
          <p:nvPr>
            <p:ph idx="1"/>
          </p:nvPr>
        </p:nvSpPr>
        <p:spPr>
          <a:xfrm>
            <a:off x="1522413" y="1904999"/>
            <a:ext cx="9134391" cy="609601"/>
          </a:xfrm>
        </p:spPr>
        <p:txBody>
          <a:bodyPr rtlCol="1"/>
          <a:lstStyle/>
          <a:p>
            <a:pPr rtl="1"/>
            <a:r>
              <a:rPr lang="he-IL" dirty="0">
                <a:latin typeface="Tahoma" panose="020B0604030504040204" pitchFamily="34" charset="0"/>
                <a:ea typeface="Tahoma" panose="020B0604030504040204" pitchFamily="34" charset="0"/>
                <a:cs typeface="Tahoma" panose="020B0604030504040204" pitchFamily="34" charset="0"/>
              </a:rPr>
              <a:t>לקחת מקום ראשון</a:t>
            </a:r>
          </a:p>
        </p:txBody>
      </p:sp>
      <p:sp>
        <p:nvSpPr>
          <p:cNvPr id="4" name="כותרת 12">
            <a:extLst>
              <a:ext uri="{FF2B5EF4-FFF2-40B4-BE49-F238E27FC236}">
                <a16:creationId xmlns:a16="http://schemas.microsoft.com/office/drawing/2014/main" id="{449BE0B9-7EC3-4CB2-BE26-AF2ED67BDB48}"/>
              </a:ext>
            </a:extLst>
          </p:cNvPr>
          <p:cNvSpPr txBox="1">
            <a:spLocks/>
          </p:cNvSpPr>
          <p:nvPr/>
        </p:nvSpPr>
        <p:spPr>
          <a:xfrm>
            <a:off x="1512803" y="1752600"/>
            <a:ext cx="9144001" cy="1371600"/>
          </a:xfrm>
          <a:prstGeom prst="rect">
            <a:avLst/>
          </a:prstGeom>
        </p:spPr>
        <p:txBody>
          <a:bodyPr vert="horz" lIns="91440" tIns="45720" rIns="91440" bIns="45720" rtlCol="1" anchor="b">
            <a:normAutofit/>
          </a:bodyPr>
          <a:lstStyle>
            <a:lvl1pPr algn="r" defTabSz="914400" rtl="1" eaLnBrk="1" latinLnBrk="0" hangingPunct="1">
              <a:lnSpc>
                <a:spcPct val="90000"/>
              </a:lnSpc>
              <a:spcBef>
                <a:spcPct val="0"/>
              </a:spcBef>
              <a:buNone/>
              <a:defRPr sz="3600" kern="1200" spc="100" baseline="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r>
              <a:rPr lang="he-IL" dirty="0"/>
              <a:t>הדרך</a:t>
            </a:r>
          </a:p>
        </p:txBody>
      </p:sp>
      <p:sp>
        <p:nvSpPr>
          <p:cNvPr id="5" name="מציין מיקום תוכן 13">
            <a:extLst>
              <a:ext uri="{FF2B5EF4-FFF2-40B4-BE49-F238E27FC236}">
                <a16:creationId xmlns:a16="http://schemas.microsoft.com/office/drawing/2014/main" id="{E3961CAD-0A04-491F-9D54-E55F20D59B71}"/>
              </a:ext>
            </a:extLst>
          </p:cNvPr>
          <p:cNvSpPr txBox="1">
            <a:spLocks/>
          </p:cNvSpPr>
          <p:nvPr/>
        </p:nvSpPr>
        <p:spPr>
          <a:xfrm>
            <a:off x="1512803" y="3276599"/>
            <a:ext cx="9134391" cy="1752601"/>
          </a:xfrm>
          <a:prstGeom prst="rect">
            <a:avLst/>
          </a:prstGeom>
        </p:spPr>
        <p:txBody>
          <a:bodyPr vert="horz" lIns="91440" tIns="45720" rIns="91440" bIns="45720" rtlCol="1">
            <a:normAutofit/>
          </a:bodyPr>
          <a:lstStyle>
            <a:lvl1pPr marL="223838" indent="-223838" algn="r" defTabSz="914400" rtl="1"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63550" indent="-231775" algn="r" defTabSz="914400" rtl="1"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682625" indent="-219075" algn="r" defTabSz="914400" rtl="1"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857250" indent="-174625" algn="r" defTabSz="914400" rtl="1"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030288" indent="-173038" algn="r" defTabSz="914400" rtl="1"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1207008" indent="-173736" algn="r" defTabSz="914400" rtl="1"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r" defTabSz="914400" rtl="1"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r" defTabSz="914400" rtl="1"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r" defTabSz="914400" rtl="1"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he-IL" dirty="0"/>
              <a:t>להיות רציניים </a:t>
            </a:r>
            <a:r>
              <a:rPr lang="he-IL" dirty="0" err="1"/>
              <a:t>אחושרמוטה</a:t>
            </a:r>
            <a:endParaRPr lang="he-IL" dirty="0"/>
          </a:p>
          <a:p>
            <a:r>
              <a:rPr lang="he-IL" dirty="0"/>
              <a:t>לעשות </a:t>
            </a:r>
            <a:r>
              <a:rPr lang="he-IL" dirty="0" err="1"/>
              <a:t>אמאמא</a:t>
            </a:r>
            <a:r>
              <a:rPr lang="he-IL" dirty="0"/>
              <a:t> של ה</a:t>
            </a:r>
            <a:r>
              <a:rPr lang="en-US" dirty="0"/>
              <a:t>OVERKILL</a:t>
            </a:r>
            <a:endParaRPr lang="he-IL" dirty="0"/>
          </a:p>
          <a:p>
            <a:r>
              <a:rPr lang="he-IL" dirty="0"/>
              <a:t>להמציא מלא שיט ולשים </a:t>
            </a:r>
            <a:r>
              <a:rPr lang="he-IL" dirty="0" err="1"/>
              <a:t>בגיט</a:t>
            </a:r>
            <a:r>
              <a:rPr lang="he-IL" dirty="0"/>
              <a:t> (</a:t>
            </a:r>
            <a:r>
              <a:rPr lang="en-US" dirty="0" err="1"/>
              <a:t>yeet</a:t>
            </a:r>
            <a:r>
              <a:rPr lang="he-IL" dirty="0"/>
              <a:t>)</a:t>
            </a:r>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C97948F-D229-4B08-BB62-762B17D248C7}"/>
              </a:ext>
            </a:extLst>
          </p:cNvPr>
          <p:cNvSpPr>
            <a:spLocks noGrp="1"/>
          </p:cNvSpPr>
          <p:nvPr>
            <p:ph type="title"/>
          </p:nvPr>
        </p:nvSpPr>
        <p:spPr/>
        <p:txBody>
          <a:bodyPr/>
          <a:lstStyle/>
          <a:p>
            <a:pPr algn="l" rtl="0"/>
            <a:r>
              <a:rPr lang="en-US" dirty="0"/>
              <a:t>AntiCallFarK12 - explained</a:t>
            </a:r>
          </a:p>
        </p:txBody>
      </p:sp>
      <p:pic>
        <p:nvPicPr>
          <p:cNvPr id="4" name="תמונה 3">
            <a:extLst>
              <a:ext uri="{FF2B5EF4-FFF2-40B4-BE49-F238E27FC236}">
                <a16:creationId xmlns:a16="http://schemas.microsoft.com/office/drawing/2014/main" id="{360024DD-21BA-4BAE-824D-9C9EC75264D8}"/>
              </a:ext>
            </a:extLst>
          </p:cNvPr>
          <p:cNvPicPr>
            <a:picLocks noChangeAspect="1"/>
          </p:cNvPicPr>
          <p:nvPr/>
        </p:nvPicPr>
        <p:blipFill>
          <a:blip r:embed="rId2"/>
          <a:stretch>
            <a:fillRect/>
          </a:stretch>
        </p:blipFill>
        <p:spPr>
          <a:xfrm>
            <a:off x="5789612" y="1789590"/>
            <a:ext cx="4968671" cy="4640982"/>
          </a:xfrm>
          <a:prstGeom prst="rect">
            <a:avLst/>
          </a:prstGeom>
        </p:spPr>
      </p:pic>
    </p:spTree>
    <p:extLst>
      <p:ext uri="{BB962C8B-B14F-4D97-AF65-F5344CB8AC3E}">
        <p14:creationId xmlns:p14="http://schemas.microsoft.com/office/powerpoint/2010/main" val="596248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345CD9F-EE9C-45AD-8BA4-9B8023A697BD}"/>
              </a:ext>
            </a:extLst>
          </p:cNvPr>
          <p:cNvSpPr>
            <a:spLocks noGrp="1"/>
          </p:cNvSpPr>
          <p:nvPr>
            <p:ph type="title"/>
          </p:nvPr>
        </p:nvSpPr>
        <p:spPr/>
        <p:txBody>
          <a:bodyPr/>
          <a:lstStyle/>
          <a:p>
            <a:pPr algn="l" rtl="0"/>
            <a:r>
              <a:rPr lang="en-US" dirty="0"/>
              <a:t>Rep</a:t>
            </a:r>
          </a:p>
        </p:txBody>
      </p:sp>
      <p:sp>
        <p:nvSpPr>
          <p:cNvPr id="3" name="מציין מיקום תוכן 2">
            <a:extLst>
              <a:ext uri="{FF2B5EF4-FFF2-40B4-BE49-F238E27FC236}">
                <a16:creationId xmlns:a16="http://schemas.microsoft.com/office/drawing/2014/main" id="{43953ED7-431C-4319-BA43-5A13C7E50B7A}"/>
              </a:ext>
            </a:extLst>
          </p:cNvPr>
          <p:cNvSpPr>
            <a:spLocks noGrp="1"/>
          </p:cNvSpPr>
          <p:nvPr>
            <p:ph idx="1"/>
          </p:nvPr>
        </p:nvSpPr>
        <p:spPr/>
        <p:txBody>
          <a:bodyPr/>
          <a:lstStyle/>
          <a:p>
            <a:pPr algn="l" rtl="0"/>
            <a:r>
              <a:rPr lang="en-US" dirty="0" err="1"/>
              <a:t>Movsw</a:t>
            </a:r>
            <a:endParaRPr lang="en-US" dirty="0"/>
          </a:p>
          <a:p>
            <a:pPr algn="l" rtl="0"/>
            <a:r>
              <a:rPr lang="en-US" dirty="0"/>
              <a:t>2 bytes per turn</a:t>
            </a:r>
          </a:p>
          <a:p>
            <a:pPr algn="l" rtl="0"/>
            <a:r>
              <a:rPr lang="en-US" dirty="0"/>
              <a:t>Vulnerability 2 bytes</a:t>
            </a:r>
          </a:p>
          <a:p>
            <a:pPr algn="l" rtl="0"/>
            <a:r>
              <a:rPr lang="en-US" dirty="0"/>
              <a:t>Like v4 – but 2 times slower</a:t>
            </a:r>
          </a:p>
          <a:p>
            <a:pPr marL="0" indent="0" algn="l" rtl="0">
              <a:buNone/>
            </a:pPr>
            <a:r>
              <a:rPr lang="en-US" dirty="0"/>
              <a:t>* Can do FSM (later)</a:t>
            </a:r>
          </a:p>
        </p:txBody>
      </p:sp>
    </p:spTree>
    <p:extLst>
      <p:ext uri="{BB962C8B-B14F-4D97-AF65-F5344CB8AC3E}">
        <p14:creationId xmlns:p14="http://schemas.microsoft.com/office/powerpoint/2010/main" val="426638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76162FF-19FB-475B-967E-5BBD5057A6AB}"/>
              </a:ext>
            </a:extLst>
          </p:cNvPr>
          <p:cNvSpPr>
            <a:spLocks noGrp="1"/>
          </p:cNvSpPr>
          <p:nvPr>
            <p:ph type="title"/>
          </p:nvPr>
        </p:nvSpPr>
        <p:spPr/>
        <p:txBody>
          <a:bodyPr/>
          <a:lstStyle/>
          <a:p>
            <a:pPr rtl="0"/>
            <a:r>
              <a:rPr lang="he-IL" dirty="0"/>
              <a:t>חולשות וחוזקות של כל טכניקה</a:t>
            </a:r>
            <a:endParaRPr lang="en-US" dirty="0"/>
          </a:p>
        </p:txBody>
      </p:sp>
      <p:sp>
        <p:nvSpPr>
          <p:cNvPr id="3" name="מציין מיקום תוכן 2">
            <a:extLst>
              <a:ext uri="{FF2B5EF4-FFF2-40B4-BE49-F238E27FC236}">
                <a16:creationId xmlns:a16="http://schemas.microsoft.com/office/drawing/2014/main" id="{B7DA79FA-B5D1-461D-8F23-1B6CFC01AC1A}"/>
              </a:ext>
            </a:extLst>
          </p:cNvPr>
          <p:cNvSpPr>
            <a:spLocks noGrp="1"/>
          </p:cNvSpPr>
          <p:nvPr>
            <p:ph idx="1"/>
          </p:nvPr>
        </p:nvSpPr>
        <p:spPr>
          <a:xfrm>
            <a:off x="1522413" y="1904999"/>
            <a:ext cx="9134391" cy="4648201"/>
          </a:xfrm>
        </p:spPr>
        <p:txBody>
          <a:bodyPr>
            <a:normAutofit/>
          </a:bodyPr>
          <a:lstStyle/>
          <a:p>
            <a:pPr algn="l" rtl="0"/>
            <a:r>
              <a:rPr lang="en-US" dirty="0"/>
              <a:t>Call far:</a:t>
            </a:r>
          </a:p>
          <a:p>
            <a:pPr lvl="1" algn="l" rtl="0"/>
            <a:r>
              <a:rPr lang="en-US" dirty="0"/>
              <a:t>Call far V4 (no spacing)</a:t>
            </a:r>
          </a:p>
          <a:p>
            <a:pPr lvl="1" algn="l" rtl="0"/>
            <a:r>
              <a:rPr lang="en-US" dirty="0"/>
              <a:t>Call far V5 (yes spacing)</a:t>
            </a:r>
          </a:p>
          <a:p>
            <a:pPr algn="l" rtl="0"/>
            <a:r>
              <a:rPr lang="en-US" dirty="0"/>
              <a:t>Silent</a:t>
            </a:r>
          </a:p>
          <a:p>
            <a:pPr algn="l" rtl="0"/>
            <a:r>
              <a:rPr lang="en-US" dirty="0"/>
              <a:t>Anti</a:t>
            </a:r>
          </a:p>
          <a:p>
            <a:pPr algn="l" rtl="0"/>
            <a:r>
              <a:rPr lang="en-US" dirty="0"/>
              <a:t>REP</a:t>
            </a:r>
            <a:endParaRPr lang="he-IL" dirty="0"/>
          </a:p>
        </p:txBody>
      </p:sp>
    </p:spTree>
    <p:extLst>
      <p:ext uri="{BB962C8B-B14F-4D97-AF65-F5344CB8AC3E}">
        <p14:creationId xmlns:p14="http://schemas.microsoft.com/office/powerpoint/2010/main" val="3569852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8CEBCEC-406A-4532-9756-7865E70BD740}"/>
              </a:ext>
            </a:extLst>
          </p:cNvPr>
          <p:cNvSpPr>
            <a:spLocks noGrp="1"/>
          </p:cNvSpPr>
          <p:nvPr>
            <p:ph type="title"/>
          </p:nvPr>
        </p:nvSpPr>
        <p:spPr/>
        <p:txBody>
          <a:bodyPr/>
          <a:lstStyle/>
          <a:p>
            <a:r>
              <a:rPr lang="he-IL" dirty="0"/>
              <a:t>עקרונות כלליים וחשובים (וטרמינולוגיה)</a:t>
            </a:r>
            <a:endParaRPr lang="en-US" dirty="0"/>
          </a:p>
        </p:txBody>
      </p:sp>
      <p:sp>
        <p:nvSpPr>
          <p:cNvPr id="3" name="מציין מיקום תוכן 2">
            <a:extLst>
              <a:ext uri="{FF2B5EF4-FFF2-40B4-BE49-F238E27FC236}">
                <a16:creationId xmlns:a16="http://schemas.microsoft.com/office/drawing/2014/main" id="{EE7F4235-CB81-4857-A4DA-D662547F4347}"/>
              </a:ext>
            </a:extLst>
          </p:cNvPr>
          <p:cNvSpPr>
            <a:spLocks noGrp="1"/>
          </p:cNvSpPr>
          <p:nvPr>
            <p:ph idx="1"/>
          </p:nvPr>
        </p:nvSpPr>
        <p:spPr/>
        <p:txBody>
          <a:bodyPr/>
          <a:lstStyle/>
          <a:p>
            <a:pPr algn="l" rtl="0"/>
            <a:r>
              <a:rPr lang="en-US" dirty="0"/>
              <a:t>Magic segment (dynamic)</a:t>
            </a:r>
          </a:p>
          <a:p>
            <a:pPr algn="l" rtl="0"/>
            <a:r>
              <a:rPr lang="en-US" dirty="0"/>
              <a:t>Switching technique (we got lucky)</a:t>
            </a:r>
          </a:p>
          <a:p>
            <a:pPr algn="l" rtl="0"/>
            <a:r>
              <a:rPr lang="en-US" dirty="0"/>
              <a:t>FSM</a:t>
            </a:r>
            <a:endParaRPr lang="he-IL" dirty="0"/>
          </a:p>
          <a:p>
            <a:pPr algn="l" rtl="0"/>
            <a:r>
              <a:rPr lang="en-US" dirty="0"/>
              <a:t>Cooperation between survivors</a:t>
            </a:r>
          </a:p>
          <a:p>
            <a:pPr algn="l" rtl="0"/>
            <a:r>
              <a:rPr lang="en-US" dirty="0"/>
              <a:t>2 survives on same code</a:t>
            </a:r>
          </a:p>
          <a:p>
            <a:pPr algn="l" rtl="0"/>
            <a:r>
              <a:rPr lang="en-US" dirty="0" err="1"/>
              <a:t>xoring</a:t>
            </a:r>
            <a:endParaRPr lang="en-US" dirty="0"/>
          </a:p>
          <a:p>
            <a:pPr algn="l" rtl="0"/>
            <a:endParaRPr lang="en-US" dirty="0"/>
          </a:p>
          <a:p>
            <a:pPr algn="l" rtl="0"/>
            <a:endParaRPr lang="en-US" dirty="0"/>
          </a:p>
          <a:p>
            <a:pPr algn="l" rtl="0"/>
            <a:endParaRPr lang="en-US" dirty="0"/>
          </a:p>
          <a:p>
            <a:endParaRPr lang="en-US" dirty="0"/>
          </a:p>
        </p:txBody>
      </p:sp>
    </p:spTree>
    <p:extLst>
      <p:ext uri="{BB962C8B-B14F-4D97-AF65-F5344CB8AC3E}">
        <p14:creationId xmlns:p14="http://schemas.microsoft.com/office/powerpoint/2010/main" val="3393210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DF29796-2CC2-4D29-9F0F-2462112CFF07}"/>
              </a:ext>
            </a:extLst>
          </p:cNvPr>
          <p:cNvSpPr>
            <a:spLocks noGrp="1"/>
          </p:cNvSpPr>
          <p:nvPr>
            <p:ph type="title"/>
          </p:nvPr>
        </p:nvSpPr>
        <p:spPr/>
        <p:txBody>
          <a:bodyPr/>
          <a:lstStyle/>
          <a:p>
            <a:r>
              <a:rPr lang="he-IL" dirty="0"/>
              <a:t>המצב כעת</a:t>
            </a:r>
            <a:endParaRPr lang="en-US" dirty="0"/>
          </a:p>
        </p:txBody>
      </p:sp>
      <p:sp>
        <p:nvSpPr>
          <p:cNvPr id="3" name="מציין מיקום תוכן 2">
            <a:extLst>
              <a:ext uri="{FF2B5EF4-FFF2-40B4-BE49-F238E27FC236}">
                <a16:creationId xmlns:a16="http://schemas.microsoft.com/office/drawing/2014/main" id="{45966DC4-2CF1-4CA9-B913-3291096DE715}"/>
              </a:ext>
            </a:extLst>
          </p:cNvPr>
          <p:cNvSpPr>
            <a:spLocks noGrp="1"/>
          </p:cNvSpPr>
          <p:nvPr>
            <p:ph idx="1"/>
          </p:nvPr>
        </p:nvSpPr>
        <p:spPr>
          <a:xfrm>
            <a:off x="0" y="1904999"/>
            <a:ext cx="10656805" cy="4114801"/>
          </a:xfrm>
        </p:spPr>
        <p:txBody>
          <a:bodyPr/>
          <a:lstStyle/>
          <a:p>
            <a:r>
              <a:rPr lang="he-IL" dirty="0"/>
              <a:t>תובנות ונקודות למחשבה לגבי </a:t>
            </a:r>
            <a:r>
              <a:rPr lang="he-IL" dirty="0" err="1"/>
              <a:t>קולפאר</a:t>
            </a:r>
            <a:r>
              <a:rPr lang="he-IL" dirty="0"/>
              <a:t> ואנטי</a:t>
            </a:r>
            <a:r>
              <a:rPr lang="en-US" dirty="0"/>
              <a:t>:</a:t>
            </a:r>
          </a:p>
          <a:p>
            <a:pPr lvl="1"/>
            <a:r>
              <a:rPr lang="he-IL" dirty="0"/>
              <a:t>2 אנטי מול 6 </a:t>
            </a:r>
            <a:r>
              <a:rPr lang="he-IL" dirty="0" err="1"/>
              <a:t>קולפארים</a:t>
            </a:r>
            <a:r>
              <a:rPr lang="he-IL" dirty="0"/>
              <a:t> עובד</a:t>
            </a:r>
          </a:p>
          <a:p>
            <a:pPr lvl="1"/>
            <a:r>
              <a:rPr lang="he-IL" dirty="0"/>
              <a:t>מה עם הפצצה נורמלית? </a:t>
            </a:r>
          </a:p>
          <a:p>
            <a:pPr lvl="1"/>
            <a:r>
              <a:rPr lang="he-IL" dirty="0"/>
              <a:t>מה עם הזומבים?</a:t>
            </a:r>
          </a:p>
          <a:p>
            <a:pPr lvl="1"/>
            <a:r>
              <a:rPr lang="he-IL" dirty="0"/>
              <a:t>איך האנטי ישרוד מול שורדים שהם לא </a:t>
            </a:r>
            <a:r>
              <a:rPr lang="he-IL" dirty="0" err="1"/>
              <a:t>קולפאר</a:t>
            </a:r>
            <a:r>
              <a:rPr lang="he-IL" dirty="0"/>
              <a:t> (מי שאומר מלכודות מקבל סטירה)</a:t>
            </a:r>
          </a:p>
          <a:p>
            <a:pPr lvl="1"/>
            <a:r>
              <a:rPr lang="he-IL" dirty="0"/>
              <a:t>מה עושים מול פרארי?</a:t>
            </a:r>
          </a:p>
          <a:p>
            <a:r>
              <a:rPr lang="he-IL" dirty="0"/>
              <a:t>פסיכולוגיה</a:t>
            </a:r>
          </a:p>
          <a:p>
            <a:endParaRPr lang="he-IL" dirty="0"/>
          </a:p>
        </p:txBody>
      </p:sp>
    </p:spTree>
    <p:extLst>
      <p:ext uri="{BB962C8B-B14F-4D97-AF65-F5344CB8AC3E}">
        <p14:creationId xmlns:p14="http://schemas.microsoft.com/office/powerpoint/2010/main" val="541342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0EDFF77-6D34-4090-9377-B880F4EE3168}"/>
              </a:ext>
            </a:extLst>
          </p:cNvPr>
          <p:cNvSpPr>
            <a:spLocks noGrp="1"/>
          </p:cNvSpPr>
          <p:nvPr>
            <p:ph type="title"/>
          </p:nvPr>
        </p:nvSpPr>
        <p:spPr/>
        <p:txBody>
          <a:bodyPr/>
          <a:lstStyle/>
          <a:p>
            <a:r>
              <a:rPr lang="he-IL" dirty="0"/>
              <a:t>אז מה צריך להספיק</a:t>
            </a:r>
            <a:endParaRPr lang="en-US" dirty="0"/>
          </a:p>
        </p:txBody>
      </p:sp>
      <p:sp>
        <p:nvSpPr>
          <p:cNvPr id="3" name="מציין מיקום תוכן 2">
            <a:extLst>
              <a:ext uri="{FF2B5EF4-FFF2-40B4-BE49-F238E27FC236}">
                <a16:creationId xmlns:a16="http://schemas.microsoft.com/office/drawing/2014/main" id="{DECD416E-D5F1-436C-B9F4-05D9C5E65AB3}"/>
              </a:ext>
            </a:extLst>
          </p:cNvPr>
          <p:cNvSpPr>
            <a:spLocks noGrp="1"/>
          </p:cNvSpPr>
          <p:nvPr>
            <p:ph idx="1"/>
          </p:nvPr>
        </p:nvSpPr>
        <p:spPr/>
        <p:txBody>
          <a:bodyPr/>
          <a:lstStyle/>
          <a:p>
            <a:pPr algn="l" rtl="0"/>
            <a:r>
              <a:rPr lang="en-US" dirty="0"/>
              <a:t>Tom’s tool</a:t>
            </a:r>
          </a:p>
          <a:p>
            <a:pPr algn="l" rtl="0"/>
            <a:r>
              <a:rPr lang="en-US" dirty="0"/>
              <a:t>Git</a:t>
            </a:r>
          </a:p>
          <a:p>
            <a:pPr algn="l" rtl="0"/>
            <a:r>
              <a:rPr lang="en-US" dirty="0"/>
              <a:t>Auto tuner + </a:t>
            </a:r>
            <a:r>
              <a:rPr lang="en-US" dirty="0" err="1"/>
              <a:t>multivar</a:t>
            </a:r>
            <a:r>
              <a:rPr lang="en-US" dirty="0"/>
              <a:t> </a:t>
            </a:r>
          </a:p>
          <a:p>
            <a:pPr algn="l" rtl="0"/>
            <a:r>
              <a:rPr lang="en-US" dirty="0" err="1"/>
              <a:t>Musthave</a:t>
            </a:r>
            <a:r>
              <a:rPr lang="en-US" dirty="0"/>
              <a:t> codes (V4,V5,loud)</a:t>
            </a:r>
          </a:p>
          <a:p>
            <a:pPr algn="l" rtl="0"/>
            <a:r>
              <a:rPr lang="en-US" dirty="0"/>
              <a:t>Best Anti</a:t>
            </a:r>
          </a:p>
        </p:txBody>
      </p:sp>
    </p:spTree>
    <p:extLst>
      <p:ext uri="{BB962C8B-B14F-4D97-AF65-F5344CB8AC3E}">
        <p14:creationId xmlns:p14="http://schemas.microsoft.com/office/powerpoint/2010/main" val="139025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D9D756C-4315-4654-8D6A-3498291A46B7}"/>
              </a:ext>
            </a:extLst>
          </p:cNvPr>
          <p:cNvSpPr>
            <a:spLocks noGrp="1"/>
          </p:cNvSpPr>
          <p:nvPr>
            <p:ph type="title"/>
          </p:nvPr>
        </p:nvSpPr>
        <p:spPr/>
        <p:txBody>
          <a:bodyPr/>
          <a:lstStyle/>
          <a:p>
            <a:r>
              <a:rPr lang="he-IL" dirty="0"/>
              <a:t>רעיונות (ויש מלא)</a:t>
            </a:r>
            <a:endParaRPr lang="en-US" dirty="0"/>
          </a:p>
        </p:txBody>
      </p:sp>
      <p:sp>
        <p:nvSpPr>
          <p:cNvPr id="3" name="מציין מיקום תוכן 2">
            <a:extLst>
              <a:ext uri="{FF2B5EF4-FFF2-40B4-BE49-F238E27FC236}">
                <a16:creationId xmlns:a16="http://schemas.microsoft.com/office/drawing/2014/main" id="{72C06FA7-3875-456B-A4A7-EEF3D0CCC2E4}"/>
              </a:ext>
            </a:extLst>
          </p:cNvPr>
          <p:cNvSpPr>
            <a:spLocks noGrp="1"/>
          </p:cNvSpPr>
          <p:nvPr>
            <p:ph idx="1"/>
          </p:nvPr>
        </p:nvSpPr>
        <p:spPr/>
        <p:txBody>
          <a:bodyPr/>
          <a:lstStyle/>
          <a:p>
            <a:pPr algn="l" rtl="0"/>
            <a:r>
              <a:rPr lang="en-US" dirty="0"/>
              <a:t>Loud bug fix (updated) </a:t>
            </a:r>
          </a:p>
          <a:p>
            <a:pPr algn="l" rtl="0"/>
            <a:r>
              <a:rPr lang="en-US" dirty="0"/>
              <a:t>Ferrari + silent (</a:t>
            </a:r>
            <a:r>
              <a:rPr lang="en-US" dirty="0" err="1"/>
              <a:t>LoudBugFix</a:t>
            </a:r>
            <a:r>
              <a:rPr lang="en-US" dirty="0"/>
              <a:t> variation + cooperation)</a:t>
            </a:r>
          </a:p>
          <a:p>
            <a:pPr algn="l" rtl="0"/>
            <a:r>
              <a:rPr lang="en-US" dirty="0"/>
              <a:t>Silent with different bombing techniques (Call mama, anti, </a:t>
            </a:r>
            <a:r>
              <a:rPr lang="he-IL" dirty="0"/>
              <a:t>רצוף</a:t>
            </a:r>
            <a:r>
              <a:rPr lang="en-US" dirty="0"/>
              <a:t>) </a:t>
            </a:r>
            <a:endParaRPr lang="he-IL" dirty="0"/>
          </a:p>
          <a:p>
            <a:pPr algn="l" rtl="0"/>
            <a:r>
              <a:rPr lang="en-US" dirty="0" err="1"/>
              <a:t>CallfarKiller</a:t>
            </a:r>
            <a:r>
              <a:rPr lang="en-US" dirty="0"/>
              <a:t> (</a:t>
            </a:r>
            <a:r>
              <a:rPr lang="he-IL" dirty="0"/>
              <a:t>עושה אנטי ומפציץ בטור אם מצא שאריות של </a:t>
            </a:r>
            <a:r>
              <a:rPr lang="he-IL" dirty="0" err="1"/>
              <a:t>קולפאר</a:t>
            </a:r>
            <a:r>
              <a:rPr lang="en-US" dirty="0"/>
              <a:t>)</a:t>
            </a:r>
          </a:p>
          <a:p>
            <a:pPr marL="0" indent="0" algn="l" rtl="0">
              <a:buNone/>
            </a:pPr>
            <a:r>
              <a:rPr lang="en-US" dirty="0"/>
              <a:t>*Zombies do different things</a:t>
            </a:r>
          </a:p>
          <a:p>
            <a:pPr algn="l" rtl="0"/>
            <a:endParaRPr lang="en-US" dirty="0"/>
          </a:p>
          <a:p>
            <a:pPr algn="l" rtl="0"/>
            <a:endParaRPr lang="en-US" dirty="0"/>
          </a:p>
        </p:txBody>
      </p:sp>
    </p:spTree>
    <p:extLst>
      <p:ext uri="{BB962C8B-B14F-4D97-AF65-F5344CB8AC3E}">
        <p14:creationId xmlns:p14="http://schemas.microsoft.com/office/powerpoint/2010/main" val="49522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843743D-33EB-4839-9D75-E3F758E0AC24}"/>
              </a:ext>
            </a:extLst>
          </p:cNvPr>
          <p:cNvSpPr>
            <a:spLocks noGrp="1"/>
          </p:cNvSpPr>
          <p:nvPr>
            <p:ph type="title"/>
          </p:nvPr>
        </p:nvSpPr>
        <p:spPr/>
        <p:txBody>
          <a:bodyPr/>
          <a:lstStyle/>
          <a:p>
            <a:r>
              <a:rPr lang="he-IL" dirty="0"/>
              <a:t>פוטנציאל </a:t>
            </a:r>
            <a:endParaRPr lang="en-US" dirty="0"/>
          </a:p>
        </p:txBody>
      </p:sp>
      <p:sp>
        <p:nvSpPr>
          <p:cNvPr id="3" name="מציין מיקום תוכן 2">
            <a:extLst>
              <a:ext uri="{FF2B5EF4-FFF2-40B4-BE49-F238E27FC236}">
                <a16:creationId xmlns:a16="http://schemas.microsoft.com/office/drawing/2014/main" id="{AFFF1445-3AC7-4EFC-A0E3-2218874E5C3E}"/>
              </a:ext>
            </a:extLst>
          </p:cNvPr>
          <p:cNvSpPr>
            <a:spLocks noGrp="1"/>
          </p:cNvSpPr>
          <p:nvPr>
            <p:ph idx="1"/>
          </p:nvPr>
        </p:nvSpPr>
        <p:spPr/>
        <p:txBody>
          <a:bodyPr/>
          <a:lstStyle/>
          <a:p>
            <a:pPr algn="l" rtl="0"/>
            <a:r>
              <a:rPr lang="en-US" dirty="0"/>
              <a:t>REP (FSM -&gt; Anti)</a:t>
            </a:r>
            <a:endParaRPr lang="he-IL" dirty="0"/>
          </a:p>
          <a:p>
            <a:pPr algn="l" rtl="0"/>
            <a:r>
              <a:rPr lang="en-US" dirty="0"/>
              <a:t>Silent (slow anti loop instead of slow bombing)</a:t>
            </a:r>
          </a:p>
          <a:p>
            <a:pPr algn="l" rtl="0"/>
            <a:r>
              <a:rPr lang="en-US" dirty="0"/>
              <a:t>Silent (</a:t>
            </a:r>
            <a:r>
              <a:rPr lang="he-IL" dirty="0"/>
              <a:t>טוב נגד  </a:t>
            </a:r>
            <a:r>
              <a:rPr lang="en-US" dirty="0"/>
              <a:t> v4)</a:t>
            </a:r>
          </a:p>
          <a:p>
            <a:pPr algn="l" rtl="0"/>
            <a:endParaRPr lang="en-US" dirty="0"/>
          </a:p>
        </p:txBody>
      </p:sp>
    </p:spTree>
    <p:extLst>
      <p:ext uri="{BB962C8B-B14F-4D97-AF65-F5344CB8AC3E}">
        <p14:creationId xmlns:p14="http://schemas.microsoft.com/office/powerpoint/2010/main" val="1210577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FA99E9D-7BA7-4B2F-B58D-5E6A112EBE8B}"/>
              </a:ext>
            </a:extLst>
          </p:cNvPr>
          <p:cNvSpPr>
            <a:spLocks noGrp="1"/>
          </p:cNvSpPr>
          <p:nvPr>
            <p:ph type="title"/>
          </p:nvPr>
        </p:nvSpPr>
        <p:spPr/>
        <p:txBody>
          <a:bodyPr/>
          <a:lstStyle/>
          <a:p>
            <a:r>
              <a:rPr lang="he-IL" dirty="0"/>
              <a:t>רעיונות מטורפים!!!</a:t>
            </a:r>
            <a:endParaRPr lang="en-US" dirty="0"/>
          </a:p>
        </p:txBody>
      </p:sp>
      <p:sp>
        <p:nvSpPr>
          <p:cNvPr id="3" name="מציין מיקום תוכן 2">
            <a:extLst>
              <a:ext uri="{FF2B5EF4-FFF2-40B4-BE49-F238E27FC236}">
                <a16:creationId xmlns:a16="http://schemas.microsoft.com/office/drawing/2014/main" id="{3837D44C-4D84-4C2B-A681-16376754DF6B}"/>
              </a:ext>
            </a:extLst>
          </p:cNvPr>
          <p:cNvSpPr>
            <a:spLocks noGrp="1"/>
          </p:cNvSpPr>
          <p:nvPr>
            <p:ph idx="1"/>
          </p:nvPr>
        </p:nvSpPr>
        <p:spPr/>
        <p:txBody>
          <a:bodyPr/>
          <a:lstStyle/>
          <a:p>
            <a:pPr algn="l" rtl="0"/>
            <a:r>
              <a:rPr lang="en-US" dirty="0"/>
              <a:t>Shielder (</a:t>
            </a:r>
            <a:r>
              <a:rPr lang="he-IL" dirty="0"/>
              <a:t>מגן על קודים אחרים באמצעות טונה של מלכודות</a:t>
            </a:r>
            <a:r>
              <a:rPr lang="en-US" dirty="0"/>
              <a:t>)</a:t>
            </a:r>
            <a:endParaRPr lang="he-IL" dirty="0"/>
          </a:p>
          <a:p>
            <a:pPr marL="0" indent="0" algn="l" rtl="0">
              <a:buNone/>
            </a:pPr>
            <a:r>
              <a:rPr lang="en-US" dirty="0"/>
              <a:t>-&gt; </a:t>
            </a:r>
            <a:r>
              <a:rPr lang="he-IL" dirty="0"/>
              <a:t>האם באמת יעבוד יעילות בדיקה</a:t>
            </a:r>
          </a:p>
          <a:p>
            <a:pPr algn="l" rtl="0"/>
            <a:r>
              <a:rPr lang="en-US" dirty="0"/>
              <a:t>Coding partner (</a:t>
            </a:r>
            <a:r>
              <a:rPr lang="he-IL" dirty="0"/>
              <a:t>הקוד הראשון כותב לשני את הפקודות שלו</a:t>
            </a:r>
            <a:r>
              <a:rPr lang="en-US" dirty="0"/>
              <a:t>)</a:t>
            </a:r>
            <a:endParaRPr lang="he-IL" dirty="0"/>
          </a:p>
          <a:p>
            <a:pPr marL="0" indent="0" algn="l" rtl="0">
              <a:buNone/>
            </a:pPr>
            <a:r>
              <a:rPr lang="en-US" dirty="0"/>
              <a:t>-&gt; </a:t>
            </a:r>
            <a:r>
              <a:rPr lang="he-IL" dirty="0"/>
              <a:t>איך ראשון ישרוד?</a:t>
            </a:r>
            <a:endParaRPr lang="en-US" dirty="0"/>
          </a:p>
          <a:p>
            <a:pPr algn="l" rtl="0"/>
            <a:r>
              <a:rPr lang="en-US" dirty="0"/>
              <a:t>Waiter (</a:t>
            </a:r>
            <a:r>
              <a:rPr lang="he-IL" dirty="0"/>
              <a:t>מחכה שהשורדים האחרים יהרגו אחד את השני ואז משתנה לקוד אחר</a:t>
            </a:r>
            <a:r>
              <a:rPr lang="en-US" dirty="0"/>
              <a:t>)</a:t>
            </a:r>
            <a:endParaRPr lang="he-IL" dirty="0"/>
          </a:p>
          <a:p>
            <a:pPr marL="0" indent="0" algn="l" rtl="0">
              <a:buNone/>
            </a:pPr>
            <a:r>
              <a:rPr lang="en-US" dirty="0"/>
              <a:t>-&gt; transition has to be fast, shielder has to work</a:t>
            </a:r>
            <a:endParaRPr lang="he-IL" dirty="0"/>
          </a:p>
          <a:p>
            <a:pPr marL="0" indent="0" algn="l" rtl="0">
              <a:buNone/>
            </a:pPr>
            <a:endParaRPr lang="en-US" dirty="0"/>
          </a:p>
        </p:txBody>
      </p:sp>
    </p:spTree>
    <p:extLst>
      <p:ext uri="{BB962C8B-B14F-4D97-AF65-F5344CB8AC3E}">
        <p14:creationId xmlns:p14="http://schemas.microsoft.com/office/powerpoint/2010/main" val="3119930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48209AB-4B9C-483F-9922-39884B8848E9}"/>
              </a:ext>
            </a:extLst>
          </p:cNvPr>
          <p:cNvSpPr>
            <a:spLocks noGrp="1"/>
          </p:cNvSpPr>
          <p:nvPr>
            <p:ph type="title"/>
          </p:nvPr>
        </p:nvSpPr>
        <p:spPr/>
        <p:txBody>
          <a:bodyPr/>
          <a:lstStyle/>
          <a:p>
            <a:r>
              <a:rPr lang="he-IL" dirty="0"/>
              <a:t>רעיונות גנוזים</a:t>
            </a:r>
            <a:endParaRPr lang="en-US" dirty="0"/>
          </a:p>
        </p:txBody>
      </p:sp>
      <p:sp>
        <p:nvSpPr>
          <p:cNvPr id="3" name="מציין מיקום תוכן 2">
            <a:extLst>
              <a:ext uri="{FF2B5EF4-FFF2-40B4-BE49-F238E27FC236}">
                <a16:creationId xmlns:a16="http://schemas.microsoft.com/office/drawing/2014/main" id="{48C80F74-E733-4A23-9D00-6B6D507A0679}"/>
              </a:ext>
            </a:extLst>
          </p:cNvPr>
          <p:cNvSpPr>
            <a:spLocks noGrp="1"/>
          </p:cNvSpPr>
          <p:nvPr>
            <p:ph idx="1"/>
          </p:nvPr>
        </p:nvSpPr>
        <p:spPr/>
        <p:txBody>
          <a:bodyPr/>
          <a:lstStyle/>
          <a:p>
            <a:pPr algn="l" rtl="0"/>
            <a:r>
              <a:rPr lang="en-US" dirty="0" err="1"/>
              <a:t>Callfar</a:t>
            </a:r>
            <a:r>
              <a:rPr lang="en-US" dirty="0"/>
              <a:t> </a:t>
            </a:r>
            <a:r>
              <a:rPr lang="en-US" dirty="0" err="1"/>
              <a:t>AntiAnti</a:t>
            </a:r>
            <a:r>
              <a:rPr lang="en-US" dirty="0"/>
              <a:t> (</a:t>
            </a:r>
            <a:r>
              <a:rPr lang="he-IL" dirty="0"/>
              <a:t>1 כותב ל-2</a:t>
            </a:r>
            <a:r>
              <a:rPr lang="en-US" dirty="0"/>
              <a:t>)</a:t>
            </a:r>
          </a:p>
          <a:p>
            <a:pPr algn="l" rtl="0"/>
            <a:r>
              <a:rPr lang="en-US" dirty="0"/>
              <a:t>Anti + traps (</a:t>
            </a:r>
            <a:r>
              <a:rPr lang="en-US" dirty="0" err="1"/>
              <a:t>segreg</a:t>
            </a:r>
            <a:r>
              <a:rPr lang="en-US" dirty="0"/>
              <a:t> = hard, traps not effective, traps are far away)</a:t>
            </a:r>
          </a:p>
        </p:txBody>
      </p:sp>
    </p:spTree>
    <p:extLst>
      <p:ext uri="{BB962C8B-B14F-4D97-AF65-F5344CB8AC3E}">
        <p14:creationId xmlns:p14="http://schemas.microsoft.com/office/powerpoint/2010/main" val="924765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כותרת 12"/>
          <p:cNvSpPr>
            <a:spLocks noGrp="1"/>
          </p:cNvSpPr>
          <p:nvPr>
            <p:ph type="title"/>
          </p:nvPr>
        </p:nvSpPr>
        <p:spPr/>
        <p:txBody>
          <a:bodyPr rtlCol="1"/>
          <a:lstStyle/>
          <a:p>
            <a:pPr rtl="1"/>
            <a:r>
              <a:rPr lang="he-IL" dirty="0">
                <a:latin typeface="Tahoma" panose="020B0604030504040204" pitchFamily="34" charset="0"/>
                <a:ea typeface="Tahoma" panose="020B0604030504040204" pitchFamily="34" charset="0"/>
                <a:cs typeface="Tahoma" panose="020B0604030504040204" pitchFamily="34" charset="0"/>
              </a:rPr>
              <a:t>הפקת לקחים משנה שעברה (</a:t>
            </a:r>
            <a:r>
              <a:rPr lang="en-US" dirty="0">
                <a:latin typeface="Tahoma" panose="020B0604030504040204" pitchFamily="34" charset="0"/>
                <a:ea typeface="Tahoma" panose="020B0604030504040204" pitchFamily="34" charset="0"/>
                <a:cs typeface="Tahoma" panose="020B0604030504040204" pitchFamily="34" charset="0"/>
              </a:rPr>
              <a:t>Team-wise</a:t>
            </a:r>
            <a:r>
              <a:rPr lang="he-IL" dirty="0">
                <a:latin typeface="Tahoma" panose="020B0604030504040204" pitchFamily="34" charset="0"/>
                <a:ea typeface="Tahoma" panose="020B0604030504040204" pitchFamily="34" charset="0"/>
                <a:cs typeface="Tahoma" panose="020B0604030504040204" pitchFamily="34" charset="0"/>
              </a:rPr>
              <a:t>)</a:t>
            </a:r>
          </a:p>
        </p:txBody>
      </p:sp>
      <p:sp>
        <p:nvSpPr>
          <p:cNvPr id="14" name="מציין מיקום תוכן 13"/>
          <p:cNvSpPr>
            <a:spLocks noGrp="1"/>
          </p:cNvSpPr>
          <p:nvPr>
            <p:ph idx="1"/>
          </p:nvPr>
        </p:nvSpPr>
        <p:spPr/>
        <p:txBody>
          <a:bodyPr rtlCol="1"/>
          <a:lstStyle/>
          <a:p>
            <a:pPr rtl="1"/>
            <a:r>
              <a:rPr lang="he-IL" dirty="0">
                <a:latin typeface="Tahoma" panose="020B0604030504040204" pitchFamily="34" charset="0"/>
                <a:ea typeface="Tahoma" panose="020B0604030504040204" pitchFamily="34" charset="0"/>
                <a:cs typeface="Tahoma" panose="020B0604030504040204" pitchFamily="34" charset="0"/>
              </a:rPr>
              <a:t>מה עשינו לא כמו שצריך</a:t>
            </a:r>
          </a:p>
          <a:p>
            <a:pPr rtl="1"/>
            <a:r>
              <a:rPr lang="he-IL" dirty="0"/>
              <a:t>מה צריך לעשות שונה השנה בשביל למנוע את זה</a:t>
            </a:r>
          </a:p>
          <a:p>
            <a:pPr rtl="1"/>
            <a:r>
              <a:rPr lang="he-IL" dirty="0">
                <a:latin typeface="Tahoma" panose="020B0604030504040204" pitchFamily="34" charset="0"/>
                <a:ea typeface="Tahoma" panose="020B0604030504040204" pitchFamily="34" charset="0"/>
                <a:cs typeface="Tahoma" panose="020B0604030504040204" pitchFamily="34" charset="0"/>
              </a:rPr>
              <a:t>לקח אישי לשנה הבאה</a:t>
            </a:r>
            <a:endParaRPr lang="en-US" dirty="0">
              <a:latin typeface="Tahoma" panose="020B0604030504040204" pitchFamily="34" charset="0"/>
              <a:ea typeface="Tahoma" panose="020B0604030504040204" pitchFamily="34" charset="0"/>
              <a:cs typeface="Tahoma" panose="020B0604030504040204" pitchFamily="34" charset="0"/>
            </a:endParaRPr>
          </a:p>
          <a:p>
            <a:pPr rtl="1"/>
            <a:endParaRPr lang="en-US" dirty="0"/>
          </a:p>
          <a:p>
            <a:pPr rtl="1"/>
            <a:r>
              <a:rPr lang="he-IL" dirty="0"/>
              <a:t>חלוקת עבודה לקויה</a:t>
            </a:r>
          </a:p>
          <a:p>
            <a:pPr rtl="1"/>
            <a:r>
              <a:rPr lang="he-IL" dirty="0">
                <a:latin typeface="Tahoma" panose="020B0604030504040204" pitchFamily="34" charset="0"/>
                <a:ea typeface="Tahoma" panose="020B0604030504040204" pitchFamily="34" charset="0"/>
                <a:cs typeface="Tahoma" panose="020B0604030504040204" pitchFamily="34" charset="0"/>
              </a:rPr>
              <a:t>חוסר התמקדות בדברים החשובים</a:t>
            </a:r>
          </a:p>
          <a:p>
            <a:pPr rtl="1"/>
            <a:r>
              <a:rPr lang="he-IL" dirty="0">
                <a:latin typeface="Tahoma" panose="020B0604030504040204" pitchFamily="34" charset="0"/>
                <a:ea typeface="Tahoma" panose="020B0604030504040204" pitchFamily="34" charset="0"/>
                <a:cs typeface="Tahoma" panose="020B0604030504040204" pitchFamily="34" charset="0"/>
              </a:rPr>
              <a:t>הכנה מראש</a:t>
            </a:r>
          </a:p>
        </p:txBody>
      </p:sp>
    </p:spTree>
    <p:extLst>
      <p:ext uri="{BB962C8B-B14F-4D97-AF65-F5344CB8AC3E}">
        <p14:creationId xmlns:p14="http://schemas.microsoft.com/office/powerpoint/2010/main" val="1062471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כותרת 12"/>
          <p:cNvSpPr>
            <a:spLocks noGrp="1"/>
          </p:cNvSpPr>
          <p:nvPr>
            <p:ph type="title"/>
          </p:nvPr>
        </p:nvSpPr>
        <p:spPr/>
        <p:txBody>
          <a:bodyPr rtlCol="1"/>
          <a:lstStyle/>
          <a:p>
            <a:pPr rtl="1"/>
            <a:r>
              <a:rPr lang="he-IL" dirty="0"/>
              <a:t>גרפים</a:t>
            </a:r>
            <a:endParaRPr lang="he-IL" dirty="0">
              <a:latin typeface="Tahoma" panose="020B0604030504040204" pitchFamily="34" charset="0"/>
              <a:ea typeface="Tahoma" panose="020B0604030504040204" pitchFamily="34" charset="0"/>
              <a:cs typeface="Tahoma" panose="020B0604030504040204" pitchFamily="34" charset="0"/>
            </a:endParaRPr>
          </a:p>
        </p:txBody>
      </p:sp>
      <p:graphicFrame>
        <p:nvGraphicFramePr>
          <p:cNvPr id="6" name="מציין מיקום תוכן 5" descr="תרשים משולב: קו/טורים מקובץ באשכולות" title="תרשים"/>
          <p:cNvGraphicFramePr>
            <a:graphicFrameLocks noGrp="1"/>
          </p:cNvGraphicFramePr>
          <p:nvPr>
            <p:ph idx="1"/>
            <p:extLst>
              <p:ext uri="{D42A27DB-BD31-4B8C-83A1-F6EECF244321}">
                <p14:modId xmlns:p14="http://schemas.microsoft.com/office/powerpoint/2010/main" val="388063538"/>
              </p:ext>
            </p:extLst>
          </p:nvPr>
        </p:nvGraphicFramePr>
        <p:xfrm>
          <a:off x="1522413" y="1905000"/>
          <a:ext cx="9134475" cy="41148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0620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rtlCol="1"/>
          <a:lstStyle/>
          <a:p>
            <a:pPr rtl="1"/>
            <a:r>
              <a:rPr lang="he-IL" dirty="0">
                <a:latin typeface="Tahoma" panose="020B0604030504040204" pitchFamily="34" charset="0"/>
                <a:ea typeface="Tahoma" panose="020B0604030504040204" pitchFamily="34" charset="0"/>
                <a:cs typeface="Tahoma" panose="020B0604030504040204" pitchFamily="34" charset="0"/>
              </a:rPr>
              <a:t>טבלה</a:t>
            </a:r>
          </a:p>
        </p:txBody>
      </p:sp>
      <p:sp>
        <p:nvSpPr>
          <p:cNvPr id="3" name="מציין מיקום תוכן 2"/>
          <p:cNvSpPr>
            <a:spLocks noGrp="1"/>
          </p:cNvSpPr>
          <p:nvPr>
            <p:ph sz="half" idx="1"/>
          </p:nvPr>
        </p:nvSpPr>
        <p:spPr>
          <a:xfrm>
            <a:off x="6323012" y="1886309"/>
            <a:ext cx="4419599" cy="4114800"/>
          </a:xfrm>
        </p:spPr>
        <p:txBody>
          <a:bodyPr rtlCol="1">
            <a:normAutofit fontScale="85000" lnSpcReduction="20000"/>
          </a:bodyPr>
          <a:lstStyle/>
          <a:p>
            <a:pPr rtl="1"/>
            <a:r>
              <a:rPr lang="he-IL" dirty="0">
                <a:latin typeface="Tahoma" panose="020B0604030504040204" pitchFamily="34" charset="0"/>
                <a:ea typeface="Tahoma" panose="020B0604030504040204" pitchFamily="34" charset="0"/>
                <a:cs typeface="Tahoma" panose="020B0604030504040204" pitchFamily="34" charset="0"/>
              </a:rPr>
              <a:t>סייבר </a:t>
            </a:r>
            <a:r>
              <a:rPr lang="he-IL" dirty="0" err="1">
                <a:latin typeface="Tahoma" panose="020B0604030504040204" pitchFamily="34" charset="0"/>
                <a:ea typeface="Tahoma" panose="020B0604030504040204" pitchFamily="34" charset="0"/>
                <a:cs typeface="Tahoma" panose="020B0604030504040204" pitchFamily="34" charset="0"/>
              </a:rPr>
              <a:t>סייבר</a:t>
            </a:r>
            <a:r>
              <a:rPr lang="he-IL" dirty="0">
                <a:latin typeface="Tahoma" panose="020B0604030504040204" pitchFamily="34" charset="0"/>
                <a:ea typeface="Tahoma" panose="020B0604030504040204" pitchFamily="34" charset="0"/>
                <a:cs typeface="Tahoma" panose="020B0604030504040204" pitchFamily="34" charset="0"/>
              </a:rPr>
              <a:t> </a:t>
            </a:r>
            <a:r>
              <a:rPr lang="he-IL" dirty="0" err="1">
                <a:latin typeface="Tahoma" panose="020B0604030504040204" pitchFamily="34" charset="0"/>
                <a:ea typeface="Tahoma" panose="020B0604030504040204" pitchFamily="34" charset="0"/>
                <a:cs typeface="Tahoma" panose="020B0604030504040204" pitchFamily="34" charset="0"/>
              </a:rPr>
              <a:t>סייבר</a:t>
            </a:r>
            <a:endParaRPr lang="he-IL" dirty="0">
              <a:latin typeface="Tahoma" panose="020B0604030504040204" pitchFamily="34" charset="0"/>
              <a:ea typeface="Tahoma" panose="020B0604030504040204" pitchFamily="34" charset="0"/>
              <a:cs typeface="Tahoma" panose="020B0604030504040204" pitchFamily="34" charset="0"/>
            </a:endParaRPr>
          </a:p>
          <a:p>
            <a:r>
              <a:rPr lang="he-IL" dirty="0"/>
              <a:t>סייבר </a:t>
            </a:r>
            <a:r>
              <a:rPr lang="he-IL" dirty="0" err="1"/>
              <a:t>סייבר</a:t>
            </a:r>
            <a:r>
              <a:rPr lang="he-IL" dirty="0"/>
              <a:t> </a:t>
            </a:r>
            <a:r>
              <a:rPr lang="he-IL" dirty="0" err="1"/>
              <a:t>סייבר</a:t>
            </a:r>
            <a:endParaRPr lang="he-IL" dirty="0"/>
          </a:p>
          <a:p>
            <a:r>
              <a:rPr lang="he-IL" dirty="0"/>
              <a:t>סייבר </a:t>
            </a:r>
            <a:r>
              <a:rPr lang="he-IL" dirty="0" err="1"/>
              <a:t>סייבר</a:t>
            </a:r>
            <a:r>
              <a:rPr lang="he-IL" dirty="0"/>
              <a:t> </a:t>
            </a:r>
            <a:r>
              <a:rPr lang="he-IL" dirty="0" err="1"/>
              <a:t>סייבר</a:t>
            </a:r>
            <a:r>
              <a:rPr lang="he-IL" dirty="0"/>
              <a:t> </a:t>
            </a:r>
            <a:r>
              <a:rPr lang="he-IL" dirty="0" err="1"/>
              <a:t>סייבר</a:t>
            </a:r>
            <a:r>
              <a:rPr lang="he-IL" dirty="0"/>
              <a:t> </a:t>
            </a:r>
            <a:r>
              <a:rPr lang="he-IL" dirty="0" err="1"/>
              <a:t>סייבר</a:t>
            </a:r>
            <a:r>
              <a:rPr lang="he-IL" dirty="0"/>
              <a:t> </a:t>
            </a:r>
            <a:r>
              <a:rPr lang="he-IL" dirty="0" err="1"/>
              <a:t>סייבר</a:t>
            </a:r>
            <a:r>
              <a:rPr lang="he-IL" dirty="0"/>
              <a:t> </a:t>
            </a:r>
            <a:r>
              <a:rPr lang="he-IL" dirty="0" err="1"/>
              <a:t>סייבר</a:t>
            </a:r>
            <a:r>
              <a:rPr lang="he-IL" dirty="0"/>
              <a:t> </a:t>
            </a:r>
            <a:r>
              <a:rPr lang="he-IL" dirty="0" err="1"/>
              <a:t>סייבר</a:t>
            </a:r>
            <a:r>
              <a:rPr lang="he-IL" dirty="0"/>
              <a:t> </a:t>
            </a:r>
            <a:r>
              <a:rPr lang="he-IL" dirty="0" err="1"/>
              <a:t>סייבר</a:t>
            </a:r>
            <a:r>
              <a:rPr lang="he-IL" dirty="0"/>
              <a:t> </a:t>
            </a:r>
            <a:r>
              <a:rPr lang="he-IL" dirty="0" err="1"/>
              <a:t>סייבר</a:t>
            </a:r>
            <a:r>
              <a:rPr lang="he-IL" dirty="0"/>
              <a:t> </a:t>
            </a:r>
            <a:r>
              <a:rPr lang="he-IL" dirty="0" err="1"/>
              <a:t>סייבר</a:t>
            </a:r>
            <a:endParaRPr lang="he-IL" dirty="0"/>
          </a:p>
          <a:p>
            <a:r>
              <a:rPr lang="he-IL" dirty="0"/>
              <a:t>סייבר </a:t>
            </a:r>
            <a:r>
              <a:rPr lang="he-IL" dirty="0" err="1"/>
              <a:t>סייבר</a:t>
            </a:r>
            <a:r>
              <a:rPr lang="he-IL" dirty="0"/>
              <a:t> </a:t>
            </a:r>
            <a:r>
              <a:rPr lang="he-IL" dirty="0" err="1"/>
              <a:t>סייבר</a:t>
            </a:r>
            <a:r>
              <a:rPr lang="he-IL" dirty="0"/>
              <a:t> </a:t>
            </a:r>
            <a:r>
              <a:rPr lang="he-IL" dirty="0" err="1"/>
              <a:t>סייבר</a:t>
            </a:r>
            <a:r>
              <a:rPr lang="he-IL" dirty="0"/>
              <a:t> </a:t>
            </a:r>
            <a:r>
              <a:rPr lang="he-IL" dirty="0" err="1"/>
              <a:t>סייבר</a:t>
            </a:r>
            <a:r>
              <a:rPr lang="he-IL" dirty="0"/>
              <a:t> </a:t>
            </a:r>
            <a:r>
              <a:rPr lang="he-IL" dirty="0" err="1"/>
              <a:t>סייבר</a:t>
            </a:r>
            <a:r>
              <a:rPr lang="he-IL" dirty="0"/>
              <a:t> </a:t>
            </a:r>
            <a:r>
              <a:rPr lang="he-IL" dirty="0" err="1"/>
              <a:t>סייבר</a:t>
            </a:r>
            <a:r>
              <a:rPr lang="he-IL" dirty="0"/>
              <a:t> </a:t>
            </a:r>
            <a:r>
              <a:rPr lang="he-IL" dirty="0" err="1"/>
              <a:t>סייבר</a:t>
            </a:r>
            <a:r>
              <a:rPr lang="he-IL" dirty="0"/>
              <a:t> </a:t>
            </a:r>
            <a:r>
              <a:rPr lang="he-IL" dirty="0" err="1"/>
              <a:t>סייבר</a:t>
            </a:r>
            <a:endParaRPr lang="he-IL" dirty="0"/>
          </a:p>
          <a:p>
            <a:r>
              <a:rPr lang="he-IL" dirty="0"/>
              <a:t>סייבר </a:t>
            </a:r>
            <a:r>
              <a:rPr lang="he-IL" dirty="0" err="1"/>
              <a:t>סייבר</a:t>
            </a:r>
            <a:r>
              <a:rPr lang="he-IL" dirty="0"/>
              <a:t> </a:t>
            </a:r>
            <a:r>
              <a:rPr lang="he-IL" dirty="0" err="1"/>
              <a:t>סייבר</a:t>
            </a:r>
            <a:endParaRPr lang="he-IL" dirty="0"/>
          </a:p>
          <a:p>
            <a:r>
              <a:rPr lang="he-IL" dirty="0"/>
              <a:t>סייבר </a:t>
            </a:r>
            <a:r>
              <a:rPr lang="he-IL" dirty="0" err="1"/>
              <a:t>סייבר</a:t>
            </a:r>
            <a:r>
              <a:rPr lang="he-IL" dirty="0"/>
              <a:t> </a:t>
            </a:r>
            <a:r>
              <a:rPr lang="he-IL" dirty="0" err="1"/>
              <a:t>סייבר</a:t>
            </a:r>
            <a:endParaRPr lang="he-IL" dirty="0"/>
          </a:p>
          <a:p>
            <a:r>
              <a:rPr lang="he-IL" dirty="0"/>
              <a:t>סייבר </a:t>
            </a:r>
            <a:r>
              <a:rPr lang="he-IL" dirty="0" err="1"/>
              <a:t>סייבר</a:t>
            </a:r>
            <a:r>
              <a:rPr lang="he-IL" dirty="0"/>
              <a:t> </a:t>
            </a:r>
            <a:r>
              <a:rPr lang="he-IL" dirty="0" err="1"/>
              <a:t>סייבר</a:t>
            </a:r>
            <a:endParaRPr lang="he-IL" dirty="0"/>
          </a:p>
          <a:p>
            <a:r>
              <a:rPr lang="he-IL" dirty="0"/>
              <a:t>סייבר </a:t>
            </a:r>
            <a:r>
              <a:rPr lang="he-IL" dirty="0" err="1"/>
              <a:t>סייבר</a:t>
            </a:r>
            <a:r>
              <a:rPr lang="he-IL" dirty="0"/>
              <a:t> </a:t>
            </a:r>
            <a:r>
              <a:rPr lang="he-IL" dirty="0" err="1"/>
              <a:t>סייבר</a:t>
            </a:r>
            <a:endParaRPr lang="he-IL" dirty="0"/>
          </a:p>
          <a:p>
            <a:endParaRPr lang="he-IL" dirty="0"/>
          </a:p>
          <a:p>
            <a:pPr rtl="1"/>
            <a:endParaRPr lang="he-IL" dirty="0">
              <a:latin typeface="Tahoma" panose="020B0604030504040204" pitchFamily="34" charset="0"/>
              <a:ea typeface="Tahoma" panose="020B0604030504040204" pitchFamily="34" charset="0"/>
              <a:cs typeface="Tahoma" panose="020B0604030504040204" pitchFamily="34" charset="0"/>
            </a:endParaRPr>
          </a:p>
        </p:txBody>
      </p:sp>
      <p:graphicFrame>
        <p:nvGraphicFramePr>
          <p:cNvPr id="9" name="מציין מיקום תוכן 8" descr="טבלה לדוגמה עם 3 עמודות, 4 שורות" title="טבלה"/>
          <p:cNvGraphicFramePr>
            <a:graphicFrameLocks noGrp="1"/>
          </p:cNvGraphicFramePr>
          <p:nvPr>
            <p:ph sz="half" idx="2"/>
            <p:extLst>
              <p:ext uri="{D42A27DB-BD31-4B8C-83A1-F6EECF244321}">
                <p14:modId xmlns:p14="http://schemas.microsoft.com/office/powerpoint/2010/main" val="4159181273"/>
              </p:ext>
            </p:extLst>
          </p:nvPr>
        </p:nvGraphicFramePr>
        <p:xfrm>
          <a:off x="1528014" y="1886309"/>
          <a:ext cx="4419600" cy="2183130"/>
        </p:xfrm>
        <a:graphic>
          <a:graphicData uri="http://schemas.openxmlformats.org/drawingml/2006/table">
            <a:tbl>
              <a:tblPr rtl="1" firstRow="1" bandRow="1">
                <a:tableStyleId>{5C22544A-7EE6-4342-B048-85BDC9FD1C3A}</a:tableStyleId>
              </a:tblPr>
              <a:tblGrid>
                <a:gridCol w="1473200">
                  <a:extLst>
                    <a:ext uri="{9D8B030D-6E8A-4147-A177-3AD203B41FA5}">
                      <a16:colId xmlns:a16="http://schemas.microsoft.com/office/drawing/2014/main" val="20000"/>
                    </a:ext>
                  </a:extLst>
                </a:gridCol>
                <a:gridCol w="1473200">
                  <a:extLst>
                    <a:ext uri="{9D8B030D-6E8A-4147-A177-3AD203B41FA5}">
                      <a16:colId xmlns:a16="http://schemas.microsoft.com/office/drawing/2014/main" val="20001"/>
                    </a:ext>
                  </a:extLst>
                </a:gridCol>
                <a:gridCol w="1473200">
                  <a:extLst>
                    <a:ext uri="{9D8B030D-6E8A-4147-A177-3AD203B41FA5}">
                      <a16:colId xmlns:a16="http://schemas.microsoft.com/office/drawing/2014/main" val="20002"/>
                    </a:ext>
                  </a:extLst>
                </a:gridCol>
              </a:tblGrid>
              <a:tr h="514350">
                <a:tc>
                  <a:txBody>
                    <a:bodyPr/>
                    <a:lstStyle/>
                    <a:p>
                      <a:pPr rtl="1"/>
                      <a:endParaRPr lang="he-IL" noProof="0" dirty="0">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algn="ctr" rtl="1"/>
                      <a:r>
                        <a:rPr lang="he-IL" noProof="0" dirty="0">
                          <a:latin typeface="Tahoma" panose="020B0604030504040204" pitchFamily="34" charset="0"/>
                          <a:ea typeface="Tahoma" panose="020B0604030504040204" pitchFamily="34" charset="0"/>
                          <a:cs typeface="Tahoma" panose="020B0604030504040204" pitchFamily="34" charset="0"/>
                        </a:rPr>
                        <a:t>עילי </a:t>
                      </a:r>
                      <a:r>
                        <a:rPr lang="he-IL" noProof="0" dirty="0" err="1">
                          <a:latin typeface="Tahoma" panose="020B0604030504040204" pitchFamily="34" charset="0"/>
                          <a:ea typeface="Tahoma" panose="020B0604030504040204" pitchFamily="34" charset="0"/>
                          <a:cs typeface="Tahoma" panose="020B0604030504040204" pitchFamily="34" charset="0"/>
                        </a:rPr>
                        <a:t>אלרוד</a:t>
                      </a:r>
                      <a:endParaRPr lang="he-IL" noProof="0" dirty="0">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algn="ctr" rtl="1"/>
                      <a:r>
                        <a:rPr lang="he-IL" noProof="0" dirty="0">
                          <a:latin typeface="Tahoma" panose="020B0604030504040204" pitchFamily="34" charset="0"/>
                          <a:ea typeface="Tahoma" panose="020B0604030504040204" pitchFamily="34" charset="0"/>
                          <a:cs typeface="Tahoma" panose="020B0604030504040204" pitchFamily="34" charset="0"/>
                        </a:rPr>
                        <a:t>יודה</a:t>
                      </a:r>
                    </a:p>
                  </a:txBody>
                  <a:tcPr anchor="ctr"/>
                </a:tc>
                <a:extLst>
                  <a:ext uri="{0D108BD9-81ED-4DB2-BD59-A6C34878D82A}">
                    <a16:rowId xmlns:a16="http://schemas.microsoft.com/office/drawing/2014/main" val="10000"/>
                  </a:ext>
                </a:extLst>
              </a:tr>
              <a:tr h="514350">
                <a:tc>
                  <a:txBody>
                    <a:bodyPr/>
                    <a:lstStyle/>
                    <a:p>
                      <a:pPr rtl="1"/>
                      <a:r>
                        <a:rPr lang="he-IL" noProof="0" dirty="0">
                          <a:latin typeface="Tahoma" panose="020B0604030504040204" pitchFamily="34" charset="0"/>
                          <a:ea typeface="Tahoma" panose="020B0604030504040204" pitchFamily="34" charset="0"/>
                          <a:cs typeface="Tahoma" panose="020B0604030504040204" pitchFamily="34" charset="0"/>
                        </a:rPr>
                        <a:t>שורות קוד ביום</a:t>
                      </a:r>
                    </a:p>
                  </a:txBody>
                  <a:tcPr anchor="ctr"/>
                </a:tc>
                <a:tc>
                  <a:txBody>
                    <a:bodyPr/>
                    <a:lstStyle/>
                    <a:p>
                      <a:pPr algn="ctr" rtl="1"/>
                      <a:r>
                        <a:rPr lang="he-IL" noProof="0" dirty="0">
                          <a:latin typeface="Tahoma" panose="020B0604030504040204" pitchFamily="34" charset="0"/>
                          <a:ea typeface="Tahoma" panose="020B0604030504040204" pitchFamily="34" charset="0"/>
                          <a:cs typeface="Tahoma" panose="020B0604030504040204" pitchFamily="34" charset="0"/>
                        </a:rPr>
                        <a:t>10</a:t>
                      </a:r>
                    </a:p>
                  </a:txBody>
                  <a:tcPr anchor="ctr"/>
                </a:tc>
                <a:tc>
                  <a:txBody>
                    <a:bodyPr/>
                    <a:lstStyle/>
                    <a:p>
                      <a:pPr algn="ctr" rtl="1"/>
                      <a:r>
                        <a:rPr lang="he-IL" noProof="0" dirty="0">
                          <a:latin typeface="Tahoma" panose="020B0604030504040204" pitchFamily="34" charset="0"/>
                          <a:ea typeface="Tahoma" panose="020B0604030504040204" pitchFamily="34" charset="0"/>
                          <a:cs typeface="Tahoma" panose="020B0604030504040204" pitchFamily="34" charset="0"/>
                        </a:rPr>
                        <a:t>3</a:t>
                      </a:r>
                    </a:p>
                  </a:txBody>
                  <a:tcPr anchor="ctr"/>
                </a:tc>
                <a:extLst>
                  <a:ext uri="{0D108BD9-81ED-4DB2-BD59-A6C34878D82A}">
                    <a16:rowId xmlns:a16="http://schemas.microsoft.com/office/drawing/2014/main" val="10001"/>
                  </a:ext>
                </a:extLst>
              </a:tr>
              <a:tr h="514350">
                <a:tc>
                  <a:txBody>
                    <a:bodyPr/>
                    <a:lstStyle/>
                    <a:p>
                      <a:pPr rtl="1"/>
                      <a:r>
                        <a:rPr lang="he-IL" noProof="0" dirty="0">
                          <a:latin typeface="Tahoma" panose="020B0604030504040204" pitchFamily="34" charset="0"/>
                          <a:ea typeface="Tahoma" panose="020B0604030504040204" pitchFamily="34" charset="0"/>
                          <a:cs typeface="Tahoma" panose="020B0604030504040204" pitchFamily="34" charset="0"/>
                        </a:rPr>
                        <a:t>קרדיט</a:t>
                      </a:r>
                    </a:p>
                  </a:txBody>
                  <a:tcPr anchor="ctr"/>
                </a:tc>
                <a:tc>
                  <a:txBody>
                    <a:bodyPr/>
                    <a:lstStyle/>
                    <a:p>
                      <a:pPr algn="ctr" rtl="1"/>
                      <a:r>
                        <a:rPr lang="he-IL" noProof="0" dirty="0">
                          <a:latin typeface="Tahoma" panose="020B0604030504040204" pitchFamily="34" charset="0"/>
                          <a:ea typeface="Tahoma" panose="020B0604030504040204" pitchFamily="34" charset="0"/>
                          <a:cs typeface="Tahoma" panose="020B0604030504040204" pitchFamily="34" charset="0"/>
                        </a:rPr>
                        <a:t>3</a:t>
                      </a:r>
                    </a:p>
                  </a:txBody>
                  <a:tcPr anchor="ctr"/>
                </a:tc>
                <a:tc>
                  <a:txBody>
                    <a:bodyPr/>
                    <a:lstStyle/>
                    <a:p>
                      <a:pPr algn="ctr" rtl="1"/>
                      <a:r>
                        <a:rPr lang="he-IL" noProof="0" dirty="0">
                          <a:latin typeface="Tahoma" panose="020B0604030504040204" pitchFamily="34" charset="0"/>
                          <a:ea typeface="Tahoma" panose="020B0604030504040204" pitchFamily="34" charset="0"/>
                          <a:cs typeface="Tahoma" panose="020B0604030504040204" pitchFamily="34" charset="0"/>
                        </a:rPr>
                        <a:t>10</a:t>
                      </a:r>
                    </a:p>
                  </a:txBody>
                  <a:tcPr anchor="ctr"/>
                </a:tc>
                <a:extLst>
                  <a:ext uri="{0D108BD9-81ED-4DB2-BD59-A6C34878D82A}">
                    <a16:rowId xmlns:a16="http://schemas.microsoft.com/office/drawing/2014/main" val="10002"/>
                  </a:ext>
                </a:extLst>
              </a:tr>
              <a:tr h="514350">
                <a:tc>
                  <a:txBody>
                    <a:bodyPr/>
                    <a:lstStyle/>
                    <a:p>
                      <a:pPr rtl="1"/>
                      <a:r>
                        <a:rPr lang="he-IL" noProof="0" dirty="0">
                          <a:latin typeface="Tahoma" panose="020B0604030504040204" pitchFamily="34" charset="0"/>
                          <a:ea typeface="Tahoma" panose="020B0604030504040204" pitchFamily="34" charset="0"/>
                          <a:cs typeface="Tahoma" panose="020B0604030504040204" pitchFamily="34" charset="0"/>
                        </a:rPr>
                        <a:t>מאמץ</a:t>
                      </a:r>
                    </a:p>
                  </a:txBody>
                  <a:tcPr anchor="ctr"/>
                </a:tc>
                <a:tc>
                  <a:txBody>
                    <a:bodyPr/>
                    <a:lstStyle/>
                    <a:p>
                      <a:pPr algn="ctr" rtl="1"/>
                      <a:r>
                        <a:rPr lang="he-IL" noProof="0" dirty="0">
                          <a:latin typeface="Tahoma" panose="020B0604030504040204" pitchFamily="34" charset="0"/>
                          <a:ea typeface="Tahoma" panose="020B0604030504040204" pitchFamily="34" charset="0"/>
                          <a:cs typeface="Tahoma" panose="020B0604030504040204" pitchFamily="34" charset="0"/>
                        </a:rPr>
                        <a:t>-</a:t>
                      </a:r>
                    </a:p>
                  </a:txBody>
                  <a:tcPr anchor="ctr"/>
                </a:tc>
                <a:tc>
                  <a:txBody>
                    <a:bodyPr/>
                    <a:lstStyle/>
                    <a:p>
                      <a:pPr algn="ctr" rtl="1"/>
                      <a:r>
                        <a:rPr lang="he-IL" noProof="0" dirty="0">
                          <a:latin typeface="Tahoma" panose="020B0604030504040204" pitchFamily="34" charset="0"/>
                          <a:ea typeface="Tahoma" panose="020B0604030504040204" pitchFamily="34" charset="0"/>
                          <a:cs typeface="Tahoma" panose="020B0604030504040204" pitchFamily="34" charset="0"/>
                        </a:rPr>
                        <a:t>83</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206988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כותרת 12"/>
          <p:cNvSpPr>
            <a:spLocks noGrp="1"/>
          </p:cNvSpPr>
          <p:nvPr>
            <p:ph type="title"/>
          </p:nvPr>
        </p:nvSpPr>
        <p:spPr/>
        <p:txBody>
          <a:bodyPr rtlCol="1"/>
          <a:lstStyle/>
          <a:p>
            <a:pPr rtl="1"/>
            <a:r>
              <a:rPr lang="he-IL" dirty="0">
                <a:latin typeface="Tahoma" panose="020B0604030504040204" pitchFamily="34" charset="0"/>
                <a:ea typeface="Tahoma" panose="020B0604030504040204" pitchFamily="34" charset="0"/>
                <a:cs typeface="Tahoma" panose="020B0604030504040204" pitchFamily="34" charset="0"/>
              </a:rPr>
              <a:t>מעברים</a:t>
            </a:r>
          </a:p>
        </p:txBody>
      </p:sp>
      <p:graphicFrame>
        <p:nvGraphicFramePr>
          <p:cNvPr id="3" name="מציין מיקום תוכן 2" descr="זרימה משתנה" title="SmartArt"/>
          <p:cNvGraphicFramePr>
            <a:graphicFrameLocks noGrp="1"/>
          </p:cNvGraphicFramePr>
          <p:nvPr>
            <p:ph idx="1"/>
            <p:extLst>
              <p:ext uri="{D42A27DB-BD31-4B8C-83A1-F6EECF244321}">
                <p14:modId xmlns:p14="http://schemas.microsoft.com/office/powerpoint/2010/main" val="3273151400"/>
              </p:ext>
            </p:extLst>
          </p:nvPr>
        </p:nvGraphicFramePr>
        <p:xfrm>
          <a:off x="1522413" y="1905000"/>
          <a:ext cx="9134475"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62238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7C5DD0C-6BC4-407A-9E95-E5311A47AB77}"/>
              </a:ext>
            </a:extLst>
          </p:cNvPr>
          <p:cNvSpPr>
            <a:spLocks noGrp="1"/>
          </p:cNvSpPr>
          <p:nvPr>
            <p:ph type="title"/>
          </p:nvPr>
        </p:nvSpPr>
        <p:spPr/>
        <p:txBody>
          <a:bodyPr/>
          <a:lstStyle/>
          <a:p>
            <a:r>
              <a:rPr lang="he-IL" dirty="0"/>
              <a:t>ועכשיו</a:t>
            </a:r>
            <a:endParaRPr lang="en-US" dirty="0"/>
          </a:p>
        </p:txBody>
      </p:sp>
      <p:sp>
        <p:nvSpPr>
          <p:cNvPr id="3" name="מציין מיקום תוכן 2">
            <a:extLst>
              <a:ext uri="{FF2B5EF4-FFF2-40B4-BE49-F238E27FC236}">
                <a16:creationId xmlns:a16="http://schemas.microsoft.com/office/drawing/2014/main" id="{C7E40B1C-4D8D-4348-B995-8B996F54CB3C}"/>
              </a:ext>
            </a:extLst>
          </p:cNvPr>
          <p:cNvSpPr>
            <a:spLocks noGrp="1"/>
          </p:cNvSpPr>
          <p:nvPr>
            <p:ph idx="1"/>
          </p:nvPr>
        </p:nvSpPr>
        <p:spPr/>
        <p:txBody>
          <a:bodyPr/>
          <a:lstStyle/>
          <a:p>
            <a:r>
              <a:rPr lang="he-IL" dirty="0"/>
              <a:t>במה צריך להתמקד?</a:t>
            </a:r>
          </a:p>
          <a:p>
            <a:r>
              <a:rPr lang="he-IL" dirty="0"/>
              <a:t>מה המטרות קצרות טווח שיש לנו?</a:t>
            </a:r>
          </a:p>
          <a:p>
            <a:r>
              <a:rPr lang="he-IL" dirty="0"/>
              <a:t>חלוקת עבודה למפגש הבא</a:t>
            </a:r>
          </a:p>
          <a:p>
            <a:r>
              <a:rPr lang="he-IL" dirty="0"/>
              <a:t>בחירת שם לקבוצה (לפחות שם זמני)</a:t>
            </a:r>
          </a:p>
          <a:p>
            <a:endParaRPr lang="en-US" dirty="0"/>
          </a:p>
        </p:txBody>
      </p:sp>
    </p:spTree>
    <p:extLst>
      <p:ext uri="{BB962C8B-B14F-4D97-AF65-F5344CB8AC3E}">
        <p14:creationId xmlns:p14="http://schemas.microsoft.com/office/powerpoint/2010/main" val="3700876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rtlCol="1"/>
          <a:lstStyle/>
          <a:p>
            <a:pPr rtl="1"/>
            <a:r>
              <a:rPr lang="he-IL" dirty="0">
                <a:latin typeface="Tahoma" panose="020B0604030504040204" pitchFamily="34" charset="0"/>
                <a:ea typeface="Tahoma" panose="020B0604030504040204" pitchFamily="34" charset="0"/>
                <a:cs typeface="Tahoma" panose="020B0604030504040204" pitchFamily="34" charset="0"/>
              </a:rPr>
              <a:t>עוצמה</a:t>
            </a:r>
          </a:p>
        </p:txBody>
      </p:sp>
      <p:sp>
        <p:nvSpPr>
          <p:cNvPr id="3" name="מציין מיקום טקסט 2"/>
          <p:cNvSpPr>
            <a:spLocks noGrp="1"/>
          </p:cNvSpPr>
          <p:nvPr>
            <p:ph type="body" idx="1"/>
          </p:nvPr>
        </p:nvSpPr>
        <p:spPr/>
        <p:txBody>
          <a:bodyPr rtlCol="1"/>
          <a:lstStyle/>
          <a:p>
            <a:pPr rtl="1"/>
            <a:endParaRPr lang="he-IL" dirty="0"/>
          </a:p>
        </p:txBody>
      </p:sp>
    </p:spTree>
    <p:extLst>
      <p:ext uri="{BB962C8B-B14F-4D97-AF65-F5344CB8AC3E}">
        <p14:creationId xmlns:p14="http://schemas.microsoft.com/office/powerpoint/2010/main" val="511425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rtlCol="1"/>
          <a:lstStyle/>
          <a:p>
            <a:pPr rtl="1"/>
            <a:r>
              <a:rPr lang="he-IL" dirty="0">
                <a:latin typeface="Tahoma" panose="020B0604030504040204" pitchFamily="34" charset="0"/>
                <a:ea typeface="Tahoma" panose="020B0604030504040204" pitchFamily="34" charset="0"/>
                <a:cs typeface="Tahoma" panose="020B0604030504040204" pitchFamily="34" charset="0"/>
              </a:rPr>
              <a:t>מהפך</a:t>
            </a:r>
          </a:p>
        </p:txBody>
      </p:sp>
      <p:sp>
        <p:nvSpPr>
          <p:cNvPr id="3" name="מציין מיקום טקסט 2"/>
          <p:cNvSpPr>
            <a:spLocks noGrp="1"/>
          </p:cNvSpPr>
          <p:nvPr>
            <p:ph type="body" idx="1"/>
          </p:nvPr>
        </p:nvSpPr>
        <p:spPr/>
        <p:txBody>
          <a:bodyPr rtlCol="1"/>
          <a:lstStyle/>
          <a:p>
            <a:pPr rtl="1"/>
            <a:endParaRPr lang="he-IL"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תוכן 3"/>
          <p:cNvSpPr>
            <a:spLocks noGrp="1"/>
          </p:cNvSpPr>
          <p:nvPr>
            <p:ph sz="half" idx="2"/>
          </p:nvPr>
        </p:nvSpPr>
        <p:spPr/>
        <p:txBody>
          <a:bodyPr rtlCol="1"/>
          <a:lstStyle/>
          <a:p>
            <a:pPr rtl="1"/>
            <a:endParaRPr lang="he-IL" dirty="0">
              <a:latin typeface="Tahoma" panose="020B0604030504040204" pitchFamily="34" charset="0"/>
              <a:ea typeface="Tahoma" panose="020B0604030504040204" pitchFamily="34" charset="0"/>
              <a:cs typeface="Tahoma" panose="020B0604030504040204" pitchFamily="34" charset="0"/>
            </a:endParaRPr>
          </a:p>
        </p:txBody>
      </p:sp>
      <p:sp>
        <p:nvSpPr>
          <p:cNvPr id="5" name="מציין מיקום טקסט 4"/>
          <p:cNvSpPr>
            <a:spLocks noGrp="1"/>
          </p:cNvSpPr>
          <p:nvPr>
            <p:ph type="body" sz="quarter" idx="3"/>
          </p:nvPr>
        </p:nvSpPr>
        <p:spPr/>
        <p:txBody>
          <a:bodyPr rtlCol="1"/>
          <a:lstStyle/>
          <a:p>
            <a:pPr rtl="1"/>
            <a:endParaRPr lang="he-IL" dirty="0">
              <a:latin typeface="Tahoma" panose="020B0604030504040204" pitchFamily="34" charset="0"/>
              <a:ea typeface="Tahoma" panose="020B0604030504040204" pitchFamily="34" charset="0"/>
              <a:cs typeface="Tahoma" panose="020B0604030504040204" pitchFamily="34" charset="0"/>
            </a:endParaRPr>
          </a:p>
        </p:txBody>
      </p:sp>
      <p:sp>
        <p:nvSpPr>
          <p:cNvPr id="6" name="מציין מיקום תוכן 5"/>
          <p:cNvSpPr>
            <a:spLocks noGrp="1"/>
          </p:cNvSpPr>
          <p:nvPr>
            <p:ph sz="quarter" idx="4"/>
          </p:nvPr>
        </p:nvSpPr>
        <p:spPr/>
        <p:txBody>
          <a:bodyPr rtlCol="1"/>
          <a:lstStyle/>
          <a:p>
            <a:pPr rtl="1"/>
            <a:endParaRPr lang="he-IL"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681425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rtlCol="1"/>
          <a:lstStyle/>
          <a:p>
            <a:pPr rtl="1"/>
            <a:r>
              <a:rPr lang="he-IL" dirty="0">
                <a:latin typeface="Tahoma" panose="020B0604030504040204" pitchFamily="34" charset="0"/>
                <a:ea typeface="Tahoma" panose="020B0604030504040204" pitchFamily="34" charset="0"/>
                <a:cs typeface="Tahoma" panose="020B0604030504040204" pitchFamily="34" charset="0"/>
              </a:rPr>
              <a:t>רצון</a:t>
            </a:r>
          </a:p>
        </p:txBody>
      </p:sp>
    </p:spTree>
    <p:extLst>
      <p:ext uri="{BB962C8B-B14F-4D97-AF65-F5344CB8AC3E}">
        <p14:creationId xmlns:p14="http://schemas.microsoft.com/office/powerpoint/2010/main" val="2590506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34EAB82-0B2D-4753-954C-86D5E82A7E3C}"/>
              </a:ext>
            </a:extLst>
          </p:cNvPr>
          <p:cNvSpPr txBox="1">
            <a:spLocks/>
          </p:cNvSpPr>
          <p:nvPr/>
        </p:nvSpPr>
        <p:spPr>
          <a:xfrm>
            <a:off x="7618412" y="2015490"/>
            <a:ext cx="3596607" cy="2667000"/>
          </a:xfrm>
          <a:prstGeom prst="rect">
            <a:avLst/>
          </a:prstGeom>
        </p:spPr>
        <p:txBody>
          <a:bodyPr rtlCol="1"/>
          <a:lstStyle>
            <a:lvl1pPr algn="r" defTabSz="914400" rtl="1" eaLnBrk="1" latinLnBrk="0" hangingPunct="1">
              <a:lnSpc>
                <a:spcPct val="90000"/>
              </a:lnSpc>
              <a:spcBef>
                <a:spcPct val="0"/>
              </a:spcBef>
              <a:buNone/>
              <a:defRPr sz="3600" kern="1200" spc="100" baseline="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r>
              <a:rPr lang="he-IL"/>
              <a:t>הצלחה</a:t>
            </a:r>
            <a:endParaRPr lang="he-IL" dirty="0"/>
          </a:p>
        </p:txBody>
      </p:sp>
    </p:spTree>
    <p:extLst>
      <p:ext uri="{BB962C8B-B14F-4D97-AF65-F5344CB8AC3E}">
        <p14:creationId xmlns:p14="http://schemas.microsoft.com/office/powerpoint/2010/main" val="1735722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מציין מיקום טקסט 2">
            <a:extLst>
              <a:ext uri="{FF2B5EF4-FFF2-40B4-BE49-F238E27FC236}">
                <a16:creationId xmlns:a16="http://schemas.microsoft.com/office/drawing/2014/main" id="{BA8C5F57-6500-4574-B6A5-253EFC8A77CE}"/>
              </a:ext>
            </a:extLst>
          </p:cNvPr>
          <p:cNvSpPr txBox="1">
            <a:spLocks/>
          </p:cNvSpPr>
          <p:nvPr/>
        </p:nvSpPr>
        <p:spPr>
          <a:xfrm>
            <a:off x="3351212" y="3733800"/>
            <a:ext cx="8687333" cy="3352801"/>
          </a:xfrm>
          <a:prstGeom prst="rect">
            <a:avLst/>
          </a:prstGeom>
        </p:spPr>
        <p:txBody>
          <a:bodyPr vert="horz" lIns="91440" tIns="45720" rIns="91440" bIns="45720" rtlCol="1">
            <a:normAutofit/>
          </a:bodyPr>
          <a:lstStyle>
            <a:lvl1pPr marL="223838" indent="-223838" algn="r" defTabSz="914400" rtl="1"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63550" indent="-231775" algn="r" defTabSz="914400" rtl="1"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682625" indent="-219075" algn="r" defTabSz="914400" rtl="1"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857250" indent="-174625" algn="r" defTabSz="914400" rtl="1"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030288" indent="-173038" algn="r" defTabSz="914400" rtl="1"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1207008" indent="-173736" algn="r" defTabSz="914400" rtl="1"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r" defTabSz="914400" rtl="1"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r" defTabSz="914400" rtl="1"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r" defTabSz="914400" rtl="1"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0" indent="0">
              <a:buNone/>
            </a:pPr>
            <a:r>
              <a:rPr lang="he-IL" sz="7200" cap="all" spc="200" dirty="0">
                <a:solidFill>
                  <a:schemeClr val="accent1"/>
                </a:solidFill>
              </a:rPr>
              <a:t>כבל תת ימי</a:t>
            </a:r>
          </a:p>
        </p:txBody>
      </p:sp>
    </p:spTree>
    <p:extLst>
      <p:ext uri="{BB962C8B-B14F-4D97-AF65-F5344CB8AC3E}">
        <p14:creationId xmlns:p14="http://schemas.microsoft.com/office/powerpoint/2010/main" val="2765137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כותרת 12"/>
          <p:cNvSpPr>
            <a:spLocks noGrp="1"/>
          </p:cNvSpPr>
          <p:nvPr>
            <p:ph type="title"/>
          </p:nvPr>
        </p:nvSpPr>
        <p:spPr/>
        <p:txBody>
          <a:bodyPr rtlCol="1"/>
          <a:lstStyle/>
          <a:p>
            <a:pPr rtl="1"/>
            <a:r>
              <a:rPr lang="en-US" dirty="0" err="1">
                <a:latin typeface="Tahoma" panose="020B0604030504040204" pitchFamily="34" charset="0"/>
                <a:ea typeface="Tahoma" panose="020B0604030504040204" pitchFamily="34" charset="0"/>
                <a:cs typeface="Tahoma" panose="020B0604030504040204" pitchFamily="34" charset="0"/>
              </a:rPr>
              <a:t>TeamWork</a:t>
            </a:r>
            <a:endParaRPr lang="he-IL" dirty="0">
              <a:latin typeface="Tahoma" panose="020B0604030504040204" pitchFamily="34" charset="0"/>
              <a:ea typeface="Tahoma" panose="020B0604030504040204" pitchFamily="34" charset="0"/>
              <a:cs typeface="Tahoma" panose="020B0604030504040204" pitchFamily="34" charset="0"/>
            </a:endParaRPr>
          </a:p>
        </p:txBody>
      </p:sp>
      <p:sp>
        <p:nvSpPr>
          <p:cNvPr id="14" name="מציין מיקום תוכן 13"/>
          <p:cNvSpPr>
            <a:spLocks noGrp="1"/>
          </p:cNvSpPr>
          <p:nvPr>
            <p:ph idx="1"/>
          </p:nvPr>
        </p:nvSpPr>
        <p:spPr/>
        <p:txBody>
          <a:bodyPr rtlCol="1"/>
          <a:lstStyle/>
          <a:p>
            <a:pPr rtl="1"/>
            <a:r>
              <a:rPr lang="he-IL" dirty="0">
                <a:latin typeface="Tahoma" panose="020B0604030504040204" pitchFamily="34" charset="0"/>
                <a:ea typeface="Tahoma" panose="020B0604030504040204" pitchFamily="34" charset="0"/>
                <a:cs typeface="Tahoma" panose="020B0604030504040204" pitchFamily="34" charset="0"/>
              </a:rPr>
              <a:t>נקבע מפגשים להמשך השנה </a:t>
            </a:r>
            <a:r>
              <a:rPr lang="he-IL" dirty="0"/>
              <a:t>(כולם נוכחים</a:t>
            </a:r>
            <a:r>
              <a:rPr lang="en-US" dirty="0">
                <a:latin typeface="Tahoma" panose="020B0604030504040204" pitchFamily="34" charset="0"/>
                <a:ea typeface="Tahoma" panose="020B0604030504040204" pitchFamily="34" charset="0"/>
                <a:cs typeface="Tahoma" panose="020B0604030504040204" pitchFamily="34" charset="0"/>
              </a:rPr>
              <a:t>(</a:t>
            </a:r>
            <a:r>
              <a:rPr lang="he-IL" dirty="0">
                <a:latin typeface="Tahoma" panose="020B0604030504040204" pitchFamily="34" charset="0"/>
                <a:ea typeface="Tahoma" panose="020B0604030504040204" pitchFamily="34" charset="0"/>
                <a:cs typeface="Tahoma" panose="020B0604030504040204" pitchFamily="34" charset="0"/>
              </a:rPr>
              <a:t>:</a:t>
            </a:r>
          </a:p>
          <a:p>
            <a:pPr rtl="1"/>
            <a:r>
              <a:rPr lang="he-IL" dirty="0"/>
              <a:t>בכל מפגש נעבור על התוצרים שנעשו ע"י חברי הקבוצה</a:t>
            </a:r>
          </a:p>
          <a:p>
            <a:pPr rtl="1"/>
            <a:r>
              <a:rPr lang="he-IL" dirty="0"/>
              <a:t>מחליטים מה היעדים למפגש הבא</a:t>
            </a:r>
          </a:p>
          <a:p>
            <a:pPr rtl="1"/>
            <a:r>
              <a:rPr lang="he-IL" dirty="0"/>
              <a:t>מחלקים משימות וקובעים תאריך למפגש הבא</a:t>
            </a:r>
          </a:p>
          <a:p>
            <a:pPr marL="0" indent="0" rtl="1">
              <a:buNone/>
            </a:pPr>
            <a:endParaRPr lang="he-IL" dirty="0"/>
          </a:p>
        </p:txBody>
      </p:sp>
    </p:spTree>
    <p:extLst>
      <p:ext uri="{BB962C8B-B14F-4D97-AF65-F5344CB8AC3E}">
        <p14:creationId xmlns:p14="http://schemas.microsoft.com/office/powerpoint/2010/main" val="1454097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00C2620-131E-4491-9FB4-95861A0C0B00}"/>
              </a:ext>
            </a:extLst>
          </p:cNvPr>
          <p:cNvSpPr>
            <a:spLocks noGrp="1"/>
          </p:cNvSpPr>
          <p:nvPr>
            <p:ph type="title"/>
          </p:nvPr>
        </p:nvSpPr>
        <p:spPr/>
        <p:txBody>
          <a:bodyPr/>
          <a:lstStyle/>
          <a:p>
            <a:r>
              <a:rPr lang="en-US" dirty="0"/>
              <a:t>Dedication</a:t>
            </a:r>
          </a:p>
        </p:txBody>
      </p:sp>
      <p:sp>
        <p:nvSpPr>
          <p:cNvPr id="3" name="מציין מיקום תוכן 2">
            <a:extLst>
              <a:ext uri="{FF2B5EF4-FFF2-40B4-BE49-F238E27FC236}">
                <a16:creationId xmlns:a16="http://schemas.microsoft.com/office/drawing/2014/main" id="{FA54A7A5-6466-4662-B773-C0D290BD9CDE}"/>
              </a:ext>
            </a:extLst>
          </p:cNvPr>
          <p:cNvSpPr>
            <a:spLocks noGrp="1"/>
          </p:cNvSpPr>
          <p:nvPr>
            <p:ph idx="1"/>
          </p:nvPr>
        </p:nvSpPr>
        <p:spPr/>
        <p:txBody>
          <a:bodyPr/>
          <a:lstStyle/>
          <a:p>
            <a:r>
              <a:rPr lang="he-IL" dirty="0"/>
              <a:t>יש לכם זמן לזה בכלל? אתם מוכנים להתחייב לדבר כזה?</a:t>
            </a:r>
          </a:p>
        </p:txBody>
      </p:sp>
    </p:spTree>
    <p:extLst>
      <p:ext uri="{BB962C8B-B14F-4D97-AF65-F5344CB8AC3E}">
        <p14:creationId xmlns:p14="http://schemas.microsoft.com/office/powerpoint/2010/main" val="2542836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7106405-FD01-40F3-9B24-C32B08BAE244}"/>
              </a:ext>
            </a:extLst>
          </p:cNvPr>
          <p:cNvSpPr>
            <a:spLocks noGrp="1"/>
          </p:cNvSpPr>
          <p:nvPr>
            <p:ph type="title"/>
          </p:nvPr>
        </p:nvSpPr>
        <p:spPr/>
        <p:txBody>
          <a:bodyPr/>
          <a:lstStyle/>
          <a:p>
            <a:r>
              <a:rPr lang="he-IL" dirty="0"/>
              <a:t>עקרונות וכללי עבודה</a:t>
            </a:r>
            <a:endParaRPr lang="en-US" dirty="0"/>
          </a:p>
        </p:txBody>
      </p:sp>
      <p:sp>
        <p:nvSpPr>
          <p:cNvPr id="3" name="מציין מיקום תוכן 2">
            <a:extLst>
              <a:ext uri="{FF2B5EF4-FFF2-40B4-BE49-F238E27FC236}">
                <a16:creationId xmlns:a16="http://schemas.microsoft.com/office/drawing/2014/main" id="{D5DB6A52-758C-4974-B8BE-8F5AD0A5C43B}"/>
              </a:ext>
            </a:extLst>
          </p:cNvPr>
          <p:cNvSpPr>
            <a:spLocks noGrp="1"/>
          </p:cNvSpPr>
          <p:nvPr>
            <p:ph idx="1"/>
          </p:nvPr>
        </p:nvSpPr>
        <p:spPr/>
        <p:txBody>
          <a:bodyPr>
            <a:normAutofit/>
          </a:bodyPr>
          <a:lstStyle/>
          <a:p>
            <a:pPr>
              <a:buFontTx/>
              <a:buChar char="-"/>
            </a:pPr>
            <a:r>
              <a:rPr lang="he-IL" dirty="0"/>
              <a:t>משתפים את כל הקודים</a:t>
            </a:r>
          </a:p>
          <a:p>
            <a:pPr>
              <a:buFontTx/>
              <a:buChar char="-"/>
            </a:pPr>
            <a:r>
              <a:rPr lang="he-IL" dirty="0"/>
              <a:t>אין בעיה לא להיות נוכח במפגשים, אבל לא עושים השלמת פערים בזמן המפגש (בזבוז זמן לשאר חברי הקבוצה)</a:t>
            </a:r>
            <a:endParaRPr lang="en-US" dirty="0"/>
          </a:p>
          <a:p>
            <a:pPr>
              <a:buFontTx/>
              <a:buChar char="-"/>
            </a:pPr>
            <a:r>
              <a:rPr lang="he-IL" dirty="0"/>
              <a:t>אחרי כל מפגש, לכולם יש משימה למפגש הבא</a:t>
            </a:r>
          </a:p>
          <a:p>
            <a:pPr>
              <a:buFontTx/>
              <a:buChar char="-"/>
            </a:pPr>
            <a:r>
              <a:rPr lang="he-IL" dirty="0"/>
              <a:t> משתפים רעיונות</a:t>
            </a:r>
            <a:br>
              <a:rPr lang="en-US" dirty="0"/>
            </a:br>
            <a:r>
              <a:rPr lang="he-IL" sz="1400" dirty="0"/>
              <a:t>*אין סודות, אם חשבת על רעיון מדהים, תספר לכולם ואל תחכה עד שתסיים ליישם אותו. (אם רוצים לכתוב רעיון של מישהו אחר לבקש רשות, מגדירים לכל רעיון כללים ספציפיים שנראים סבירים לשאר הקבוצה [הסבר עם דוגמה])</a:t>
            </a:r>
          </a:p>
          <a:p>
            <a:pPr>
              <a:buFontTx/>
              <a:buChar char="-"/>
            </a:pPr>
            <a:r>
              <a:rPr lang="he-IL" dirty="0"/>
              <a:t>לא יותר מזוג אנשים על קוד אחד (גם בחלוקת עבודה וגם בזמן המפגשים)</a:t>
            </a:r>
          </a:p>
        </p:txBody>
      </p:sp>
    </p:spTree>
    <p:extLst>
      <p:ext uri="{BB962C8B-B14F-4D97-AF65-F5344CB8AC3E}">
        <p14:creationId xmlns:p14="http://schemas.microsoft.com/office/powerpoint/2010/main" val="866537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7106405-FD01-40F3-9B24-C32B08BAE244}"/>
              </a:ext>
            </a:extLst>
          </p:cNvPr>
          <p:cNvSpPr>
            <a:spLocks noGrp="1"/>
          </p:cNvSpPr>
          <p:nvPr>
            <p:ph type="title"/>
          </p:nvPr>
        </p:nvSpPr>
        <p:spPr/>
        <p:txBody>
          <a:bodyPr/>
          <a:lstStyle/>
          <a:p>
            <a:r>
              <a:rPr lang="he-IL" dirty="0"/>
              <a:t>עקרונות וכללי עבודה (עכשיו כבר אכלתי לכם את הראש)</a:t>
            </a:r>
            <a:endParaRPr lang="en-US" dirty="0"/>
          </a:p>
        </p:txBody>
      </p:sp>
      <p:sp>
        <p:nvSpPr>
          <p:cNvPr id="3" name="מציין מיקום תוכן 2">
            <a:extLst>
              <a:ext uri="{FF2B5EF4-FFF2-40B4-BE49-F238E27FC236}">
                <a16:creationId xmlns:a16="http://schemas.microsoft.com/office/drawing/2014/main" id="{D5DB6A52-758C-4974-B8BE-8F5AD0A5C43B}"/>
              </a:ext>
            </a:extLst>
          </p:cNvPr>
          <p:cNvSpPr>
            <a:spLocks noGrp="1"/>
          </p:cNvSpPr>
          <p:nvPr>
            <p:ph idx="1"/>
          </p:nvPr>
        </p:nvSpPr>
        <p:spPr/>
        <p:txBody>
          <a:bodyPr>
            <a:normAutofit/>
          </a:bodyPr>
          <a:lstStyle/>
          <a:p>
            <a:pPr>
              <a:buFontTx/>
              <a:buChar char="-"/>
            </a:pPr>
            <a:r>
              <a:rPr lang="he-IL" dirty="0"/>
              <a:t>קבוצתיות: זוהי קבוצה הבנויה על שיתוף פעולה. אם יש ביקורת או בעיות בשיתוף הפעולה, בואו נדבר על זה ולא נדחיק כדי להיות פרודוקטיביים. (תתווכחו איתי בבקשה)</a:t>
            </a:r>
          </a:p>
          <a:p>
            <a:pPr>
              <a:buFontTx/>
              <a:buChar char="-"/>
            </a:pPr>
            <a:r>
              <a:rPr lang="he-IL" dirty="0"/>
              <a:t>מה אתם אומרים?</a:t>
            </a:r>
            <a:br>
              <a:rPr lang="he-IL" sz="1400" dirty="0"/>
            </a:br>
            <a:endParaRPr lang="en-US" dirty="0"/>
          </a:p>
        </p:txBody>
      </p:sp>
    </p:spTree>
    <p:extLst>
      <p:ext uri="{BB962C8B-B14F-4D97-AF65-F5344CB8AC3E}">
        <p14:creationId xmlns:p14="http://schemas.microsoft.com/office/powerpoint/2010/main" val="2557040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F8C4EA4-73B7-4B51-8061-F50F9C181C10}"/>
              </a:ext>
            </a:extLst>
          </p:cNvPr>
          <p:cNvSpPr>
            <a:spLocks noGrp="1"/>
          </p:cNvSpPr>
          <p:nvPr>
            <p:ph type="title"/>
          </p:nvPr>
        </p:nvSpPr>
        <p:spPr/>
        <p:txBody>
          <a:bodyPr/>
          <a:lstStyle/>
          <a:p>
            <a:r>
              <a:rPr lang="he-IL" dirty="0"/>
              <a:t>למה </a:t>
            </a:r>
            <a:r>
              <a:rPr lang="he-IL" dirty="0" err="1"/>
              <a:t>כלכך</a:t>
            </a:r>
            <a:r>
              <a:rPr lang="he-IL" dirty="0"/>
              <a:t> רציני? תרגיע זה ממש בקטנה</a:t>
            </a:r>
            <a:endParaRPr lang="en-US" dirty="0"/>
          </a:p>
        </p:txBody>
      </p:sp>
      <p:sp>
        <p:nvSpPr>
          <p:cNvPr id="3" name="מציין מיקום תוכן 2">
            <a:extLst>
              <a:ext uri="{FF2B5EF4-FFF2-40B4-BE49-F238E27FC236}">
                <a16:creationId xmlns:a16="http://schemas.microsoft.com/office/drawing/2014/main" id="{3B67EED2-E815-42D5-8758-4022C1ACDB22}"/>
              </a:ext>
            </a:extLst>
          </p:cNvPr>
          <p:cNvSpPr>
            <a:spLocks noGrp="1"/>
          </p:cNvSpPr>
          <p:nvPr>
            <p:ph idx="1"/>
          </p:nvPr>
        </p:nvSpPr>
        <p:spPr/>
        <p:txBody>
          <a:bodyPr/>
          <a:lstStyle/>
          <a:p>
            <a:r>
              <a:rPr lang="he-IL" dirty="0"/>
              <a:t>תכלס </a:t>
            </a:r>
            <a:r>
              <a:rPr lang="he-IL" dirty="0" err="1"/>
              <a:t>קודגורו</a:t>
            </a:r>
            <a:r>
              <a:rPr lang="he-IL" dirty="0"/>
              <a:t> זה כיף</a:t>
            </a:r>
          </a:p>
          <a:p>
            <a:r>
              <a:rPr lang="he-IL" dirty="0"/>
              <a:t>אנחנו עם מספיק ידע בשביל לנצח</a:t>
            </a:r>
          </a:p>
          <a:p>
            <a:r>
              <a:rPr lang="he-IL" dirty="0"/>
              <a:t>אבל אני לא רוצה לבוא ולהמר שוב על סתם קוד שאולי יעבוד ואולי לא</a:t>
            </a:r>
          </a:p>
          <a:p>
            <a:r>
              <a:rPr lang="he-IL" dirty="0"/>
              <a:t>אז אם הולכים על זה אז עד הסוף</a:t>
            </a:r>
            <a:endParaRPr lang="en-US" dirty="0"/>
          </a:p>
        </p:txBody>
      </p:sp>
    </p:spTree>
    <p:extLst>
      <p:ext uri="{BB962C8B-B14F-4D97-AF65-F5344CB8AC3E}">
        <p14:creationId xmlns:p14="http://schemas.microsoft.com/office/powerpoint/2010/main" val="1667732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F8C4EA4-73B7-4B51-8061-F50F9C181C10}"/>
              </a:ext>
            </a:extLst>
          </p:cNvPr>
          <p:cNvSpPr>
            <a:spLocks noGrp="1"/>
          </p:cNvSpPr>
          <p:nvPr>
            <p:ph type="title"/>
          </p:nvPr>
        </p:nvSpPr>
        <p:spPr/>
        <p:txBody>
          <a:bodyPr/>
          <a:lstStyle/>
          <a:p>
            <a:r>
              <a:rPr lang="he-IL" dirty="0"/>
              <a:t>בסדר אבל למה כל החוקים האלה?</a:t>
            </a:r>
            <a:endParaRPr lang="en-US" dirty="0"/>
          </a:p>
        </p:txBody>
      </p:sp>
      <p:sp>
        <p:nvSpPr>
          <p:cNvPr id="3" name="מציין מיקום תוכן 2">
            <a:extLst>
              <a:ext uri="{FF2B5EF4-FFF2-40B4-BE49-F238E27FC236}">
                <a16:creationId xmlns:a16="http://schemas.microsoft.com/office/drawing/2014/main" id="{3B67EED2-E815-42D5-8758-4022C1ACDB22}"/>
              </a:ext>
            </a:extLst>
          </p:cNvPr>
          <p:cNvSpPr>
            <a:spLocks noGrp="1"/>
          </p:cNvSpPr>
          <p:nvPr>
            <p:ph idx="1"/>
          </p:nvPr>
        </p:nvSpPr>
        <p:spPr>
          <a:xfrm>
            <a:off x="1522413" y="1904999"/>
            <a:ext cx="9134391" cy="4724401"/>
          </a:xfrm>
        </p:spPr>
        <p:txBody>
          <a:bodyPr>
            <a:normAutofit/>
          </a:bodyPr>
          <a:lstStyle/>
          <a:p>
            <a:r>
              <a:rPr lang="he-IL" dirty="0"/>
              <a:t>שנה שעברה היו רגעים שהייתי ממש לחוץ בגלל </a:t>
            </a:r>
            <a:r>
              <a:rPr lang="he-IL" dirty="0" err="1"/>
              <a:t>קודגורו</a:t>
            </a:r>
            <a:endParaRPr lang="he-IL" dirty="0"/>
          </a:p>
          <a:p>
            <a:r>
              <a:rPr lang="he-IL" dirty="0"/>
              <a:t>זה הוציא את הכיף מזה</a:t>
            </a:r>
          </a:p>
          <a:p>
            <a:r>
              <a:rPr lang="he-IL" dirty="0"/>
              <a:t>הרבה נפל על הכתפיים שלי וזה לא היה קול</a:t>
            </a:r>
          </a:p>
          <a:p>
            <a:r>
              <a:rPr lang="he-IL" dirty="0"/>
              <a:t>חוץ מזה הרגשתי שהייתה עבודת צוות לא שווה, והאמת שזה הרגשה די חרא</a:t>
            </a:r>
          </a:p>
          <a:p>
            <a:r>
              <a:rPr lang="he-IL" dirty="0"/>
              <a:t>אז אני לא אומר שנהיה ממש </a:t>
            </a:r>
            <a:r>
              <a:rPr lang="he-IL" dirty="0" err="1"/>
              <a:t>סטריקטים</a:t>
            </a:r>
            <a:r>
              <a:rPr lang="he-IL" dirty="0"/>
              <a:t> פה, אבל כן בוא נפחית את השכונה ונהייה קצת יותר מסודרים – קבוצת של 5 אנשים לא תעבוד כמו שצריך אם כל אחד יעשה מה שבראש שלו.</a:t>
            </a:r>
          </a:p>
          <a:p>
            <a:r>
              <a:rPr lang="en-US" dirty="0"/>
              <a:t>Coding with friends is difficult</a:t>
            </a:r>
          </a:p>
        </p:txBody>
      </p:sp>
    </p:spTree>
    <p:extLst>
      <p:ext uri="{BB962C8B-B14F-4D97-AF65-F5344CB8AC3E}">
        <p14:creationId xmlns:p14="http://schemas.microsoft.com/office/powerpoint/2010/main" val="1554432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מנהרה כחולה דיגיטלית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9411881_TF02895261_TF02895261" id="{6BF97CF1-817C-42CC-8F64-4CB72D993900}" vid="{63F48FAA-4A19-4F76-B560-9FCB44B85DBB}"/>
    </a:ext>
  </a:extLst>
</a:theme>
</file>

<file path=ppt/theme/theme2.xml><?xml version="1.0" encoding="utf-8"?>
<a:theme xmlns:a="http://schemas.openxmlformats.org/drawingml/2006/main" name="ערכת נושא של Offic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ערכת נושא של Offic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1564227</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Take your audience through a digital tunnel where they'll  burst through to the other side and see the information you want to present. Show them lists, charts, tables, SmartArt,  and pictures using a variety of layouts in widescreen (16X9) format. This design works well for subjects on science and technology, computers, communication, and more.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2012-05-11T02:04:00+00:00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TP102895246</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835483</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0E41224-0370-4595-877C-23316CD80004}">
  <ds:schemaRefs>
    <ds:schemaRef ds:uri="http://schemas.openxmlformats.org/package/2006/metadata/core-properties"/>
    <ds:schemaRef ds:uri="http://schemas.microsoft.com/office/2006/documentManagement/types"/>
    <ds:schemaRef ds:uri="http://purl.org/dc/elements/1.1/"/>
    <ds:schemaRef ds:uri="http://purl.org/dc/dcmitype/"/>
    <ds:schemaRef ds:uri="4873beb7-5857-4685-be1f-d57550cc96cc"/>
    <ds:schemaRef ds:uri="http://schemas.microsoft.com/office/2006/metadata/properties"/>
    <ds:schemaRef ds:uri="http://www.w3.org/XML/1998/namespace"/>
    <ds:schemaRef ds:uri="http://purl.org/dc/terms/"/>
    <ds:schemaRef ds:uri="http://schemas.microsoft.com/office/infopath/2007/PartnerControls"/>
  </ds:schemaRefs>
</ds:datastoreItem>
</file>

<file path=customXml/itemProps2.xml><?xml version="1.0" encoding="utf-8"?>
<ds:datastoreItem xmlns:ds="http://schemas.openxmlformats.org/officeDocument/2006/customXml" ds:itemID="{74228E6B-D70C-44BB-A81F-A245495F612B}">
  <ds:schemaRefs>
    <ds:schemaRef ds:uri="http://schemas.microsoft.com/sharepoint/v3/contenttype/forms"/>
  </ds:schemaRefs>
</ds:datastoreItem>
</file>

<file path=customXml/itemProps3.xml><?xml version="1.0" encoding="utf-8"?>
<ds:datastoreItem xmlns:ds="http://schemas.openxmlformats.org/officeDocument/2006/customXml" ds:itemID="{22CCB507-0646-4A50-A4F7-7F385079D5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מצגת עסקית בעיצוב של מנהרה כחולה דיגיטלית (מסך רחב)</Template>
  <TotalTime>0</TotalTime>
  <Words>1143</Words>
  <Application>Microsoft Office PowerPoint</Application>
  <PresentationFormat>מותאם אישית</PresentationFormat>
  <Paragraphs>219</Paragraphs>
  <Slides>38</Slides>
  <Notes>13</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38</vt:i4>
      </vt:variant>
    </vt:vector>
  </HeadingPairs>
  <TitlesOfParts>
    <vt:vector size="42" baseType="lpstr">
      <vt:lpstr>Arial</vt:lpstr>
      <vt:lpstr>Corbel</vt:lpstr>
      <vt:lpstr>Tahoma</vt:lpstr>
      <vt:lpstr>מנהרה כחולה דיגיטלית 16x9</vt:lpstr>
      <vt:lpstr>קודגורו אקסטרים</vt:lpstr>
      <vt:lpstr>המטרה</vt:lpstr>
      <vt:lpstr>הפקת לקחים משנה שעברה (Team-wise)</vt:lpstr>
      <vt:lpstr>TeamWork</vt:lpstr>
      <vt:lpstr>Dedication</vt:lpstr>
      <vt:lpstr>עקרונות וכללי עבודה</vt:lpstr>
      <vt:lpstr>עקרונות וכללי עבודה (עכשיו כבר אכלתי לכם את הראש)</vt:lpstr>
      <vt:lpstr>למה כלכך רציני? תרגיע זה ממש בקטנה</vt:lpstr>
      <vt:lpstr>בסדר אבל למה כל החוקים האלה?</vt:lpstr>
      <vt:lpstr>יאי!!!!</vt:lpstr>
      <vt:lpstr>שוב תובנות (אבל הפעם cybershit)</vt:lpstr>
      <vt:lpstr>Quick Recap</vt:lpstr>
      <vt:lpstr>Call far (v4)</vt:lpstr>
      <vt:lpstr>Call far (v5)</vt:lpstr>
      <vt:lpstr>Callfar possible locations</vt:lpstr>
      <vt:lpstr>Silent – basic slow bombing</vt:lpstr>
      <vt:lpstr>Silent – traps and resetting</vt:lpstr>
      <vt:lpstr>מצגת של PowerPoint‏</vt:lpstr>
      <vt:lpstr>Basic (not stupid) Anti Call Far</vt:lpstr>
      <vt:lpstr>AntiCallFarK12 - explained</vt:lpstr>
      <vt:lpstr>Rep</vt:lpstr>
      <vt:lpstr>חולשות וחוזקות של כל טכניקה</vt:lpstr>
      <vt:lpstr>עקרונות כלליים וחשובים (וטרמינולוגיה)</vt:lpstr>
      <vt:lpstr>המצב כעת</vt:lpstr>
      <vt:lpstr>אז מה צריך להספיק</vt:lpstr>
      <vt:lpstr>רעיונות (ויש מלא)</vt:lpstr>
      <vt:lpstr>פוטנציאל </vt:lpstr>
      <vt:lpstr>רעיונות מטורפים!!!</vt:lpstr>
      <vt:lpstr>רעיונות גנוזים</vt:lpstr>
      <vt:lpstr>גרפים</vt:lpstr>
      <vt:lpstr>טבלה</vt:lpstr>
      <vt:lpstr>מעברים</vt:lpstr>
      <vt:lpstr>ועכשיו</vt:lpstr>
      <vt:lpstr>עוצמה</vt:lpstr>
      <vt:lpstr>מהפך</vt:lpstr>
      <vt:lpstr>רצון</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2020-06-05T13:26:52Z</dcterms:created>
  <dcterms:modified xsi:type="dcterms:W3CDTF">2020-06-09T13:55:10Z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