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8" r:id="rId2"/>
    <p:sldId id="256" r:id="rId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984" autoAdjust="0"/>
    <p:restoredTop sz="94660"/>
  </p:normalViewPr>
  <p:slideViewPr>
    <p:cSldViewPr snapToGrid="0">
      <p:cViewPr varScale="1">
        <p:scale>
          <a:sx n="115" d="100"/>
          <a:sy n="115" d="100"/>
        </p:scale>
        <p:origin x="4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48F52F-1A1B-4EB4-970C-16F904BAFFA3}"/>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F3C04956-47A7-4476-B800-CDA1D6D972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1E41BD15-AD79-43D5-B17A-8AD30D3CE4BB}"/>
              </a:ext>
            </a:extLst>
          </p:cNvPr>
          <p:cNvSpPr>
            <a:spLocks noGrp="1"/>
          </p:cNvSpPr>
          <p:nvPr>
            <p:ph type="dt" sz="half" idx="10"/>
          </p:nvPr>
        </p:nvSpPr>
        <p:spPr/>
        <p:txBody>
          <a:bodyPr/>
          <a:lstStyle/>
          <a:p>
            <a:fld id="{BE3F34E0-4D97-449E-A616-8AF680EC7EC6}" type="datetimeFigureOut">
              <a:rPr lang="he-IL" smtClean="0"/>
              <a:t>ד'/אדר/תשפ"א</a:t>
            </a:fld>
            <a:endParaRPr lang="he-IL"/>
          </a:p>
        </p:txBody>
      </p:sp>
      <p:sp>
        <p:nvSpPr>
          <p:cNvPr id="5" name="מציין מיקום של כותרת תחתונה 4">
            <a:extLst>
              <a:ext uri="{FF2B5EF4-FFF2-40B4-BE49-F238E27FC236}">
                <a16:creationId xmlns:a16="http://schemas.microsoft.com/office/drawing/2014/main" id="{4B193784-C1FA-4E0C-A26D-8B36ECC0433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DD62973-E0B2-43DA-A017-8BC01F5AD400}"/>
              </a:ext>
            </a:extLst>
          </p:cNvPr>
          <p:cNvSpPr>
            <a:spLocks noGrp="1"/>
          </p:cNvSpPr>
          <p:nvPr>
            <p:ph type="sldNum" sz="quarter" idx="12"/>
          </p:nvPr>
        </p:nvSpPr>
        <p:spPr/>
        <p:txBody>
          <a:bodyPr/>
          <a:lstStyle/>
          <a:p>
            <a:fld id="{CB8036D5-A956-4066-9591-05BFF09D448D}" type="slidenum">
              <a:rPr lang="he-IL" smtClean="0"/>
              <a:t>‹#›</a:t>
            </a:fld>
            <a:endParaRPr lang="he-IL"/>
          </a:p>
        </p:txBody>
      </p:sp>
    </p:spTree>
    <p:extLst>
      <p:ext uri="{BB962C8B-B14F-4D97-AF65-F5344CB8AC3E}">
        <p14:creationId xmlns:p14="http://schemas.microsoft.com/office/powerpoint/2010/main" val="3590876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54D140-242A-4C08-8526-35C7935EBED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0F19B64-4BBE-4B25-8C05-F129930B0F88}"/>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6BEC2E4-32FE-45FD-B63A-270B02E4499D}"/>
              </a:ext>
            </a:extLst>
          </p:cNvPr>
          <p:cNvSpPr>
            <a:spLocks noGrp="1"/>
          </p:cNvSpPr>
          <p:nvPr>
            <p:ph type="dt" sz="half" idx="10"/>
          </p:nvPr>
        </p:nvSpPr>
        <p:spPr/>
        <p:txBody>
          <a:bodyPr/>
          <a:lstStyle/>
          <a:p>
            <a:fld id="{BE3F34E0-4D97-449E-A616-8AF680EC7EC6}" type="datetimeFigureOut">
              <a:rPr lang="he-IL" smtClean="0"/>
              <a:t>ד'/אדר/תשפ"א</a:t>
            </a:fld>
            <a:endParaRPr lang="he-IL"/>
          </a:p>
        </p:txBody>
      </p:sp>
      <p:sp>
        <p:nvSpPr>
          <p:cNvPr id="5" name="מציין מיקום של כותרת תחתונה 4">
            <a:extLst>
              <a:ext uri="{FF2B5EF4-FFF2-40B4-BE49-F238E27FC236}">
                <a16:creationId xmlns:a16="http://schemas.microsoft.com/office/drawing/2014/main" id="{2EABB157-1F97-47AE-B180-64AAA902BBB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8106346-4AF5-49C6-8F56-3F308A005F9F}"/>
              </a:ext>
            </a:extLst>
          </p:cNvPr>
          <p:cNvSpPr>
            <a:spLocks noGrp="1"/>
          </p:cNvSpPr>
          <p:nvPr>
            <p:ph type="sldNum" sz="quarter" idx="12"/>
          </p:nvPr>
        </p:nvSpPr>
        <p:spPr/>
        <p:txBody>
          <a:bodyPr/>
          <a:lstStyle/>
          <a:p>
            <a:fld id="{CB8036D5-A956-4066-9591-05BFF09D448D}" type="slidenum">
              <a:rPr lang="he-IL" smtClean="0"/>
              <a:t>‹#›</a:t>
            </a:fld>
            <a:endParaRPr lang="he-IL"/>
          </a:p>
        </p:txBody>
      </p:sp>
    </p:spTree>
    <p:extLst>
      <p:ext uri="{BB962C8B-B14F-4D97-AF65-F5344CB8AC3E}">
        <p14:creationId xmlns:p14="http://schemas.microsoft.com/office/powerpoint/2010/main" val="2799575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2E5D54D9-9FB4-404E-9A67-56BA7EC40CE4}"/>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6FB53EA3-162E-4699-BA23-9D6F0549FA4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E04D97A-E7EB-4267-BE65-1E2BE99CDD69}"/>
              </a:ext>
            </a:extLst>
          </p:cNvPr>
          <p:cNvSpPr>
            <a:spLocks noGrp="1"/>
          </p:cNvSpPr>
          <p:nvPr>
            <p:ph type="dt" sz="half" idx="10"/>
          </p:nvPr>
        </p:nvSpPr>
        <p:spPr/>
        <p:txBody>
          <a:bodyPr/>
          <a:lstStyle/>
          <a:p>
            <a:fld id="{BE3F34E0-4D97-449E-A616-8AF680EC7EC6}" type="datetimeFigureOut">
              <a:rPr lang="he-IL" smtClean="0"/>
              <a:t>ד'/אדר/תשפ"א</a:t>
            </a:fld>
            <a:endParaRPr lang="he-IL"/>
          </a:p>
        </p:txBody>
      </p:sp>
      <p:sp>
        <p:nvSpPr>
          <p:cNvPr id="5" name="מציין מיקום של כותרת תחתונה 4">
            <a:extLst>
              <a:ext uri="{FF2B5EF4-FFF2-40B4-BE49-F238E27FC236}">
                <a16:creationId xmlns:a16="http://schemas.microsoft.com/office/drawing/2014/main" id="{5F16B68B-DFA4-4393-BD93-7EAFD9E225B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6B993CF-D045-489D-88A7-7FE1915AF89B}"/>
              </a:ext>
            </a:extLst>
          </p:cNvPr>
          <p:cNvSpPr>
            <a:spLocks noGrp="1"/>
          </p:cNvSpPr>
          <p:nvPr>
            <p:ph type="sldNum" sz="quarter" idx="12"/>
          </p:nvPr>
        </p:nvSpPr>
        <p:spPr/>
        <p:txBody>
          <a:bodyPr/>
          <a:lstStyle/>
          <a:p>
            <a:fld id="{CB8036D5-A956-4066-9591-05BFF09D448D}" type="slidenum">
              <a:rPr lang="he-IL" smtClean="0"/>
              <a:t>‹#›</a:t>
            </a:fld>
            <a:endParaRPr lang="he-IL"/>
          </a:p>
        </p:txBody>
      </p:sp>
    </p:spTree>
    <p:extLst>
      <p:ext uri="{BB962C8B-B14F-4D97-AF65-F5344CB8AC3E}">
        <p14:creationId xmlns:p14="http://schemas.microsoft.com/office/powerpoint/2010/main" val="2483980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68A89E-BC25-4234-B047-B672A8C3E23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E3F42CE-418E-409B-A253-6A690ACD59FD}"/>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2B30AB9-16B5-478A-B355-93617FBBC21C}"/>
              </a:ext>
            </a:extLst>
          </p:cNvPr>
          <p:cNvSpPr>
            <a:spLocks noGrp="1"/>
          </p:cNvSpPr>
          <p:nvPr>
            <p:ph type="dt" sz="half" idx="10"/>
          </p:nvPr>
        </p:nvSpPr>
        <p:spPr/>
        <p:txBody>
          <a:bodyPr/>
          <a:lstStyle/>
          <a:p>
            <a:fld id="{BE3F34E0-4D97-449E-A616-8AF680EC7EC6}" type="datetimeFigureOut">
              <a:rPr lang="he-IL" smtClean="0"/>
              <a:t>ד'/אדר/תשפ"א</a:t>
            </a:fld>
            <a:endParaRPr lang="he-IL"/>
          </a:p>
        </p:txBody>
      </p:sp>
      <p:sp>
        <p:nvSpPr>
          <p:cNvPr id="5" name="מציין מיקום של כותרת תחתונה 4">
            <a:extLst>
              <a:ext uri="{FF2B5EF4-FFF2-40B4-BE49-F238E27FC236}">
                <a16:creationId xmlns:a16="http://schemas.microsoft.com/office/drawing/2014/main" id="{3F6768B7-57ED-40B6-9650-6391EB79820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F7A260D-A47F-4FE9-AD28-4DD7709DA179}"/>
              </a:ext>
            </a:extLst>
          </p:cNvPr>
          <p:cNvSpPr>
            <a:spLocks noGrp="1"/>
          </p:cNvSpPr>
          <p:nvPr>
            <p:ph type="sldNum" sz="quarter" idx="12"/>
          </p:nvPr>
        </p:nvSpPr>
        <p:spPr/>
        <p:txBody>
          <a:bodyPr/>
          <a:lstStyle/>
          <a:p>
            <a:fld id="{CB8036D5-A956-4066-9591-05BFF09D448D}" type="slidenum">
              <a:rPr lang="he-IL" smtClean="0"/>
              <a:t>‹#›</a:t>
            </a:fld>
            <a:endParaRPr lang="he-IL"/>
          </a:p>
        </p:txBody>
      </p:sp>
    </p:spTree>
    <p:extLst>
      <p:ext uri="{BB962C8B-B14F-4D97-AF65-F5344CB8AC3E}">
        <p14:creationId xmlns:p14="http://schemas.microsoft.com/office/powerpoint/2010/main" val="382030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C5A34EB-CD7E-4178-BE5B-94CC1FE7738E}"/>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3542F80C-C3F1-4968-A71A-256027B92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F07BA084-FD2B-4A07-90CB-A402DA118A15}"/>
              </a:ext>
            </a:extLst>
          </p:cNvPr>
          <p:cNvSpPr>
            <a:spLocks noGrp="1"/>
          </p:cNvSpPr>
          <p:nvPr>
            <p:ph type="dt" sz="half" idx="10"/>
          </p:nvPr>
        </p:nvSpPr>
        <p:spPr/>
        <p:txBody>
          <a:bodyPr/>
          <a:lstStyle/>
          <a:p>
            <a:fld id="{BE3F34E0-4D97-449E-A616-8AF680EC7EC6}" type="datetimeFigureOut">
              <a:rPr lang="he-IL" smtClean="0"/>
              <a:t>ד'/אדר/תשפ"א</a:t>
            </a:fld>
            <a:endParaRPr lang="he-IL"/>
          </a:p>
        </p:txBody>
      </p:sp>
      <p:sp>
        <p:nvSpPr>
          <p:cNvPr id="5" name="מציין מיקום של כותרת תחתונה 4">
            <a:extLst>
              <a:ext uri="{FF2B5EF4-FFF2-40B4-BE49-F238E27FC236}">
                <a16:creationId xmlns:a16="http://schemas.microsoft.com/office/drawing/2014/main" id="{CD3962C5-720A-4137-BF83-8355E66E260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14BA442-E5A0-4329-A3DC-E24C56F53A52}"/>
              </a:ext>
            </a:extLst>
          </p:cNvPr>
          <p:cNvSpPr>
            <a:spLocks noGrp="1"/>
          </p:cNvSpPr>
          <p:nvPr>
            <p:ph type="sldNum" sz="quarter" idx="12"/>
          </p:nvPr>
        </p:nvSpPr>
        <p:spPr/>
        <p:txBody>
          <a:bodyPr/>
          <a:lstStyle/>
          <a:p>
            <a:fld id="{CB8036D5-A956-4066-9591-05BFF09D448D}" type="slidenum">
              <a:rPr lang="he-IL" smtClean="0"/>
              <a:t>‹#›</a:t>
            </a:fld>
            <a:endParaRPr lang="he-IL"/>
          </a:p>
        </p:txBody>
      </p:sp>
    </p:spTree>
    <p:extLst>
      <p:ext uri="{BB962C8B-B14F-4D97-AF65-F5344CB8AC3E}">
        <p14:creationId xmlns:p14="http://schemas.microsoft.com/office/powerpoint/2010/main" val="369246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6533A18-56E7-4B56-A842-0413EB01B5F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651E4F0-75BC-473F-A563-29E73B42D5FF}"/>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1B9890EE-36A6-4A78-AAB6-DF2EA67756DD}"/>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12BB8AF9-DD8D-40F8-AB2F-8790DBFF6B93}"/>
              </a:ext>
            </a:extLst>
          </p:cNvPr>
          <p:cNvSpPr>
            <a:spLocks noGrp="1"/>
          </p:cNvSpPr>
          <p:nvPr>
            <p:ph type="dt" sz="half" idx="10"/>
          </p:nvPr>
        </p:nvSpPr>
        <p:spPr/>
        <p:txBody>
          <a:bodyPr/>
          <a:lstStyle/>
          <a:p>
            <a:fld id="{BE3F34E0-4D97-449E-A616-8AF680EC7EC6}" type="datetimeFigureOut">
              <a:rPr lang="he-IL" smtClean="0"/>
              <a:t>ד'/אדר/תשפ"א</a:t>
            </a:fld>
            <a:endParaRPr lang="he-IL"/>
          </a:p>
        </p:txBody>
      </p:sp>
      <p:sp>
        <p:nvSpPr>
          <p:cNvPr id="6" name="מציין מיקום של כותרת תחתונה 5">
            <a:extLst>
              <a:ext uri="{FF2B5EF4-FFF2-40B4-BE49-F238E27FC236}">
                <a16:creationId xmlns:a16="http://schemas.microsoft.com/office/drawing/2014/main" id="{7E4A7DE6-C16C-4EA4-A397-E8D35FBFD60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587D376-2910-4716-8BBE-DCCC45C146AB}"/>
              </a:ext>
            </a:extLst>
          </p:cNvPr>
          <p:cNvSpPr>
            <a:spLocks noGrp="1"/>
          </p:cNvSpPr>
          <p:nvPr>
            <p:ph type="sldNum" sz="quarter" idx="12"/>
          </p:nvPr>
        </p:nvSpPr>
        <p:spPr/>
        <p:txBody>
          <a:bodyPr/>
          <a:lstStyle/>
          <a:p>
            <a:fld id="{CB8036D5-A956-4066-9591-05BFF09D448D}" type="slidenum">
              <a:rPr lang="he-IL" smtClean="0"/>
              <a:t>‹#›</a:t>
            </a:fld>
            <a:endParaRPr lang="he-IL"/>
          </a:p>
        </p:txBody>
      </p:sp>
    </p:spTree>
    <p:extLst>
      <p:ext uri="{BB962C8B-B14F-4D97-AF65-F5344CB8AC3E}">
        <p14:creationId xmlns:p14="http://schemas.microsoft.com/office/powerpoint/2010/main" val="113999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DAA69E-91F0-4DD2-BFAD-3F22B6A46BCC}"/>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8857DCC-8B96-489C-85CF-CCFECB4A7C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B0A54608-16DD-4D4D-B0D6-A1A349049B90}"/>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CA4584AF-3AC4-4134-9305-1609F3E3EB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AB59CE3-7B0D-4B7B-8873-9FCF42C5A93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D2E5EC01-2E1E-4134-B6B8-A38FEBF613EA}"/>
              </a:ext>
            </a:extLst>
          </p:cNvPr>
          <p:cNvSpPr>
            <a:spLocks noGrp="1"/>
          </p:cNvSpPr>
          <p:nvPr>
            <p:ph type="dt" sz="half" idx="10"/>
          </p:nvPr>
        </p:nvSpPr>
        <p:spPr/>
        <p:txBody>
          <a:bodyPr/>
          <a:lstStyle/>
          <a:p>
            <a:fld id="{BE3F34E0-4D97-449E-A616-8AF680EC7EC6}" type="datetimeFigureOut">
              <a:rPr lang="he-IL" smtClean="0"/>
              <a:t>ד'/אדר/תשפ"א</a:t>
            </a:fld>
            <a:endParaRPr lang="he-IL"/>
          </a:p>
        </p:txBody>
      </p:sp>
      <p:sp>
        <p:nvSpPr>
          <p:cNvPr id="8" name="מציין מיקום של כותרת תחתונה 7">
            <a:extLst>
              <a:ext uri="{FF2B5EF4-FFF2-40B4-BE49-F238E27FC236}">
                <a16:creationId xmlns:a16="http://schemas.microsoft.com/office/drawing/2014/main" id="{16AD6CF8-348B-40C6-80E9-52BB2304A3A4}"/>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D1133866-7B17-4BD0-93FD-AC33A2301614}"/>
              </a:ext>
            </a:extLst>
          </p:cNvPr>
          <p:cNvSpPr>
            <a:spLocks noGrp="1"/>
          </p:cNvSpPr>
          <p:nvPr>
            <p:ph type="sldNum" sz="quarter" idx="12"/>
          </p:nvPr>
        </p:nvSpPr>
        <p:spPr/>
        <p:txBody>
          <a:bodyPr/>
          <a:lstStyle/>
          <a:p>
            <a:fld id="{CB8036D5-A956-4066-9591-05BFF09D448D}" type="slidenum">
              <a:rPr lang="he-IL" smtClean="0"/>
              <a:t>‹#›</a:t>
            </a:fld>
            <a:endParaRPr lang="he-IL"/>
          </a:p>
        </p:txBody>
      </p:sp>
    </p:spTree>
    <p:extLst>
      <p:ext uri="{BB962C8B-B14F-4D97-AF65-F5344CB8AC3E}">
        <p14:creationId xmlns:p14="http://schemas.microsoft.com/office/powerpoint/2010/main" val="52387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176004-45E6-4C26-A061-AAC3DC9310D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FEDE9D23-571B-4142-B6B5-F1E730CC0325}"/>
              </a:ext>
            </a:extLst>
          </p:cNvPr>
          <p:cNvSpPr>
            <a:spLocks noGrp="1"/>
          </p:cNvSpPr>
          <p:nvPr>
            <p:ph type="dt" sz="half" idx="10"/>
          </p:nvPr>
        </p:nvSpPr>
        <p:spPr/>
        <p:txBody>
          <a:bodyPr/>
          <a:lstStyle/>
          <a:p>
            <a:fld id="{BE3F34E0-4D97-449E-A616-8AF680EC7EC6}" type="datetimeFigureOut">
              <a:rPr lang="he-IL" smtClean="0"/>
              <a:t>ד'/אדר/תשפ"א</a:t>
            </a:fld>
            <a:endParaRPr lang="he-IL"/>
          </a:p>
        </p:txBody>
      </p:sp>
      <p:sp>
        <p:nvSpPr>
          <p:cNvPr id="4" name="מציין מיקום של כותרת תחתונה 3">
            <a:extLst>
              <a:ext uri="{FF2B5EF4-FFF2-40B4-BE49-F238E27FC236}">
                <a16:creationId xmlns:a16="http://schemas.microsoft.com/office/drawing/2014/main" id="{3B7EE1D1-534F-4D89-9E0C-862EB61F3B87}"/>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601B585F-705D-4B7D-81CB-CA4F9A9C7406}"/>
              </a:ext>
            </a:extLst>
          </p:cNvPr>
          <p:cNvSpPr>
            <a:spLocks noGrp="1"/>
          </p:cNvSpPr>
          <p:nvPr>
            <p:ph type="sldNum" sz="quarter" idx="12"/>
          </p:nvPr>
        </p:nvSpPr>
        <p:spPr/>
        <p:txBody>
          <a:bodyPr/>
          <a:lstStyle/>
          <a:p>
            <a:fld id="{CB8036D5-A956-4066-9591-05BFF09D448D}" type="slidenum">
              <a:rPr lang="he-IL" smtClean="0"/>
              <a:t>‹#›</a:t>
            </a:fld>
            <a:endParaRPr lang="he-IL"/>
          </a:p>
        </p:txBody>
      </p:sp>
    </p:spTree>
    <p:extLst>
      <p:ext uri="{BB962C8B-B14F-4D97-AF65-F5344CB8AC3E}">
        <p14:creationId xmlns:p14="http://schemas.microsoft.com/office/powerpoint/2010/main" val="253191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844F9B2E-DCAA-4B90-92FF-0A787A94FEB7}"/>
              </a:ext>
            </a:extLst>
          </p:cNvPr>
          <p:cNvSpPr>
            <a:spLocks noGrp="1"/>
          </p:cNvSpPr>
          <p:nvPr>
            <p:ph type="dt" sz="half" idx="10"/>
          </p:nvPr>
        </p:nvSpPr>
        <p:spPr/>
        <p:txBody>
          <a:bodyPr/>
          <a:lstStyle/>
          <a:p>
            <a:fld id="{BE3F34E0-4D97-449E-A616-8AF680EC7EC6}" type="datetimeFigureOut">
              <a:rPr lang="he-IL" smtClean="0"/>
              <a:t>ד'/אדר/תשפ"א</a:t>
            </a:fld>
            <a:endParaRPr lang="he-IL"/>
          </a:p>
        </p:txBody>
      </p:sp>
      <p:sp>
        <p:nvSpPr>
          <p:cNvPr id="3" name="מציין מיקום של כותרת תחתונה 2">
            <a:extLst>
              <a:ext uri="{FF2B5EF4-FFF2-40B4-BE49-F238E27FC236}">
                <a16:creationId xmlns:a16="http://schemas.microsoft.com/office/drawing/2014/main" id="{360829E7-DDC3-42B7-88A7-647885ABB052}"/>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DF5F144C-CDB9-41A1-8D30-3D9FCD5F7E00}"/>
              </a:ext>
            </a:extLst>
          </p:cNvPr>
          <p:cNvSpPr>
            <a:spLocks noGrp="1"/>
          </p:cNvSpPr>
          <p:nvPr>
            <p:ph type="sldNum" sz="quarter" idx="12"/>
          </p:nvPr>
        </p:nvSpPr>
        <p:spPr/>
        <p:txBody>
          <a:bodyPr/>
          <a:lstStyle/>
          <a:p>
            <a:fld id="{CB8036D5-A956-4066-9591-05BFF09D448D}" type="slidenum">
              <a:rPr lang="he-IL" smtClean="0"/>
              <a:t>‹#›</a:t>
            </a:fld>
            <a:endParaRPr lang="he-IL"/>
          </a:p>
        </p:txBody>
      </p:sp>
    </p:spTree>
    <p:extLst>
      <p:ext uri="{BB962C8B-B14F-4D97-AF65-F5344CB8AC3E}">
        <p14:creationId xmlns:p14="http://schemas.microsoft.com/office/powerpoint/2010/main" val="3145813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E94F3C5-35F5-437E-A2C6-29B363D37D4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750F132-BACB-4018-8657-B17D69274A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0186EDB6-3446-4382-BEB1-C553901FB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6E3529A-DD50-4CDE-9491-A3533FB8CDF1}"/>
              </a:ext>
            </a:extLst>
          </p:cNvPr>
          <p:cNvSpPr>
            <a:spLocks noGrp="1"/>
          </p:cNvSpPr>
          <p:nvPr>
            <p:ph type="dt" sz="half" idx="10"/>
          </p:nvPr>
        </p:nvSpPr>
        <p:spPr/>
        <p:txBody>
          <a:bodyPr/>
          <a:lstStyle/>
          <a:p>
            <a:fld id="{BE3F34E0-4D97-449E-A616-8AF680EC7EC6}" type="datetimeFigureOut">
              <a:rPr lang="he-IL" smtClean="0"/>
              <a:t>ד'/אדר/תשפ"א</a:t>
            </a:fld>
            <a:endParaRPr lang="he-IL"/>
          </a:p>
        </p:txBody>
      </p:sp>
      <p:sp>
        <p:nvSpPr>
          <p:cNvPr id="6" name="מציין מיקום של כותרת תחתונה 5">
            <a:extLst>
              <a:ext uri="{FF2B5EF4-FFF2-40B4-BE49-F238E27FC236}">
                <a16:creationId xmlns:a16="http://schemas.microsoft.com/office/drawing/2014/main" id="{49EFD7B1-5A29-44C2-B677-758429CF45CF}"/>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738828A-B78E-48F6-9B5D-7B23A77EEBC5}"/>
              </a:ext>
            </a:extLst>
          </p:cNvPr>
          <p:cNvSpPr>
            <a:spLocks noGrp="1"/>
          </p:cNvSpPr>
          <p:nvPr>
            <p:ph type="sldNum" sz="quarter" idx="12"/>
          </p:nvPr>
        </p:nvSpPr>
        <p:spPr/>
        <p:txBody>
          <a:bodyPr/>
          <a:lstStyle/>
          <a:p>
            <a:fld id="{CB8036D5-A956-4066-9591-05BFF09D448D}" type="slidenum">
              <a:rPr lang="he-IL" smtClean="0"/>
              <a:t>‹#›</a:t>
            </a:fld>
            <a:endParaRPr lang="he-IL"/>
          </a:p>
        </p:txBody>
      </p:sp>
    </p:spTree>
    <p:extLst>
      <p:ext uri="{BB962C8B-B14F-4D97-AF65-F5344CB8AC3E}">
        <p14:creationId xmlns:p14="http://schemas.microsoft.com/office/powerpoint/2010/main" val="301933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7EB03B-D531-4C59-82B0-476615BBDBE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1C546225-D083-4C13-99B2-C9DD725E17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BDBEA4EA-B4C6-4CE9-AD26-7C763ED2F8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BAFB9131-29F6-416C-9F81-96CA4BB0785C}"/>
              </a:ext>
            </a:extLst>
          </p:cNvPr>
          <p:cNvSpPr>
            <a:spLocks noGrp="1"/>
          </p:cNvSpPr>
          <p:nvPr>
            <p:ph type="dt" sz="half" idx="10"/>
          </p:nvPr>
        </p:nvSpPr>
        <p:spPr/>
        <p:txBody>
          <a:bodyPr/>
          <a:lstStyle/>
          <a:p>
            <a:fld id="{BE3F34E0-4D97-449E-A616-8AF680EC7EC6}" type="datetimeFigureOut">
              <a:rPr lang="he-IL" smtClean="0"/>
              <a:t>ד'/אדר/תשפ"א</a:t>
            </a:fld>
            <a:endParaRPr lang="he-IL"/>
          </a:p>
        </p:txBody>
      </p:sp>
      <p:sp>
        <p:nvSpPr>
          <p:cNvPr id="6" name="מציין מיקום של כותרת תחתונה 5">
            <a:extLst>
              <a:ext uri="{FF2B5EF4-FFF2-40B4-BE49-F238E27FC236}">
                <a16:creationId xmlns:a16="http://schemas.microsoft.com/office/drawing/2014/main" id="{84F760E0-4653-485C-B890-03DC1F9F1685}"/>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7585D4B-1B93-4878-B544-D5DCC637A39B}"/>
              </a:ext>
            </a:extLst>
          </p:cNvPr>
          <p:cNvSpPr>
            <a:spLocks noGrp="1"/>
          </p:cNvSpPr>
          <p:nvPr>
            <p:ph type="sldNum" sz="quarter" idx="12"/>
          </p:nvPr>
        </p:nvSpPr>
        <p:spPr/>
        <p:txBody>
          <a:bodyPr/>
          <a:lstStyle/>
          <a:p>
            <a:fld id="{CB8036D5-A956-4066-9591-05BFF09D448D}" type="slidenum">
              <a:rPr lang="he-IL" smtClean="0"/>
              <a:t>‹#›</a:t>
            </a:fld>
            <a:endParaRPr lang="he-IL"/>
          </a:p>
        </p:txBody>
      </p:sp>
    </p:spTree>
    <p:extLst>
      <p:ext uri="{BB962C8B-B14F-4D97-AF65-F5344CB8AC3E}">
        <p14:creationId xmlns:p14="http://schemas.microsoft.com/office/powerpoint/2010/main" val="2950757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56E966F9-5BBE-4812-AC4A-8C4E2EFF379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F6A6A5BE-1A53-4990-BFE0-E39387B6BC7F}"/>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C2FC0CF-7155-4324-9CC6-D1645902F778}"/>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BE3F34E0-4D97-449E-A616-8AF680EC7EC6}" type="datetimeFigureOut">
              <a:rPr lang="he-IL" smtClean="0"/>
              <a:t>ד'/אדר/תשפ"א</a:t>
            </a:fld>
            <a:endParaRPr lang="he-IL"/>
          </a:p>
        </p:txBody>
      </p:sp>
      <p:sp>
        <p:nvSpPr>
          <p:cNvPr id="5" name="מציין מיקום של כותרת תחתונה 4">
            <a:extLst>
              <a:ext uri="{FF2B5EF4-FFF2-40B4-BE49-F238E27FC236}">
                <a16:creationId xmlns:a16="http://schemas.microsoft.com/office/drawing/2014/main" id="{5EE505D3-F639-49FB-8765-CDDEBC36A7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C296E005-2192-4ADD-9F06-559F1F0416A4}"/>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B8036D5-A956-4066-9591-05BFF09D448D}" type="slidenum">
              <a:rPr lang="he-IL" smtClean="0"/>
              <a:t>‹#›</a:t>
            </a:fld>
            <a:endParaRPr lang="he-IL"/>
          </a:p>
        </p:txBody>
      </p:sp>
    </p:spTree>
    <p:extLst>
      <p:ext uri="{BB962C8B-B14F-4D97-AF65-F5344CB8AC3E}">
        <p14:creationId xmlns:p14="http://schemas.microsoft.com/office/powerpoint/2010/main" val="3064689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4752274-D8BE-41F1-82EF-FCB5A969412A}"/>
              </a:ext>
            </a:extLst>
          </p:cNvPr>
          <p:cNvSpPr>
            <a:spLocks noGrp="1"/>
          </p:cNvSpPr>
          <p:nvPr>
            <p:ph type="ctrTitle"/>
          </p:nvPr>
        </p:nvSpPr>
        <p:spPr>
          <a:xfrm>
            <a:off x="1524000" y="517554"/>
            <a:ext cx="9144000" cy="1082646"/>
          </a:xfrm>
        </p:spPr>
        <p:txBody>
          <a:bodyPr/>
          <a:lstStyle/>
          <a:p>
            <a:r>
              <a:rPr lang="en-US" dirty="0">
                <a:solidFill>
                  <a:schemeClr val="accent1"/>
                </a:solidFill>
              </a:rPr>
              <a:t>Image classification app</a:t>
            </a:r>
            <a:endParaRPr lang="he-IL" dirty="0">
              <a:solidFill>
                <a:schemeClr val="accent1"/>
              </a:solidFill>
            </a:endParaRPr>
          </a:p>
        </p:txBody>
      </p:sp>
      <p:sp>
        <p:nvSpPr>
          <p:cNvPr id="5" name="תיבת טקסט 4">
            <a:extLst>
              <a:ext uri="{FF2B5EF4-FFF2-40B4-BE49-F238E27FC236}">
                <a16:creationId xmlns:a16="http://schemas.microsoft.com/office/drawing/2014/main" id="{FD712EE0-AC71-4A03-BBB0-7431C95701C4}"/>
              </a:ext>
            </a:extLst>
          </p:cNvPr>
          <p:cNvSpPr txBox="1"/>
          <p:nvPr/>
        </p:nvSpPr>
        <p:spPr>
          <a:xfrm>
            <a:off x="2108662" y="1961804"/>
            <a:ext cx="8088283" cy="3970318"/>
          </a:xfrm>
          <a:prstGeom prst="rect">
            <a:avLst/>
          </a:prstGeom>
          <a:noFill/>
        </p:spPr>
        <p:txBody>
          <a:bodyPr wrap="square" rtlCol="1">
            <a:spAutoFit/>
          </a:bodyPr>
          <a:lstStyle/>
          <a:p>
            <a:pPr algn="l" rtl="0"/>
            <a:r>
              <a:rPr lang="en-US" b="1" dirty="0"/>
              <a:t>Four main aspects</a:t>
            </a:r>
            <a:r>
              <a:rPr lang="en-US" dirty="0"/>
              <a:t>:</a:t>
            </a:r>
          </a:p>
          <a:p>
            <a:pPr algn="l" rtl="0"/>
            <a:endParaRPr lang="en-US" dirty="0"/>
          </a:p>
          <a:p>
            <a:pPr marL="342900" indent="-342900" algn="l" rtl="0">
              <a:buAutoNum type="arabicPeriod"/>
            </a:pPr>
            <a:r>
              <a:rPr lang="en-US" u="sng" dirty="0"/>
              <a:t>Collect data</a:t>
            </a:r>
            <a:r>
              <a:rPr lang="en-US" dirty="0"/>
              <a:t>: the user can upload his data sets from his machine/ create a data set of images using a webcam.</a:t>
            </a:r>
          </a:p>
          <a:p>
            <a:pPr marL="342900" indent="-342900" algn="l" rtl="0">
              <a:buAutoNum type="arabicPeriod"/>
            </a:pPr>
            <a:r>
              <a:rPr lang="en-US" u="sng" dirty="0"/>
              <a:t>Train model</a:t>
            </a:r>
            <a:r>
              <a:rPr lang="en-US" dirty="0"/>
              <a:t>: after collecting the data, the user can press the “train” button which will train an image classifier for the given data sets. The user can modify some training parameters such as: amount of training epochs, batch size, and learning rate.</a:t>
            </a:r>
          </a:p>
          <a:p>
            <a:pPr marL="342900" indent="-342900" algn="l" rtl="0">
              <a:buAutoNum type="arabicPeriod"/>
            </a:pPr>
            <a:r>
              <a:rPr lang="en-US" u="sng" dirty="0"/>
              <a:t>Test model</a:t>
            </a:r>
            <a:r>
              <a:rPr lang="en-US" dirty="0"/>
              <a:t>: once training is finished the user would be able to use the newly trained classifier to classify images from his machine or using the webcam in real time.</a:t>
            </a:r>
          </a:p>
          <a:p>
            <a:pPr marL="342900" indent="-342900" algn="l" rtl="0">
              <a:buAutoNum type="arabicPeriod"/>
            </a:pPr>
            <a:r>
              <a:rPr lang="en-US" u="sng" dirty="0"/>
              <a:t>Saving the model</a:t>
            </a:r>
            <a:r>
              <a:rPr lang="en-US" dirty="0"/>
              <a:t>: when training is over, the model will be automatically saved in the project directory, along with an example python code for later use of the model.</a:t>
            </a:r>
          </a:p>
        </p:txBody>
      </p:sp>
    </p:spTree>
    <p:extLst>
      <p:ext uri="{BB962C8B-B14F-4D97-AF65-F5344CB8AC3E}">
        <p14:creationId xmlns:p14="http://schemas.microsoft.com/office/powerpoint/2010/main" val="313877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a:extLst>
              <a:ext uri="{FF2B5EF4-FFF2-40B4-BE49-F238E27FC236}">
                <a16:creationId xmlns:a16="http://schemas.microsoft.com/office/drawing/2014/main" id="{02C74EF9-C090-497E-8840-771EB5175F8C}"/>
              </a:ext>
            </a:extLst>
          </p:cNvPr>
          <p:cNvSpPr/>
          <p:nvPr/>
        </p:nvSpPr>
        <p:spPr>
          <a:xfrm>
            <a:off x="1055717" y="856211"/>
            <a:ext cx="9925396" cy="514557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a:extLst>
              <a:ext uri="{FF2B5EF4-FFF2-40B4-BE49-F238E27FC236}">
                <a16:creationId xmlns:a16="http://schemas.microsoft.com/office/drawing/2014/main" id="{AB777C69-6CC6-403A-9005-773696E4B039}"/>
              </a:ext>
            </a:extLst>
          </p:cNvPr>
          <p:cNvSpPr/>
          <p:nvPr/>
        </p:nvSpPr>
        <p:spPr>
          <a:xfrm>
            <a:off x="1130531" y="922713"/>
            <a:ext cx="9784080" cy="5012574"/>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6">
            <a:extLst>
              <a:ext uri="{FF2B5EF4-FFF2-40B4-BE49-F238E27FC236}">
                <a16:creationId xmlns:a16="http://schemas.microsoft.com/office/drawing/2014/main" id="{6A22905D-6084-4500-8982-E3962B298137}"/>
              </a:ext>
            </a:extLst>
          </p:cNvPr>
          <p:cNvSpPr/>
          <p:nvPr/>
        </p:nvSpPr>
        <p:spPr>
          <a:xfrm>
            <a:off x="1197033" y="997527"/>
            <a:ext cx="9659389" cy="432262"/>
          </a:xfrm>
          <a:prstGeom prst="rect">
            <a:avLst/>
          </a:prstGeom>
          <a:solidFill>
            <a:schemeClr val="bg1"/>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Image classifier:</a:t>
            </a:r>
            <a:endParaRPr lang="he-IL" b="1" dirty="0">
              <a:solidFill>
                <a:schemeClr val="tx1"/>
              </a:solidFill>
            </a:endParaRPr>
          </a:p>
        </p:txBody>
      </p:sp>
      <p:sp>
        <p:nvSpPr>
          <p:cNvPr id="8" name="מלבן 7">
            <a:extLst>
              <a:ext uri="{FF2B5EF4-FFF2-40B4-BE49-F238E27FC236}">
                <a16:creationId xmlns:a16="http://schemas.microsoft.com/office/drawing/2014/main" id="{5ABCDCF4-6163-4CCC-B3FB-B127EDC3C1D9}"/>
              </a:ext>
            </a:extLst>
          </p:cNvPr>
          <p:cNvSpPr/>
          <p:nvPr/>
        </p:nvSpPr>
        <p:spPr>
          <a:xfrm>
            <a:off x="1210887" y="1504603"/>
            <a:ext cx="9645535" cy="4355870"/>
          </a:xfrm>
          <a:prstGeom prst="rect">
            <a:avLst/>
          </a:prstGeom>
          <a:solidFill>
            <a:schemeClr val="bg1"/>
          </a:solidFill>
          <a:ln w="38100">
            <a:solidFill>
              <a:schemeClr val="accent2"/>
            </a:solid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9BDECE81-806F-4A4A-B5C2-3BCB5095888E}"/>
              </a:ext>
            </a:extLst>
          </p:cNvPr>
          <p:cNvSpPr/>
          <p:nvPr/>
        </p:nvSpPr>
        <p:spPr>
          <a:xfrm>
            <a:off x="1562793" y="1920240"/>
            <a:ext cx="8986058" cy="3682538"/>
          </a:xfrm>
          <a:prstGeom prst="rect">
            <a:avLst/>
          </a:prstGeom>
          <a:solidFill>
            <a:schemeClr val="bg1"/>
          </a:solidFill>
          <a:ln w="38100"/>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3" name="מלבן 12">
            <a:extLst>
              <a:ext uri="{FF2B5EF4-FFF2-40B4-BE49-F238E27FC236}">
                <a16:creationId xmlns:a16="http://schemas.microsoft.com/office/drawing/2014/main" id="{7FB6EA66-98D5-4AE8-B0E6-A2416A2F85B1}"/>
              </a:ext>
            </a:extLst>
          </p:cNvPr>
          <p:cNvSpPr/>
          <p:nvPr/>
        </p:nvSpPr>
        <p:spPr>
          <a:xfrm>
            <a:off x="1662545" y="2028305"/>
            <a:ext cx="3616037" cy="3483033"/>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4" name="מלבן 13">
            <a:extLst>
              <a:ext uri="{FF2B5EF4-FFF2-40B4-BE49-F238E27FC236}">
                <a16:creationId xmlns:a16="http://schemas.microsoft.com/office/drawing/2014/main" id="{C1BC6DBD-A66A-4F33-8441-F1D85749993A}"/>
              </a:ext>
            </a:extLst>
          </p:cNvPr>
          <p:cNvSpPr/>
          <p:nvPr/>
        </p:nvSpPr>
        <p:spPr>
          <a:xfrm>
            <a:off x="5378334" y="2028305"/>
            <a:ext cx="2003368" cy="3483033"/>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מלבן 14">
            <a:extLst>
              <a:ext uri="{FF2B5EF4-FFF2-40B4-BE49-F238E27FC236}">
                <a16:creationId xmlns:a16="http://schemas.microsoft.com/office/drawing/2014/main" id="{CD953807-8DC4-4F5B-B165-DAC90BDFA65E}"/>
              </a:ext>
            </a:extLst>
          </p:cNvPr>
          <p:cNvSpPr/>
          <p:nvPr/>
        </p:nvSpPr>
        <p:spPr>
          <a:xfrm>
            <a:off x="7456516" y="2028305"/>
            <a:ext cx="3000895" cy="348303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cxnSp>
        <p:nvCxnSpPr>
          <p:cNvPr id="17" name="מחבר ישר 16">
            <a:extLst>
              <a:ext uri="{FF2B5EF4-FFF2-40B4-BE49-F238E27FC236}">
                <a16:creationId xmlns:a16="http://schemas.microsoft.com/office/drawing/2014/main" id="{C5F40F79-7E59-4BA3-9803-3EB88495E608}"/>
              </a:ext>
            </a:extLst>
          </p:cNvPr>
          <p:cNvCxnSpPr/>
          <p:nvPr/>
        </p:nvCxnSpPr>
        <p:spPr>
          <a:xfrm>
            <a:off x="1662545" y="2410691"/>
            <a:ext cx="36160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מחבר ישר 18">
            <a:extLst>
              <a:ext uri="{FF2B5EF4-FFF2-40B4-BE49-F238E27FC236}">
                <a16:creationId xmlns:a16="http://schemas.microsoft.com/office/drawing/2014/main" id="{E722EB62-9ECD-42A4-A7BA-E434DED233FC}"/>
              </a:ext>
            </a:extLst>
          </p:cNvPr>
          <p:cNvCxnSpPr>
            <a:cxnSpLocks/>
          </p:cNvCxnSpPr>
          <p:nvPr/>
        </p:nvCxnSpPr>
        <p:spPr>
          <a:xfrm>
            <a:off x="5378334" y="2410691"/>
            <a:ext cx="2003368"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מחבר ישר 20">
            <a:extLst>
              <a:ext uri="{FF2B5EF4-FFF2-40B4-BE49-F238E27FC236}">
                <a16:creationId xmlns:a16="http://schemas.microsoft.com/office/drawing/2014/main" id="{9742E981-192F-4519-8CB0-FA87C1E6586A}"/>
              </a:ext>
            </a:extLst>
          </p:cNvPr>
          <p:cNvCxnSpPr>
            <a:cxnSpLocks/>
          </p:cNvCxnSpPr>
          <p:nvPr/>
        </p:nvCxnSpPr>
        <p:spPr>
          <a:xfrm>
            <a:off x="7456516" y="2410691"/>
            <a:ext cx="300089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תיבת טקסט 23">
            <a:extLst>
              <a:ext uri="{FF2B5EF4-FFF2-40B4-BE49-F238E27FC236}">
                <a16:creationId xmlns:a16="http://schemas.microsoft.com/office/drawing/2014/main" id="{B5D89B68-8C0B-46CC-9737-37CC439F3CC0}"/>
              </a:ext>
            </a:extLst>
          </p:cNvPr>
          <p:cNvSpPr txBox="1"/>
          <p:nvPr/>
        </p:nvSpPr>
        <p:spPr>
          <a:xfrm>
            <a:off x="2344189" y="2034832"/>
            <a:ext cx="2119745" cy="369332"/>
          </a:xfrm>
          <a:prstGeom prst="rect">
            <a:avLst/>
          </a:prstGeom>
          <a:noFill/>
        </p:spPr>
        <p:txBody>
          <a:bodyPr wrap="square" rtlCol="1">
            <a:spAutoFit/>
          </a:bodyPr>
          <a:lstStyle/>
          <a:p>
            <a:pPr algn="ctr"/>
            <a:r>
              <a:rPr lang="en-US" dirty="0"/>
              <a:t>Data:</a:t>
            </a:r>
            <a:endParaRPr lang="he-IL" dirty="0"/>
          </a:p>
        </p:txBody>
      </p:sp>
      <p:sp>
        <p:nvSpPr>
          <p:cNvPr id="25" name="תיבת טקסט 24">
            <a:extLst>
              <a:ext uri="{FF2B5EF4-FFF2-40B4-BE49-F238E27FC236}">
                <a16:creationId xmlns:a16="http://schemas.microsoft.com/office/drawing/2014/main" id="{E0F86159-E624-49A7-AB9F-FFC14138F04C}"/>
              </a:ext>
            </a:extLst>
          </p:cNvPr>
          <p:cNvSpPr txBox="1"/>
          <p:nvPr/>
        </p:nvSpPr>
        <p:spPr>
          <a:xfrm>
            <a:off x="5361710" y="2041359"/>
            <a:ext cx="2119745" cy="369332"/>
          </a:xfrm>
          <a:prstGeom prst="rect">
            <a:avLst/>
          </a:prstGeom>
          <a:noFill/>
        </p:spPr>
        <p:txBody>
          <a:bodyPr wrap="square" rtlCol="1">
            <a:spAutoFit/>
          </a:bodyPr>
          <a:lstStyle/>
          <a:p>
            <a:pPr algn="ctr"/>
            <a:r>
              <a:rPr lang="en-US" dirty="0"/>
              <a:t>Training:</a:t>
            </a:r>
            <a:endParaRPr lang="he-IL" dirty="0"/>
          </a:p>
        </p:txBody>
      </p:sp>
      <p:sp>
        <p:nvSpPr>
          <p:cNvPr id="26" name="תיבת טקסט 25">
            <a:extLst>
              <a:ext uri="{FF2B5EF4-FFF2-40B4-BE49-F238E27FC236}">
                <a16:creationId xmlns:a16="http://schemas.microsoft.com/office/drawing/2014/main" id="{3CA3D3E3-E15D-44AD-8777-2126D7171DAB}"/>
              </a:ext>
            </a:extLst>
          </p:cNvPr>
          <p:cNvSpPr txBox="1"/>
          <p:nvPr/>
        </p:nvSpPr>
        <p:spPr>
          <a:xfrm>
            <a:off x="7847216" y="2028305"/>
            <a:ext cx="2119745" cy="369332"/>
          </a:xfrm>
          <a:prstGeom prst="rect">
            <a:avLst/>
          </a:prstGeom>
          <a:noFill/>
        </p:spPr>
        <p:txBody>
          <a:bodyPr wrap="square" rtlCol="1">
            <a:spAutoFit/>
          </a:bodyPr>
          <a:lstStyle/>
          <a:p>
            <a:pPr algn="ctr"/>
            <a:r>
              <a:rPr lang="en-US" dirty="0"/>
              <a:t>Test Model:</a:t>
            </a:r>
            <a:endParaRPr lang="he-IL" dirty="0"/>
          </a:p>
        </p:txBody>
      </p:sp>
      <p:sp>
        <p:nvSpPr>
          <p:cNvPr id="27" name="מלבן 26">
            <a:extLst>
              <a:ext uri="{FF2B5EF4-FFF2-40B4-BE49-F238E27FC236}">
                <a16:creationId xmlns:a16="http://schemas.microsoft.com/office/drawing/2014/main" id="{932DA144-5183-4DBD-8AFD-EA60B4CD92AD}"/>
              </a:ext>
            </a:extLst>
          </p:cNvPr>
          <p:cNvSpPr/>
          <p:nvPr/>
        </p:nvSpPr>
        <p:spPr>
          <a:xfrm>
            <a:off x="1778924" y="2535382"/>
            <a:ext cx="1620981" cy="2876191"/>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מלבן 28">
            <a:extLst>
              <a:ext uri="{FF2B5EF4-FFF2-40B4-BE49-F238E27FC236}">
                <a16:creationId xmlns:a16="http://schemas.microsoft.com/office/drawing/2014/main" id="{0E482E0B-DE48-4B8D-9B44-8C2A44526A28}"/>
              </a:ext>
            </a:extLst>
          </p:cNvPr>
          <p:cNvSpPr/>
          <p:nvPr/>
        </p:nvSpPr>
        <p:spPr>
          <a:xfrm>
            <a:off x="3516284" y="2535381"/>
            <a:ext cx="1620981" cy="2876191"/>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מלבן 29">
            <a:extLst>
              <a:ext uri="{FF2B5EF4-FFF2-40B4-BE49-F238E27FC236}">
                <a16:creationId xmlns:a16="http://schemas.microsoft.com/office/drawing/2014/main" id="{4F43F99A-3F7D-4C9E-8DCB-3D309E77F45F}"/>
              </a:ext>
            </a:extLst>
          </p:cNvPr>
          <p:cNvSpPr/>
          <p:nvPr/>
        </p:nvSpPr>
        <p:spPr>
          <a:xfrm>
            <a:off x="1931669" y="2657301"/>
            <a:ext cx="1315490" cy="48490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endParaRPr lang="he-IL" sz="900" dirty="0">
              <a:solidFill>
                <a:schemeClr val="accent1"/>
              </a:solidFill>
            </a:endParaRPr>
          </a:p>
        </p:txBody>
      </p:sp>
      <p:cxnSp>
        <p:nvCxnSpPr>
          <p:cNvPr id="34" name="מחבר ישר 33">
            <a:extLst>
              <a:ext uri="{FF2B5EF4-FFF2-40B4-BE49-F238E27FC236}">
                <a16:creationId xmlns:a16="http://schemas.microsoft.com/office/drawing/2014/main" id="{63DB3DAC-CAC1-4364-9205-2EF55E58F252}"/>
              </a:ext>
            </a:extLst>
          </p:cNvPr>
          <p:cNvCxnSpPr/>
          <p:nvPr/>
        </p:nvCxnSpPr>
        <p:spPr>
          <a:xfrm>
            <a:off x="1778924" y="5004262"/>
            <a:ext cx="159604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מלבן 34">
            <a:extLst>
              <a:ext uri="{FF2B5EF4-FFF2-40B4-BE49-F238E27FC236}">
                <a16:creationId xmlns:a16="http://schemas.microsoft.com/office/drawing/2014/main" id="{2C0289A2-4252-484E-A5E2-C76432F9BB16}"/>
              </a:ext>
            </a:extLst>
          </p:cNvPr>
          <p:cNvSpPr/>
          <p:nvPr/>
        </p:nvSpPr>
        <p:spPr>
          <a:xfrm>
            <a:off x="2076449" y="5090154"/>
            <a:ext cx="1000992" cy="242454"/>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dirty="0">
                <a:solidFill>
                  <a:schemeClr val="tx1"/>
                </a:solidFill>
              </a:rPr>
              <a:t>Add class: </a:t>
            </a:r>
            <a:endParaRPr lang="he-IL" sz="900" dirty="0">
              <a:solidFill>
                <a:schemeClr val="tx1"/>
              </a:solidFill>
            </a:endParaRPr>
          </a:p>
        </p:txBody>
      </p:sp>
      <p:sp>
        <p:nvSpPr>
          <p:cNvPr id="36" name="מלבן 35">
            <a:extLst>
              <a:ext uri="{FF2B5EF4-FFF2-40B4-BE49-F238E27FC236}">
                <a16:creationId xmlns:a16="http://schemas.microsoft.com/office/drawing/2014/main" id="{4BBDDE41-C009-4393-B077-A73D433549B6}"/>
              </a:ext>
            </a:extLst>
          </p:cNvPr>
          <p:cNvSpPr/>
          <p:nvPr/>
        </p:nvSpPr>
        <p:spPr>
          <a:xfrm>
            <a:off x="3329248" y="2535381"/>
            <a:ext cx="45719" cy="2468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7" name="תיבת טקסט 36">
            <a:extLst>
              <a:ext uri="{FF2B5EF4-FFF2-40B4-BE49-F238E27FC236}">
                <a16:creationId xmlns:a16="http://schemas.microsoft.com/office/drawing/2014/main" id="{4D7CAD8B-DE5E-4477-A0DD-4369F8BFB7BC}"/>
              </a:ext>
            </a:extLst>
          </p:cNvPr>
          <p:cNvSpPr txBox="1"/>
          <p:nvPr/>
        </p:nvSpPr>
        <p:spPr>
          <a:xfrm>
            <a:off x="2236123" y="4544276"/>
            <a:ext cx="685801" cy="369332"/>
          </a:xfrm>
          <a:prstGeom prst="rect">
            <a:avLst/>
          </a:prstGeom>
          <a:noFill/>
        </p:spPr>
        <p:txBody>
          <a:bodyPr wrap="square" rtlCol="1">
            <a:spAutoFit/>
          </a:bodyPr>
          <a:lstStyle/>
          <a:p>
            <a:pPr algn="ctr"/>
            <a:r>
              <a:rPr lang="en-US" dirty="0"/>
              <a:t>…</a:t>
            </a:r>
            <a:endParaRPr lang="he-IL" dirty="0"/>
          </a:p>
        </p:txBody>
      </p:sp>
      <p:sp>
        <p:nvSpPr>
          <p:cNvPr id="39" name="מלבן 38">
            <a:extLst>
              <a:ext uri="{FF2B5EF4-FFF2-40B4-BE49-F238E27FC236}">
                <a16:creationId xmlns:a16="http://schemas.microsoft.com/office/drawing/2014/main" id="{BC9DC9EC-7733-45AB-8279-22DB80721173}"/>
              </a:ext>
            </a:extLst>
          </p:cNvPr>
          <p:cNvSpPr/>
          <p:nvPr/>
        </p:nvSpPr>
        <p:spPr>
          <a:xfrm>
            <a:off x="2595474" y="2912631"/>
            <a:ext cx="617569" cy="193556"/>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dirty="0">
                <a:solidFill>
                  <a:schemeClr val="tx1"/>
                </a:solidFill>
              </a:rPr>
              <a:t>upload</a:t>
            </a:r>
            <a:endParaRPr lang="he-IL" sz="900" dirty="0">
              <a:solidFill>
                <a:schemeClr val="tx1"/>
              </a:solidFill>
            </a:endParaRPr>
          </a:p>
        </p:txBody>
      </p:sp>
      <p:sp>
        <p:nvSpPr>
          <p:cNvPr id="40" name="מלבן 39">
            <a:extLst>
              <a:ext uri="{FF2B5EF4-FFF2-40B4-BE49-F238E27FC236}">
                <a16:creationId xmlns:a16="http://schemas.microsoft.com/office/drawing/2014/main" id="{D81767AA-9F02-410F-9857-3310805E3D3C}"/>
              </a:ext>
            </a:extLst>
          </p:cNvPr>
          <p:cNvSpPr/>
          <p:nvPr/>
        </p:nvSpPr>
        <p:spPr>
          <a:xfrm>
            <a:off x="1969592" y="2912631"/>
            <a:ext cx="617569" cy="193556"/>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dirty="0">
                <a:solidFill>
                  <a:schemeClr val="tx1"/>
                </a:solidFill>
              </a:rPr>
              <a:t>webcam</a:t>
            </a:r>
            <a:endParaRPr lang="he-IL" sz="900" dirty="0">
              <a:solidFill>
                <a:schemeClr val="tx1"/>
              </a:solidFill>
            </a:endParaRPr>
          </a:p>
        </p:txBody>
      </p:sp>
      <p:cxnSp>
        <p:nvCxnSpPr>
          <p:cNvPr id="46" name="מחבר ישר 45">
            <a:extLst>
              <a:ext uri="{FF2B5EF4-FFF2-40B4-BE49-F238E27FC236}">
                <a16:creationId xmlns:a16="http://schemas.microsoft.com/office/drawing/2014/main" id="{24F5BDE2-4F61-4316-AF7B-EBF76012CA52}"/>
              </a:ext>
            </a:extLst>
          </p:cNvPr>
          <p:cNvCxnSpPr/>
          <p:nvPr/>
        </p:nvCxnSpPr>
        <p:spPr>
          <a:xfrm>
            <a:off x="3516284" y="5004261"/>
            <a:ext cx="16209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מלבן 46">
            <a:extLst>
              <a:ext uri="{FF2B5EF4-FFF2-40B4-BE49-F238E27FC236}">
                <a16:creationId xmlns:a16="http://schemas.microsoft.com/office/drawing/2014/main" id="{67DE9417-F5CF-4BFB-9420-A35F3508B6EE}"/>
              </a:ext>
            </a:extLst>
          </p:cNvPr>
          <p:cNvSpPr/>
          <p:nvPr/>
        </p:nvSpPr>
        <p:spPr>
          <a:xfrm>
            <a:off x="3814501" y="5092923"/>
            <a:ext cx="1000992" cy="242454"/>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dirty="0">
                <a:solidFill>
                  <a:schemeClr val="tx1"/>
                </a:solidFill>
              </a:rPr>
              <a:t>record: </a:t>
            </a:r>
            <a:endParaRPr lang="he-IL" sz="900" dirty="0">
              <a:solidFill>
                <a:schemeClr val="tx1"/>
              </a:solidFill>
            </a:endParaRPr>
          </a:p>
        </p:txBody>
      </p:sp>
      <p:sp>
        <p:nvSpPr>
          <p:cNvPr id="48" name="מלבן 47">
            <a:extLst>
              <a:ext uri="{FF2B5EF4-FFF2-40B4-BE49-F238E27FC236}">
                <a16:creationId xmlns:a16="http://schemas.microsoft.com/office/drawing/2014/main" id="{F042B7C7-EF05-4B98-A38D-4E7ED9EDA79D}"/>
              </a:ext>
            </a:extLst>
          </p:cNvPr>
          <p:cNvSpPr/>
          <p:nvPr/>
        </p:nvSpPr>
        <p:spPr>
          <a:xfrm>
            <a:off x="3697430" y="2912631"/>
            <a:ext cx="1240330" cy="1966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Webcam display</a:t>
            </a:r>
            <a:endParaRPr lang="he-IL" dirty="0"/>
          </a:p>
        </p:txBody>
      </p:sp>
      <p:sp>
        <p:nvSpPr>
          <p:cNvPr id="49" name="מלבן 48">
            <a:extLst>
              <a:ext uri="{FF2B5EF4-FFF2-40B4-BE49-F238E27FC236}">
                <a16:creationId xmlns:a16="http://schemas.microsoft.com/office/drawing/2014/main" id="{5F932703-B529-4742-8B3C-D79EA07CF242}"/>
              </a:ext>
            </a:extLst>
          </p:cNvPr>
          <p:cNvSpPr/>
          <p:nvPr/>
        </p:nvSpPr>
        <p:spPr>
          <a:xfrm>
            <a:off x="5786173" y="2655940"/>
            <a:ext cx="1166210" cy="450247"/>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chemeClr val="tx1"/>
                </a:solidFill>
              </a:rPr>
              <a:t>train: </a:t>
            </a:r>
            <a:endParaRPr lang="he-IL" sz="1600" dirty="0">
              <a:solidFill>
                <a:schemeClr val="tx1"/>
              </a:solidFill>
            </a:endParaRPr>
          </a:p>
        </p:txBody>
      </p:sp>
      <p:sp>
        <p:nvSpPr>
          <p:cNvPr id="50" name="מלבן 49">
            <a:extLst>
              <a:ext uri="{FF2B5EF4-FFF2-40B4-BE49-F238E27FC236}">
                <a16:creationId xmlns:a16="http://schemas.microsoft.com/office/drawing/2014/main" id="{369AF4EE-EEA2-41A7-960F-DA83E8CA81F6}"/>
              </a:ext>
            </a:extLst>
          </p:cNvPr>
          <p:cNvSpPr/>
          <p:nvPr/>
        </p:nvSpPr>
        <p:spPr>
          <a:xfrm>
            <a:off x="5610049" y="2559119"/>
            <a:ext cx="1518457" cy="282158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1" name="מלבן 50">
            <a:extLst>
              <a:ext uri="{FF2B5EF4-FFF2-40B4-BE49-F238E27FC236}">
                <a16:creationId xmlns:a16="http://schemas.microsoft.com/office/drawing/2014/main" id="{573BA860-18D4-49A3-86C2-9B375C2B99DE}"/>
              </a:ext>
            </a:extLst>
          </p:cNvPr>
          <p:cNvSpPr/>
          <p:nvPr/>
        </p:nvSpPr>
        <p:spPr>
          <a:xfrm>
            <a:off x="5786172" y="3212297"/>
            <a:ext cx="1166210" cy="450247"/>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solidFill>
                  <a:schemeClr val="tx1"/>
                </a:solidFill>
              </a:rPr>
              <a:t>Epochs: </a:t>
            </a:r>
            <a:r>
              <a:rPr lang="en-US" sz="1200" dirty="0" err="1">
                <a:solidFill>
                  <a:schemeClr val="accent1"/>
                </a:solidFill>
              </a:rPr>
              <a:t>spinBox</a:t>
            </a:r>
            <a:r>
              <a:rPr lang="en-US" sz="1200" dirty="0">
                <a:solidFill>
                  <a:schemeClr val="accent1"/>
                </a:solidFill>
              </a:rPr>
              <a:t> </a:t>
            </a:r>
            <a:endParaRPr lang="he-IL" sz="1600" dirty="0">
              <a:solidFill>
                <a:schemeClr val="accent1"/>
              </a:solidFill>
            </a:endParaRPr>
          </a:p>
        </p:txBody>
      </p:sp>
      <p:sp>
        <p:nvSpPr>
          <p:cNvPr id="52" name="מלבן 51">
            <a:extLst>
              <a:ext uri="{FF2B5EF4-FFF2-40B4-BE49-F238E27FC236}">
                <a16:creationId xmlns:a16="http://schemas.microsoft.com/office/drawing/2014/main" id="{65CE954A-CBB8-4CFA-AFDC-3CB4C9A94E86}"/>
              </a:ext>
            </a:extLst>
          </p:cNvPr>
          <p:cNvSpPr/>
          <p:nvPr/>
        </p:nvSpPr>
        <p:spPr>
          <a:xfrm>
            <a:off x="5779075" y="3768654"/>
            <a:ext cx="1166210" cy="450247"/>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solidFill>
                  <a:schemeClr val="tx1"/>
                </a:solidFill>
              </a:rPr>
              <a:t>Batch size: </a:t>
            </a:r>
            <a:r>
              <a:rPr lang="en-US" sz="1200" dirty="0" err="1">
                <a:solidFill>
                  <a:schemeClr val="accent1"/>
                </a:solidFill>
              </a:rPr>
              <a:t>comboBox</a:t>
            </a:r>
            <a:r>
              <a:rPr lang="en-US" sz="1200" dirty="0">
                <a:solidFill>
                  <a:schemeClr val="accent1"/>
                </a:solidFill>
              </a:rPr>
              <a:t> </a:t>
            </a:r>
            <a:endParaRPr lang="he-IL" sz="1200" dirty="0">
              <a:solidFill>
                <a:schemeClr val="accent1"/>
              </a:solidFill>
            </a:endParaRPr>
          </a:p>
        </p:txBody>
      </p:sp>
      <p:sp>
        <p:nvSpPr>
          <p:cNvPr id="53" name="מלבן 52">
            <a:extLst>
              <a:ext uri="{FF2B5EF4-FFF2-40B4-BE49-F238E27FC236}">
                <a16:creationId xmlns:a16="http://schemas.microsoft.com/office/drawing/2014/main" id="{3978BDE1-93E0-4451-9903-6F2617C2DE92}"/>
              </a:ext>
            </a:extLst>
          </p:cNvPr>
          <p:cNvSpPr/>
          <p:nvPr/>
        </p:nvSpPr>
        <p:spPr>
          <a:xfrm>
            <a:off x="5786172" y="4315722"/>
            <a:ext cx="1166210" cy="450247"/>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solidFill>
                  <a:schemeClr val="tx1"/>
                </a:solidFill>
              </a:rPr>
              <a:t>Learning rate:</a:t>
            </a:r>
          </a:p>
          <a:p>
            <a:pPr algn="ctr"/>
            <a:r>
              <a:rPr lang="en-US" sz="1200" dirty="0" err="1">
                <a:solidFill>
                  <a:schemeClr val="accent1"/>
                </a:solidFill>
              </a:rPr>
              <a:t>spinBox</a:t>
            </a:r>
            <a:r>
              <a:rPr lang="en-US" sz="1200" dirty="0">
                <a:solidFill>
                  <a:schemeClr val="tx1"/>
                </a:solidFill>
              </a:rPr>
              <a:t> </a:t>
            </a:r>
            <a:endParaRPr lang="he-IL" sz="1200" dirty="0">
              <a:solidFill>
                <a:schemeClr val="tx1"/>
              </a:solidFill>
            </a:endParaRPr>
          </a:p>
        </p:txBody>
      </p:sp>
      <p:sp>
        <p:nvSpPr>
          <p:cNvPr id="55" name="מלבן 54">
            <a:extLst>
              <a:ext uri="{FF2B5EF4-FFF2-40B4-BE49-F238E27FC236}">
                <a16:creationId xmlns:a16="http://schemas.microsoft.com/office/drawing/2014/main" id="{3DBA1989-3E8C-4A9D-AB24-591834995639}"/>
              </a:ext>
            </a:extLst>
          </p:cNvPr>
          <p:cNvSpPr/>
          <p:nvPr/>
        </p:nvSpPr>
        <p:spPr>
          <a:xfrm>
            <a:off x="7547956" y="4544276"/>
            <a:ext cx="2801389" cy="8672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56" name="מלבן 55">
            <a:extLst>
              <a:ext uri="{FF2B5EF4-FFF2-40B4-BE49-F238E27FC236}">
                <a16:creationId xmlns:a16="http://schemas.microsoft.com/office/drawing/2014/main" id="{60C6630C-598E-48DF-BC23-D8F493805F84}"/>
              </a:ext>
            </a:extLst>
          </p:cNvPr>
          <p:cNvSpPr/>
          <p:nvPr/>
        </p:nvSpPr>
        <p:spPr>
          <a:xfrm>
            <a:off x="5779075" y="4896289"/>
            <a:ext cx="1166210" cy="358314"/>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solidFill>
                  <a:schemeClr val="tx1"/>
                </a:solidFill>
              </a:rPr>
              <a:t>Reset to default settings</a:t>
            </a:r>
            <a:endParaRPr lang="he-IL" sz="1200" dirty="0">
              <a:solidFill>
                <a:schemeClr val="tx1"/>
              </a:solidFill>
            </a:endParaRPr>
          </a:p>
        </p:txBody>
      </p:sp>
      <p:sp>
        <p:nvSpPr>
          <p:cNvPr id="57" name="תיבת טקסט 56">
            <a:extLst>
              <a:ext uri="{FF2B5EF4-FFF2-40B4-BE49-F238E27FC236}">
                <a16:creationId xmlns:a16="http://schemas.microsoft.com/office/drawing/2014/main" id="{CB0F1AF5-8532-4BA5-AAE2-BC2AE8ED3157}"/>
              </a:ext>
            </a:extLst>
          </p:cNvPr>
          <p:cNvSpPr txBox="1"/>
          <p:nvPr/>
        </p:nvSpPr>
        <p:spPr>
          <a:xfrm>
            <a:off x="7547956" y="4588557"/>
            <a:ext cx="707623" cy="276999"/>
          </a:xfrm>
          <a:prstGeom prst="rect">
            <a:avLst/>
          </a:prstGeom>
          <a:noFill/>
        </p:spPr>
        <p:txBody>
          <a:bodyPr wrap="square" rtlCol="1">
            <a:spAutoFit/>
          </a:bodyPr>
          <a:lstStyle/>
          <a:p>
            <a:pPr algn="ctr"/>
            <a:r>
              <a:rPr lang="en-US" sz="1200" dirty="0"/>
              <a:t>Output:</a:t>
            </a:r>
            <a:endParaRPr lang="he-IL" sz="1400" dirty="0"/>
          </a:p>
        </p:txBody>
      </p:sp>
      <p:sp>
        <p:nvSpPr>
          <p:cNvPr id="58" name="מלבן 57">
            <a:extLst>
              <a:ext uri="{FF2B5EF4-FFF2-40B4-BE49-F238E27FC236}">
                <a16:creationId xmlns:a16="http://schemas.microsoft.com/office/drawing/2014/main" id="{42EDC1BF-98A5-4B9B-8859-58C8EB638C49}"/>
              </a:ext>
            </a:extLst>
          </p:cNvPr>
          <p:cNvSpPr/>
          <p:nvPr/>
        </p:nvSpPr>
        <p:spPr>
          <a:xfrm>
            <a:off x="7613417" y="4879572"/>
            <a:ext cx="2652801" cy="210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900" dirty="0">
                <a:solidFill>
                  <a:schemeClr val="tx1"/>
                </a:solidFill>
              </a:rPr>
              <a:t>Class1:	prediction bar </a:t>
            </a:r>
            <a:endParaRPr lang="he-IL" sz="900" dirty="0">
              <a:solidFill>
                <a:schemeClr val="tx1"/>
              </a:solidFill>
            </a:endParaRPr>
          </a:p>
        </p:txBody>
      </p:sp>
      <p:sp>
        <p:nvSpPr>
          <p:cNvPr id="60" name="מלבן 59">
            <a:extLst>
              <a:ext uri="{FF2B5EF4-FFF2-40B4-BE49-F238E27FC236}">
                <a16:creationId xmlns:a16="http://schemas.microsoft.com/office/drawing/2014/main" id="{C9D5CE8F-916F-4E58-BBB4-779FEDAE2A49}"/>
              </a:ext>
            </a:extLst>
          </p:cNvPr>
          <p:cNvSpPr/>
          <p:nvPr/>
        </p:nvSpPr>
        <p:spPr>
          <a:xfrm>
            <a:off x="7613417" y="5141405"/>
            <a:ext cx="2652801" cy="210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900" dirty="0">
                <a:solidFill>
                  <a:schemeClr val="tx1"/>
                </a:solidFill>
              </a:rPr>
              <a:t>Class2:	prediction bar </a:t>
            </a:r>
            <a:endParaRPr lang="he-IL" sz="900" dirty="0">
              <a:solidFill>
                <a:schemeClr val="tx1"/>
              </a:solidFill>
            </a:endParaRPr>
          </a:p>
        </p:txBody>
      </p:sp>
      <p:sp>
        <p:nvSpPr>
          <p:cNvPr id="61" name="מלבן 60">
            <a:extLst>
              <a:ext uri="{FF2B5EF4-FFF2-40B4-BE49-F238E27FC236}">
                <a16:creationId xmlns:a16="http://schemas.microsoft.com/office/drawing/2014/main" id="{F20B528C-FEB9-40E6-AC8A-E79967E1BC2D}"/>
              </a:ext>
            </a:extLst>
          </p:cNvPr>
          <p:cNvSpPr/>
          <p:nvPr/>
        </p:nvSpPr>
        <p:spPr>
          <a:xfrm>
            <a:off x="7613416" y="2559119"/>
            <a:ext cx="2657305" cy="19103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2" name="מלבן 61">
            <a:extLst>
              <a:ext uri="{FF2B5EF4-FFF2-40B4-BE49-F238E27FC236}">
                <a16:creationId xmlns:a16="http://schemas.microsoft.com/office/drawing/2014/main" id="{D6CF5A5C-0CCA-478C-8D84-7AC9366F5734}"/>
              </a:ext>
            </a:extLst>
          </p:cNvPr>
          <p:cNvSpPr/>
          <p:nvPr/>
        </p:nvSpPr>
        <p:spPr>
          <a:xfrm>
            <a:off x="10270722" y="4588557"/>
            <a:ext cx="60957" cy="792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3" name="תיבת טקסט 62">
            <a:extLst>
              <a:ext uri="{FF2B5EF4-FFF2-40B4-BE49-F238E27FC236}">
                <a16:creationId xmlns:a16="http://schemas.microsoft.com/office/drawing/2014/main" id="{936ED6CE-F538-4E63-94A5-342E26E1B9D7}"/>
              </a:ext>
            </a:extLst>
          </p:cNvPr>
          <p:cNvSpPr txBox="1"/>
          <p:nvPr/>
        </p:nvSpPr>
        <p:spPr>
          <a:xfrm>
            <a:off x="3541222" y="2546475"/>
            <a:ext cx="1018310" cy="276999"/>
          </a:xfrm>
          <a:prstGeom prst="rect">
            <a:avLst/>
          </a:prstGeom>
          <a:noFill/>
        </p:spPr>
        <p:txBody>
          <a:bodyPr wrap="square" rtlCol="1">
            <a:spAutoFit/>
          </a:bodyPr>
          <a:lstStyle/>
          <a:p>
            <a:pPr algn="l" rtl="0"/>
            <a:r>
              <a:rPr lang="en-US" sz="1200" dirty="0"/>
              <a:t>150 images</a:t>
            </a:r>
            <a:endParaRPr lang="he-IL" sz="1200" dirty="0"/>
          </a:p>
        </p:txBody>
      </p:sp>
      <p:sp>
        <p:nvSpPr>
          <p:cNvPr id="64" name="תיבת טקסט 63">
            <a:extLst>
              <a:ext uri="{FF2B5EF4-FFF2-40B4-BE49-F238E27FC236}">
                <a16:creationId xmlns:a16="http://schemas.microsoft.com/office/drawing/2014/main" id="{0529C336-FAB9-42D7-9AAE-324010F8ACF6}"/>
              </a:ext>
            </a:extLst>
          </p:cNvPr>
          <p:cNvSpPr txBox="1"/>
          <p:nvPr/>
        </p:nvSpPr>
        <p:spPr>
          <a:xfrm>
            <a:off x="1898418" y="2684974"/>
            <a:ext cx="951807" cy="369332"/>
          </a:xfrm>
          <a:prstGeom prst="rect">
            <a:avLst/>
          </a:prstGeom>
          <a:noFill/>
        </p:spPr>
        <p:txBody>
          <a:bodyPr wrap="square" rtlCol="1">
            <a:spAutoFit/>
          </a:bodyPr>
          <a:lstStyle/>
          <a:p>
            <a:pPr algn="l" rtl="0"/>
            <a:r>
              <a:rPr lang="en-US" sz="900" dirty="0"/>
              <a:t>Class 1: </a:t>
            </a:r>
            <a:r>
              <a:rPr lang="en-US" sz="900" dirty="0" err="1">
                <a:solidFill>
                  <a:schemeClr val="accent1"/>
                </a:solidFill>
              </a:rPr>
              <a:t>textBox</a:t>
            </a:r>
            <a:endParaRPr lang="en-US" sz="900" dirty="0">
              <a:solidFill>
                <a:schemeClr val="accent1"/>
              </a:solidFill>
            </a:endParaRPr>
          </a:p>
          <a:p>
            <a:pPr algn="l" rtl="0"/>
            <a:endParaRPr lang="he-IL" sz="900" dirty="0"/>
          </a:p>
        </p:txBody>
      </p:sp>
      <p:sp>
        <p:nvSpPr>
          <p:cNvPr id="65" name="מלבן 64">
            <a:extLst>
              <a:ext uri="{FF2B5EF4-FFF2-40B4-BE49-F238E27FC236}">
                <a16:creationId xmlns:a16="http://schemas.microsoft.com/office/drawing/2014/main" id="{8B215222-6813-49E8-89D7-E0935F20E1D3}"/>
              </a:ext>
            </a:extLst>
          </p:cNvPr>
          <p:cNvSpPr/>
          <p:nvPr/>
        </p:nvSpPr>
        <p:spPr>
          <a:xfrm>
            <a:off x="2759048" y="2685979"/>
            <a:ext cx="482138" cy="1643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1100" dirty="0">
                <a:solidFill>
                  <a:srgbClr val="FF0000"/>
                </a:solidFill>
              </a:rPr>
              <a:t>…</a:t>
            </a:r>
            <a:endParaRPr lang="en-US" sz="1200" dirty="0">
              <a:solidFill>
                <a:srgbClr val="FF0000"/>
              </a:solidFill>
            </a:endParaRPr>
          </a:p>
        </p:txBody>
      </p:sp>
      <p:sp>
        <p:nvSpPr>
          <p:cNvPr id="66" name="מלבן 65">
            <a:extLst>
              <a:ext uri="{FF2B5EF4-FFF2-40B4-BE49-F238E27FC236}">
                <a16:creationId xmlns:a16="http://schemas.microsoft.com/office/drawing/2014/main" id="{AA202DE8-8BBB-45FD-A05D-85D5FA7FE47B}"/>
              </a:ext>
            </a:extLst>
          </p:cNvPr>
          <p:cNvSpPr/>
          <p:nvPr/>
        </p:nvSpPr>
        <p:spPr>
          <a:xfrm>
            <a:off x="1931669" y="3310436"/>
            <a:ext cx="1315490" cy="48490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endParaRPr lang="he-IL" sz="900" dirty="0">
              <a:solidFill>
                <a:schemeClr val="accent1"/>
              </a:solidFill>
            </a:endParaRPr>
          </a:p>
        </p:txBody>
      </p:sp>
      <p:sp>
        <p:nvSpPr>
          <p:cNvPr id="67" name="מלבן 66">
            <a:extLst>
              <a:ext uri="{FF2B5EF4-FFF2-40B4-BE49-F238E27FC236}">
                <a16:creationId xmlns:a16="http://schemas.microsoft.com/office/drawing/2014/main" id="{DEB4C282-F578-4EB1-885F-143A2A2A9D25}"/>
              </a:ext>
            </a:extLst>
          </p:cNvPr>
          <p:cNvSpPr/>
          <p:nvPr/>
        </p:nvSpPr>
        <p:spPr>
          <a:xfrm>
            <a:off x="2595474" y="3565766"/>
            <a:ext cx="617569" cy="193556"/>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dirty="0">
                <a:solidFill>
                  <a:schemeClr val="tx1"/>
                </a:solidFill>
              </a:rPr>
              <a:t>upload</a:t>
            </a:r>
            <a:endParaRPr lang="he-IL" sz="900" dirty="0">
              <a:solidFill>
                <a:schemeClr val="tx1"/>
              </a:solidFill>
            </a:endParaRPr>
          </a:p>
        </p:txBody>
      </p:sp>
      <p:sp>
        <p:nvSpPr>
          <p:cNvPr id="68" name="מלבן 67">
            <a:extLst>
              <a:ext uri="{FF2B5EF4-FFF2-40B4-BE49-F238E27FC236}">
                <a16:creationId xmlns:a16="http://schemas.microsoft.com/office/drawing/2014/main" id="{8E19EE03-16BA-4327-A7CC-91E837A597CA}"/>
              </a:ext>
            </a:extLst>
          </p:cNvPr>
          <p:cNvSpPr/>
          <p:nvPr/>
        </p:nvSpPr>
        <p:spPr>
          <a:xfrm>
            <a:off x="1969592" y="3565766"/>
            <a:ext cx="617569" cy="193556"/>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dirty="0">
                <a:solidFill>
                  <a:schemeClr val="tx1"/>
                </a:solidFill>
              </a:rPr>
              <a:t>webcam</a:t>
            </a:r>
            <a:endParaRPr lang="he-IL" sz="900" dirty="0">
              <a:solidFill>
                <a:schemeClr val="tx1"/>
              </a:solidFill>
            </a:endParaRPr>
          </a:p>
        </p:txBody>
      </p:sp>
      <p:sp>
        <p:nvSpPr>
          <p:cNvPr id="69" name="תיבת טקסט 68">
            <a:extLst>
              <a:ext uri="{FF2B5EF4-FFF2-40B4-BE49-F238E27FC236}">
                <a16:creationId xmlns:a16="http://schemas.microsoft.com/office/drawing/2014/main" id="{4082EC10-BE20-450E-9564-AEAC1CED8A62}"/>
              </a:ext>
            </a:extLst>
          </p:cNvPr>
          <p:cNvSpPr txBox="1"/>
          <p:nvPr/>
        </p:nvSpPr>
        <p:spPr>
          <a:xfrm>
            <a:off x="1898418" y="3338109"/>
            <a:ext cx="951807" cy="369332"/>
          </a:xfrm>
          <a:prstGeom prst="rect">
            <a:avLst/>
          </a:prstGeom>
          <a:noFill/>
        </p:spPr>
        <p:txBody>
          <a:bodyPr wrap="square" rtlCol="1">
            <a:spAutoFit/>
          </a:bodyPr>
          <a:lstStyle/>
          <a:p>
            <a:pPr algn="l" rtl="0"/>
            <a:r>
              <a:rPr lang="en-US" sz="900" dirty="0"/>
              <a:t>Class 2: </a:t>
            </a:r>
            <a:r>
              <a:rPr lang="en-US" sz="900" dirty="0" err="1">
                <a:solidFill>
                  <a:schemeClr val="accent1"/>
                </a:solidFill>
              </a:rPr>
              <a:t>textBox</a:t>
            </a:r>
            <a:endParaRPr lang="en-US" sz="900" dirty="0">
              <a:solidFill>
                <a:schemeClr val="accent1"/>
              </a:solidFill>
            </a:endParaRPr>
          </a:p>
          <a:p>
            <a:pPr algn="l" rtl="0"/>
            <a:endParaRPr lang="he-IL" sz="900" dirty="0"/>
          </a:p>
        </p:txBody>
      </p:sp>
      <p:sp>
        <p:nvSpPr>
          <p:cNvPr id="70" name="מלבן 69">
            <a:extLst>
              <a:ext uri="{FF2B5EF4-FFF2-40B4-BE49-F238E27FC236}">
                <a16:creationId xmlns:a16="http://schemas.microsoft.com/office/drawing/2014/main" id="{15431493-EE39-4525-8614-3C105A80D557}"/>
              </a:ext>
            </a:extLst>
          </p:cNvPr>
          <p:cNvSpPr/>
          <p:nvPr/>
        </p:nvSpPr>
        <p:spPr>
          <a:xfrm>
            <a:off x="2759048" y="3339114"/>
            <a:ext cx="482138" cy="1643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1100" dirty="0">
                <a:solidFill>
                  <a:srgbClr val="FF0000"/>
                </a:solidFill>
              </a:rPr>
              <a:t>…</a:t>
            </a:r>
          </a:p>
        </p:txBody>
      </p:sp>
      <p:sp>
        <p:nvSpPr>
          <p:cNvPr id="71" name="מלבן 70">
            <a:extLst>
              <a:ext uri="{FF2B5EF4-FFF2-40B4-BE49-F238E27FC236}">
                <a16:creationId xmlns:a16="http://schemas.microsoft.com/office/drawing/2014/main" id="{1821BF6C-2F3C-417B-8070-9311AF6D500C}"/>
              </a:ext>
            </a:extLst>
          </p:cNvPr>
          <p:cNvSpPr/>
          <p:nvPr/>
        </p:nvSpPr>
        <p:spPr>
          <a:xfrm>
            <a:off x="1916948" y="3926508"/>
            <a:ext cx="1315490" cy="48490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endParaRPr lang="he-IL" sz="900" dirty="0">
              <a:solidFill>
                <a:schemeClr val="accent1"/>
              </a:solidFill>
            </a:endParaRPr>
          </a:p>
        </p:txBody>
      </p:sp>
      <p:sp>
        <p:nvSpPr>
          <p:cNvPr id="72" name="מלבן 71">
            <a:extLst>
              <a:ext uri="{FF2B5EF4-FFF2-40B4-BE49-F238E27FC236}">
                <a16:creationId xmlns:a16="http://schemas.microsoft.com/office/drawing/2014/main" id="{846EF5B5-AFCF-4D6E-9246-03082D43EFF6}"/>
              </a:ext>
            </a:extLst>
          </p:cNvPr>
          <p:cNvSpPr/>
          <p:nvPr/>
        </p:nvSpPr>
        <p:spPr>
          <a:xfrm>
            <a:off x="2580753" y="4181838"/>
            <a:ext cx="617569" cy="193556"/>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dirty="0">
                <a:solidFill>
                  <a:schemeClr val="tx1"/>
                </a:solidFill>
              </a:rPr>
              <a:t>upload</a:t>
            </a:r>
            <a:endParaRPr lang="he-IL" sz="900" dirty="0">
              <a:solidFill>
                <a:schemeClr val="tx1"/>
              </a:solidFill>
            </a:endParaRPr>
          </a:p>
        </p:txBody>
      </p:sp>
      <p:sp>
        <p:nvSpPr>
          <p:cNvPr id="73" name="מלבן 72">
            <a:extLst>
              <a:ext uri="{FF2B5EF4-FFF2-40B4-BE49-F238E27FC236}">
                <a16:creationId xmlns:a16="http://schemas.microsoft.com/office/drawing/2014/main" id="{53C3F37F-FE13-4FB4-98CA-82418F5060C1}"/>
              </a:ext>
            </a:extLst>
          </p:cNvPr>
          <p:cNvSpPr/>
          <p:nvPr/>
        </p:nvSpPr>
        <p:spPr>
          <a:xfrm>
            <a:off x="1954871" y="4181838"/>
            <a:ext cx="617569" cy="193556"/>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dirty="0">
                <a:solidFill>
                  <a:schemeClr val="tx1"/>
                </a:solidFill>
              </a:rPr>
              <a:t>webcam</a:t>
            </a:r>
            <a:endParaRPr lang="he-IL" sz="900" dirty="0">
              <a:solidFill>
                <a:schemeClr val="tx1"/>
              </a:solidFill>
            </a:endParaRPr>
          </a:p>
        </p:txBody>
      </p:sp>
      <p:sp>
        <p:nvSpPr>
          <p:cNvPr id="74" name="תיבת טקסט 73">
            <a:extLst>
              <a:ext uri="{FF2B5EF4-FFF2-40B4-BE49-F238E27FC236}">
                <a16:creationId xmlns:a16="http://schemas.microsoft.com/office/drawing/2014/main" id="{6CDA13DD-EF1A-4375-AD21-A3C8452A9899}"/>
              </a:ext>
            </a:extLst>
          </p:cNvPr>
          <p:cNvSpPr txBox="1"/>
          <p:nvPr/>
        </p:nvSpPr>
        <p:spPr>
          <a:xfrm>
            <a:off x="1883697" y="3954181"/>
            <a:ext cx="951807" cy="369332"/>
          </a:xfrm>
          <a:prstGeom prst="rect">
            <a:avLst/>
          </a:prstGeom>
          <a:noFill/>
        </p:spPr>
        <p:txBody>
          <a:bodyPr wrap="square" rtlCol="1">
            <a:spAutoFit/>
          </a:bodyPr>
          <a:lstStyle/>
          <a:p>
            <a:pPr algn="l" rtl="0"/>
            <a:r>
              <a:rPr lang="en-US" sz="900" dirty="0"/>
              <a:t>Class 3: </a:t>
            </a:r>
            <a:r>
              <a:rPr lang="en-US" sz="900" dirty="0" err="1">
                <a:solidFill>
                  <a:schemeClr val="accent1"/>
                </a:solidFill>
              </a:rPr>
              <a:t>textBox</a:t>
            </a:r>
            <a:endParaRPr lang="en-US" sz="900" dirty="0">
              <a:solidFill>
                <a:schemeClr val="accent1"/>
              </a:solidFill>
            </a:endParaRPr>
          </a:p>
          <a:p>
            <a:pPr algn="l" rtl="0"/>
            <a:endParaRPr lang="he-IL" sz="900" dirty="0"/>
          </a:p>
        </p:txBody>
      </p:sp>
      <p:sp>
        <p:nvSpPr>
          <p:cNvPr id="75" name="מלבן 74">
            <a:extLst>
              <a:ext uri="{FF2B5EF4-FFF2-40B4-BE49-F238E27FC236}">
                <a16:creationId xmlns:a16="http://schemas.microsoft.com/office/drawing/2014/main" id="{E5C581EE-839A-465A-8E53-5D6850A7D7EB}"/>
              </a:ext>
            </a:extLst>
          </p:cNvPr>
          <p:cNvSpPr/>
          <p:nvPr/>
        </p:nvSpPr>
        <p:spPr>
          <a:xfrm>
            <a:off x="2744327" y="3955186"/>
            <a:ext cx="482138" cy="1643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1200" dirty="0">
                <a:solidFill>
                  <a:srgbClr val="FF0000"/>
                </a:solidFill>
              </a:rPr>
              <a:t>…</a:t>
            </a:r>
          </a:p>
        </p:txBody>
      </p:sp>
      <p:sp>
        <p:nvSpPr>
          <p:cNvPr id="76" name="מלבן 75">
            <a:extLst>
              <a:ext uri="{FF2B5EF4-FFF2-40B4-BE49-F238E27FC236}">
                <a16:creationId xmlns:a16="http://schemas.microsoft.com/office/drawing/2014/main" id="{2BA2EF15-937A-49F4-B3D8-E341AD2913BA}"/>
              </a:ext>
            </a:extLst>
          </p:cNvPr>
          <p:cNvSpPr/>
          <p:nvPr/>
        </p:nvSpPr>
        <p:spPr>
          <a:xfrm>
            <a:off x="7733608" y="3054306"/>
            <a:ext cx="2316612" cy="135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Webcam display</a:t>
            </a:r>
            <a:endParaRPr lang="he-IL" dirty="0"/>
          </a:p>
        </p:txBody>
      </p:sp>
      <p:sp>
        <p:nvSpPr>
          <p:cNvPr id="77" name="מלבן 76">
            <a:extLst>
              <a:ext uri="{FF2B5EF4-FFF2-40B4-BE49-F238E27FC236}">
                <a16:creationId xmlns:a16="http://schemas.microsoft.com/office/drawing/2014/main" id="{840DBB31-E110-411C-8210-786E42DE0783}"/>
              </a:ext>
            </a:extLst>
          </p:cNvPr>
          <p:cNvSpPr/>
          <p:nvPr/>
        </p:nvSpPr>
        <p:spPr>
          <a:xfrm>
            <a:off x="7707456" y="2683580"/>
            <a:ext cx="737061" cy="242454"/>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dirty="0">
                <a:solidFill>
                  <a:schemeClr val="tx1"/>
                </a:solidFill>
              </a:rPr>
              <a:t>webcam</a:t>
            </a:r>
            <a:endParaRPr lang="he-IL" sz="900" dirty="0">
              <a:solidFill>
                <a:schemeClr val="tx1"/>
              </a:solidFill>
            </a:endParaRPr>
          </a:p>
        </p:txBody>
      </p:sp>
      <p:sp>
        <p:nvSpPr>
          <p:cNvPr id="80" name="מלבן 79">
            <a:extLst>
              <a:ext uri="{FF2B5EF4-FFF2-40B4-BE49-F238E27FC236}">
                <a16:creationId xmlns:a16="http://schemas.microsoft.com/office/drawing/2014/main" id="{0D51D8D9-FEBF-451C-85D2-FEBA8EF79E41}"/>
              </a:ext>
            </a:extLst>
          </p:cNvPr>
          <p:cNvSpPr/>
          <p:nvPr/>
        </p:nvSpPr>
        <p:spPr>
          <a:xfrm>
            <a:off x="8523383" y="2683580"/>
            <a:ext cx="737061" cy="242454"/>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dirty="0">
                <a:solidFill>
                  <a:schemeClr val="tx1"/>
                </a:solidFill>
              </a:rPr>
              <a:t>Upload pic</a:t>
            </a:r>
            <a:endParaRPr lang="he-IL" sz="900" dirty="0">
              <a:solidFill>
                <a:schemeClr val="tx1"/>
              </a:solidFill>
            </a:endParaRPr>
          </a:p>
        </p:txBody>
      </p:sp>
      <p:sp>
        <p:nvSpPr>
          <p:cNvPr id="2" name="תיבת טקסט 1">
            <a:extLst>
              <a:ext uri="{FF2B5EF4-FFF2-40B4-BE49-F238E27FC236}">
                <a16:creationId xmlns:a16="http://schemas.microsoft.com/office/drawing/2014/main" id="{CF885747-055D-4725-A06D-DC1FF53634A7}"/>
              </a:ext>
            </a:extLst>
          </p:cNvPr>
          <p:cNvSpPr txBox="1"/>
          <p:nvPr/>
        </p:nvSpPr>
        <p:spPr>
          <a:xfrm>
            <a:off x="3661236" y="60267"/>
            <a:ext cx="5278581" cy="707886"/>
          </a:xfrm>
          <a:prstGeom prst="rect">
            <a:avLst/>
          </a:prstGeom>
          <a:noFill/>
        </p:spPr>
        <p:txBody>
          <a:bodyPr wrap="square" rtlCol="1">
            <a:spAutoFit/>
          </a:bodyPr>
          <a:lstStyle/>
          <a:p>
            <a:pPr algn="ctr" rtl="0"/>
            <a:r>
              <a:rPr lang="en-US" sz="4000" dirty="0">
                <a:solidFill>
                  <a:schemeClr val="accent1"/>
                </a:solidFill>
                <a:latin typeface="+mj-lt"/>
                <a:ea typeface="+mj-ea"/>
                <a:cs typeface="+mj-cs"/>
              </a:rPr>
              <a:t>GUI Design:</a:t>
            </a:r>
            <a:r>
              <a:rPr lang="en-US" dirty="0"/>
              <a:t> </a:t>
            </a:r>
            <a:endParaRPr lang="he-IL" dirty="0"/>
          </a:p>
        </p:txBody>
      </p:sp>
    </p:spTree>
    <p:extLst>
      <p:ext uri="{BB962C8B-B14F-4D97-AF65-F5344CB8AC3E}">
        <p14:creationId xmlns:p14="http://schemas.microsoft.com/office/powerpoint/2010/main" val="283961734"/>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225</Words>
  <Application>Microsoft Office PowerPoint</Application>
  <PresentationFormat>מסך רחב</PresentationFormat>
  <Paragraphs>41</Paragraphs>
  <Slides>2</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2</vt:i4>
      </vt:variant>
    </vt:vector>
  </HeadingPairs>
  <TitlesOfParts>
    <vt:vector size="6" baseType="lpstr">
      <vt:lpstr>Arial</vt:lpstr>
      <vt:lpstr>Calibri</vt:lpstr>
      <vt:lpstr>Calibri Light</vt:lpstr>
      <vt:lpstr>ערכת נושא Office</vt:lpstr>
      <vt:lpstr>Image classification app</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עמרי</dc:creator>
  <cp:lastModifiedBy>עמרי</cp:lastModifiedBy>
  <cp:revision>39</cp:revision>
  <dcterms:created xsi:type="dcterms:W3CDTF">2021-02-14T12:06:53Z</dcterms:created>
  <dcterms:modified xsi:type="dcterms:W3CDTF">2021-02-16T09:28:35Z</dcterms:modified>
</cp:coreProperties>
</file>