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1C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46" d="100"/>
          <a:sy n="146" d="100"/>
        </p:scale>
        <p:origin x="138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7C56C-895A-C77D-FBD6-0908F4565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17DB07-3436-C18A-E88C-983FA453BE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53CF0A-EDBF-37C6-23AF-F59421C05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1AB9F-6F7E-4F25-9521-BED18A03A4F5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098A9-0B67-50E0-9B76-7DC2AA458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8E8CE-797C-9751-977C-792E45D86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1AE20-5C23-40A0-84D0-1DF702617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527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F1769-4638-07E5-079A-82CF65547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6F2548-88EC-BC6B-7372-B3BB923172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8E28D-1CBB-2B5D-6B13-A07065FB7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1AB9F-6F7E-4F25-9521-BED18A03A4F5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2D8D5-2403-BAA7-A71D-47584831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7244A4-69EF-0DE8-7106-E14C0D854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1AE20-5C23-40A0-84D0-1DF702617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471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C4D16-2D70-2245-8CF1-3FC09FE3F1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6A7CB4-11D4-B736-C9EC-D21600F635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DDF7A-33C2-64E8-86C9-06C3E0F82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1AB9F-6F7E-4F25-9521-BED18A03A4F5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68AE2-1F84-D914-7D8E-7B30955FD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6974B-36ED-FB06-385A-B34BAC71F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1AE20-5C23-40A0-84D0-1DF702617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618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6E201-56BD-844D-F523-86CEE5C75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7402E-47B6-A68F-EB80-DB45A8BDC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EEB28-FF7F-E165-8C60-2B7CF6C15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1AB9F-6F7E-4F25-9521-BED18A03A4F5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2B252-0C57-CAD3-02BA-10EAF2F08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F024E-CAC0-325F-12CA-789B6BFF4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1AE20-5C23-40A0-84D0-1DF702617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908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89238-2684-4E2B-6079-FE3B56BD5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FA2145-7753-FB88-D9F6-5FD8547A0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D704E-95FA-6F6C-8A5E-8D8FAE872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1AB9F-6F7E-4F25-9521-BED18A03A4F5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3544CE-54CA-70FA-2E73-8C616E7AD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C11B28-6007-5F60-2CDA-A75651EA4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1AE20-5C23-40A0-84D0-1DF702617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37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21043-178A-3929-E243-A0F0B2D2A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BBC10-364A-B265-D51C-C1EA6EA99F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D23B6A-2829-F2F6-D1C0-066B0292B3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BA459-08AB-5C51-DBA3-79EBAE481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1AB9F-6F7E-4F25-9521-BED18A03A4F5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7E8128-AF18-FC47-166B-F3993DBF2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E474E9-884C-26B1-719F-27475276F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1AE20-5C23-40A0-84D0-1DF702617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821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71661-0453-906E-E01B-E923993E0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FB89F-B12C-4C6F-4F1E-CC1F3F51CB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CC2880-1E58-AC51-AB0E-9C79B7D3B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6094BE-8CB4-FFD7-A6F7-E1344E2EF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9CC1D5-01C5-07E0-F9DC-AC79DB9AFF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62067B-1E34-0139-81B0-55E76658D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1AB9F-6F7E-4F25-9521-BED18A03A4F5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21C552-78B3-0FDB-DACA-907127A7C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C18D72-92F3-E4C5-6368-0E06D158B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1AE20-5C23-40A0-84D0-1DF702617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148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B5304-AE79-48A2-6119-C7B6A1969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28B8E7-2097-8CEF-C927-B4F15BA6B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1AB9F-6F7E-4F25-9521-BED18A03A4F5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E61A69-CE3D-500A-D7BA-29AEC8F3B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2BEA8C-45A6-18F3-E1A1-A2A7886F3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1AE20-5C23-40A0-84D0-1DF702617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775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BFF10C-55BB-575C-5A1E-8D062A3B1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1AB9F-6F7E-4F25-9521-BED18A03A4F5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DD4B17-61E8-C620-E322-7E52B92B9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8A7BDD-F52F-E3A2-B551-35D245913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1AE20-5C23-40A0-84D0-1DF702617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445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DF466-62C6-CC07-2089-D9CCD5350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F1184-B305-0CDB-92C6-B707A01C3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10DB83-E223-4C24-F309-E457933AB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7B457B-A96A-EF75-4DA3-72AA8AE17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1AB9F-6F7E-4F25-9521-BED18A03A4F5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0D49B6-5833-B314-8F06-6BE10361F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D8E0CA-9378-88CB-9111-9AFF905E4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1AE20-5C23-40A0-84D0-1DF702617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848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DB8CC-D70F-8E30-5F28-F23DB4AF1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8D71F6-72C7-F10D-9016-BD28B79F77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175AA9-3EC8-F81F-7ADC-F878B8BEC8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4B3CF3-57BF-8041-B3EB-3F7C2A3E9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1AB9F-6F7E-4F25-9521-BED18A03A4F5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58BD69-D5CA-35A9-2193-A586D5C89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88C6AB-64B6-FAA3-B92E-CDF6B9C56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1AE20-5C23-40A0-84D0-1DF702617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171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BFDB0D-7207-8C38-4FF4-7D23919E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33E668-9365-90EB-29A7-B9CEAF5894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5A668-5AB8-4A3E-2A33-2232D3347B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1AB9F-6F7E-4F25-9521-BED18A03A4F5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C2187-7DCD-344C-6D92-CC91E7CC30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B9286-83D7-3EC7-1CCE-2445E10016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51AE20-5C23-40A0-84D0-1DF702617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305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5705BD1-1171-A702-525F-BA7CD388386F}"/>
              </a:ext>
            </a:extLst>
          </p:cNvPr>
          <p:cNvSpPr/>
          <p:nvPr/>
        </p:nvSpPr>
        <p:spPr>
          <a:xfrm>
            <a:off x="899467" y="452437"/>
            <a:ext cx="10582275" cy="5953125"/>
          </a:xfrm>
          <a:prstGeom prst="rect">
            <a:avLst/>
          </a:prstGeom>
          <a:solidFill>
            <a:srgbClr val="181C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BE6527-1880-8E45-B14C-9BC512D815FF}"/>
              </a:ext>
            </a:extLst>
          </p:cNvPr>
          <p:cNvSpPr/>
          <p:nvPr/>
        </p:nvSpPr>
        <p:spPr>
          <a:xfrm>
            <a:off x="1195252" y="725409"/>
            <a:ext cx="2318446" cy="1592826"/>
          </a:xfrm>
          <a:prstGeom prst="rect">
            <a:avLst/>
          </a:prstGeom>
          <a:noFill/>
          <a:ln w="1143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1D5560-9D39-FDBD-30BF-2F12396D2D6B}"/>
              </a:ext>
            </a:extLst>
          </p:cNvPr>
          <p:cNvSpPr/>
          <p:nvPr/>
        </p:nvSpPr>
        <p:spPr>
          <a:xfrm>
            <a:off x="4395651" y="1685109"/>
            <a:ext cx="3030583" cy="256031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C6424EA-EC20-E601-9910-5D2EDC9488DE}"/>
              </a:ext>
            </a:extLst>
          </p:cNvPr>
          <p:cNvSpPr/>
          <p:nvPr/>
        </p:nvSpPr>
        <p:spPr>
          <a:xfrm>
            <a:off x="1425300" y="3216728"/>
            <a:ext cx="2088398" cy="2057400"/>
          </a:xfrm>
          <a:prstGeom prst="ellipse">
            <a:avLst/>
          </a:prstGeom>
          <a:noFill/>
          <a:ln w="1143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entagon 7">
            <a:extLst>
              <a:ext uri="{FF2B5EF4-FFF2-40B4-BE49-F238E27FC236}">
                <a16:creationId xmlns:a16="http://schemas.microsoft.com/office/drawing/2014/main" id="{8A4AD4D7-F4E2-B3A5-9DC5-B2BE9AE3413B}"/>
              </a:ext>
            </a:extLst>
          </p:cNvPr>
          <p:cNvSpPr/>
          <p:nvPr/>
        </p:nvSpPr>
        <p:spPr>
          <a:xfrm>
            <a:off x="4748349" y="1913710"/>
            <a:ext cx="2318657" cy="2057399"/>
          </a:xfrm>
          <a:prstGeom prst="pentagon">
            <a:avLst/>
          </a:prstGeom>
          <a:noFill/>
          <a:ln w="1143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943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Bright Machines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Omri Herzfeld</dc:creator>
  <cp:lastModifiedBy>Omri Herzfeld</cp:lastModifiedBy>
  <cp:revision>1</cp:revision>
  <dcterms:created xsi:type="dcterms:W3CDTF">2022-08-14T06:47:18Z</dcterms:created>
  <dcterms:modified xsi:type="dcterms:W3CDTF">2022-08-14T09:37:28Z</dcterms:modified>
</cp:coreProperties>
</file>