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6" r:id="rId9"/>
    <p:sldId id="282" r:id="rId10"/>
    <p:sldId id="283" r:id="rId11"/>
    <p:sldId id="284" r:id="rId12"/>
    <p:sldId id="285"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CF116-B5BB-4EA6-997A-199077D14634}" v="337" dt="2022-12-05T10:08:13.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19" autoAdjust="0"/>
  </p:normalViewPr>
  <p:slideViewPr>
    <p:cSldViewPr snapToGrid="0">
      <p:cViewPr varScale="1">
        <p:scale>
          <a:sx n="82" d="100"/>
          <a:sy n="82" d="100"/>
        </p:scale>
        <p:origin x="12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ri Gispan" userId="c3e1ae14-3a6e-4475-9fe4-346e28c48e2f" providerId="ADAL" clId="{36BCF116-B5BB-4EA6-997A-199077D14634}"/>
    <pc:docChg chg="undo redo custSel addSld modSld">
      <pc:chgData name="Omri Gispan" userId="c3e1ae14-3a6e-4475-9fe4-346e28c48e2f" providerId="ADAL" clId="{36BCF116-B5BB-4EA6-997A-199077D14634}" dt="2022-12-05T10:09:19.652" v="3569" actId="14100"/>
      <pc:docMkLst>
        <pc:docMk/>
      </pc:docMkLst>
      <pc:sldChg chg="modSp mod">
        <pc:chgData name="Omri Gispan" userId="c3e1ae14-3a6e-4475-9fe4-346e28c48e2f" providerId="ADAL" clId="{36BCF116-B5BB-4EA6-997A-199077D14634}" dt="2022-12-05T07:13:04.179" v="98" actId="1076"/>
        <pc:sldMkLst>
          <pc:docMk/>
          <pc:sldMk cId="4167884232" sldId="278"/>
        </pc:sldMkLst>
        <pc:spChg chg="mod">
          <ac:chgData name="Omri Gispan" userId="c3e1ae14-3a6e-4475-9fe4-346e28c48e2f" providerId="ADAL" clId="{36BCF116-B5BB-4EA6-997A-199077D14634}" dt="2022-12-05T07:13:04.179" v="98" actId="1076"/>
          <ac:spMkLst>
            <pc:docMk/>
            <pc:sldMk cId="4167884232" sldId="278"/>
            <ac:spMk id="2" creationId="{0D1F047C-C727-42A7-85C5-68C5AA1B1A93}"/>
          </ac:spMkLst>
        </pc:spChg>
      </pc:sldChg>
      <pc:sldChg chg="addSp delSp modSp mod">
        <pc:chgData name="Omri Gispan" userId="c3e1ae14-3a6e-4475-9fe4-346e28c48e2f" providerId="ADAL" clId="{36BCF116-B5BB-4EA6-997A-199077D14634}" dt="2022-12-05T07:20:26.022" v="139" actId="113"/>
        <pc:sldMkLst>
          <pc:docMk/>
          <pc:sldMk cId="3220235682" sldId="279"/>
        </pc:sldMkLst>
        <pc:spChg chg="mod">
          <ac:chgData name="Omri Gispan" userId="c3e1ae14-3a6e-4475-9fe4-346e28c48e2f" providerId="ADAL" clId="{36BCF116-B5BB-4EA6-997A-199077D14634}" dt="2022-12-05T07:20:17.782" v="136" actId="20577"/>
          <ac:spMkLst>
            <pc:docMk/>
            <pc:sldMk cId="3220235682" sldId="279"/>
            <ac:spMk id="2" creationId="{89559F60-4CE1-4E2F-86EA-1B60679F1F4A}"/>
          </ac:spMkLst>
        </pc:spChg>
        <pc:spChg chg="mod">
          <ac:chgData name="Omri Gispan" userId="c3e1ae14-3a6e-4475-9fe4-346e28c48e2f" providerId="ADAL" clId="{36BCF116-B5BB-4EA6-997A-199077D14634}" dt="2022-12-05T07:20:26.022" v="139" actId="113"/>
          <ac:spMkLst>
            <pc:docMk/>
            <pc:sldMk cId="3220235682" sldId="279"/>
            <ac:spMk id="24" creationId="{F260476B-CCA6-412B-A9C5-399C34AE6F05}"/>
          </ac:spMkLst>
        </pc:spChg>
        <pc:picChg chg="add del mod">
          <ac:chgData name="Omri Gispan" userId="c3e1ae14-3a6e-4475-9fe4-346e28c48e2f" providerId="ADAL" clId="{36BCF116-B5BB-4EA6-997A-199077D14634}" dt="2022-12-05T07:12:54.183" v="92" actId="14100"/>
          <ac:picMkLst>
            <pc:docMk/>
            <pc:sldMk cId="3220235682" sldId="279"/>
            <ac:picMk id="3" creationId="{72B2D6DE-C9B5-4678-91EF-77E85F2350DA}"/>
          </ac:picMkLst>
        </pc:picChg>
        <pc:picChg chg="add del mod">
          <ac:chgData name="Omri Gispan" userId="c3e1ae14-3a6e-4475-9fe4-346e28c48e2f" providerId="ADAL" clId="{36BCF116-B5BB-4EA6-997A-199077D14634}" dt="2022-12-05T07:12:27.315" v="62"/>
          <ac:picMkLst>
            <pc:docMk/>
            <pc:sldMk cId="3220235682" sldId="279"/>
            <ac:picMk id="4" creationId="{63BF4968-2A76-E336-2F93-53D27E9F426C}"/>
          </ac:picMkLst>
        </pc:picChg>
      </pc:sldChg>
      <pc:sldChg chg="addSp delSp modSp new mod">
        <pc:chgData name="Omri Gispan" userId="c3e1ae14-3a6e-4475-9fe4-346e28c48e2f" providerId="ADAL" clId="{36BCF116-B5BB-4EA6-997A-199077D14634}" dt="2022-12-05T08:18:21.081" v="1028" actId="1076"/>
        <pc:sldMkLst>
          <pc:docMk/>
          <pc:sldMk cId="3119608102" sldId="280"/>
        </pc:sldMkLst>
        <pc:spChg chg="mod">
          <ac:chgData name="Omri Gispan" userId="c3e1ae14-3a6e-4475-9fe4-346e28c48e2f" providerId="ADAL" clId="{36BCF116-B5BB-4EA6-997A-199077D14634}" dt="2022-12-05T08:18:21.081" v="1028" actId="1076"/>
          <ac:spMkLst>
            <pc:docMk/>
            <pc:sldMk cId="3119608102" sldId="280"/>
            <ac:spMk id="2" creationId="{06A77DE5-A457-33C5-666F-3E9B8CA185BC}"/>
          </ac:spMkLst>
        </pc:spChg>
        <pc:spChg chg="del mod">
          <ac:chgData name="Omri Gispan" userId="c3e1ae14-3a6e-4475-9fe4-346e28c48e2f" providerId="ADAL" clId="{36BCF116-B5BB-4EA6-997A-199077D14634}" dt="2022-12-05T07:39:50.608" v="170" actId="1032"/>
          <ac:spMkLst>
            <pc:docMk/>
            <pc:sldMk cId="3119608102" sldId="280"/>
            <ac:spMk id="3" creationId="{5D4B8C17-9C4E-7695-E6C4-1888BEB5FA22}"/>
          </ac:spMkLst>
        </pc:spChg>
        <pc:spChg chg="add del mod">
          <ac:chgData name="Omri Gispan" userId="c3e1ae14-3a6e-4475-9fe4-346e28c48e2f" providerId="ADAL" clId="{36BCF116-B5BB-4EA6-997A-199077D14634}" dt="2022-12-05T07:45:11.252" v="306" actId="478"/>
          <ac:spMkLst>
            <pc:docMk/>
            <pc:sldMk cId="3119608102" sldId="280"/>
            <ac:spMk id="12" creationId="{7DCE1443-1DE8-3E80-F7A3-DD1B466CBB07}"/>
          </ac:spMkLst>
        </pc:spChg>
        <pc:spChg chg="add mod">
          <ac:chgData name="Omri Gispan" userId="c3e1ae14-3a6e-4475-9fe4-346e28c48e2f" providerId="ADAL" clId="{36BCF116-B5BB-4EA6-997A-199077D14634}" dt="2022-12-05T08:05:24.929" v="742" actId="1076"/>
          <ac:spMkLst>
            <pc:docMk/>
            <pc:sldMk cId="3119608102" sldId="280"/>
            <ac:spMk id="14" creationId="{D0C2E6C0-F08E-E2AB-C8EF-A56C64D4FE14}"/>
          </ac:spMkLst>
        </pc:spChg>
        <pc:spChg chg="add mod">
          <ac:chgData name="Omri Gispan" userId="c3e1ae14-3a6e-4475-9fe4-346e28c48e2f" providerId="ADAL" clId="{36BCF116-B5BB-4EA6-997A-199077D14634}" dt="2022-12-05T08:12:09.459" v="815" actId="20577"/>
          <ac:spMkLst>
            <pc:docMk/>
            <pc:sldMk cId="3119608102" sldId="280"/>
            <ac:spMk id="21" creationId="{E23BCFD3-BED8-13CE-B02D-A95C2941EFA5}"/>
          </ac:spMkLst>
        </pc:spChg>
        <pc:spChg chg="add mod">
          <ac:chgData name="Omri Gispan" userId="c3e1ae14-3a6e-4475-9fe4-346e28c48e2f" providerId="ADAL" clId="{36BCF116-B5BB-4EA6-997A-199077D14634}" dt="2022-12-05T08:13:11.676" v="882" actId="20577"/>
          <ac:spMkLst>
            <pc:docMk/>
            <pc:sldMk cId="3119608102" sldId="280"/>
            <ac:spMk id="22" creationId="{CF0CF132-9D7E-A9A4-8CC7-771F5F0DBB7F}"/>
          </ac:spMkLst>
        </pc:spChg>
        <pc:spChg chg="add mod">
          <ac:chgData name="Omri Gispan" userId="c3e1ae14-3a6e-4475-9fe4-346e28c48e2f" providerId="ADAL" clId="{36BCF116-B5BB-4EA6-997A-199077D14634}" dt="2022-12-05T08:13:14.049" v="886" actId="20577"/>
          <ac:spMkLst>
            <pc:docMk/>
            <pc:sldMk cId="3119608102" sldId="280"/>
            <ac:spMk id="23" creationId="{DFCAF106-666E-D8E4-AA36-A336A2739D16}"/>
          </ac:spMkLst>
        </pc:spChg>
        <pc:spChg chg="add del mod">
          <ac:chgData name="Omri Gispan" userId="c3e1ae14-3a6e-4475-9fe4-346e28c48e2f" providerId="ADAL" clId="{36BCF116-B5BB-4EA6-997A-199077D14634}" dt="2022-12-05T07:51:29.823" v="591" actId="478"/>
          <ac:spMkLst>
            <pc:docMk/>
            <pc:sldMk cId="3119608102" sldId="280"/>
            <ac:spMk id="35" creationId="{3DD70F1C-27C9-9D22-61B6-2D0E53AF9182}"/>
          </ac:spMkLst>
        </pc:spChg>
        <pc:spChg chg="add mod">
          <ac:chgData name="Omri Gispan" userId="c3e1ae14-3a6e-4475-9fe4-346e28c48e2f" providerId="ADAL" clId="{36BCF116-B5BB-4EA6-997A-199077D14634}" dt="2022-12-05T08:13:53.903" v="895" actId="20577"/>
          <ac:spMkLst>
            <pc:docMk/>
            <pc:sldMk cId="3119608102" sldId="280"/>
            <ac:spMk id="36" creationId="{681D90FB-A825-F802-F667-20AF8296DC1E}"/>
          </ac:spMkLst>
        </pc:spChg>
        <pc:spChg chg="add mod">
          <ac:chgData name="Omri Gispan" userId="c3e1ae14-3a6e-4475-9fe4-346e28c48e2f" providerId="ADAL" clId="{36BCF116-B5BB-4EA6-997A-199077D14634}" dt="2022-12-05T08:13:50.666" v="889"/>
          <ac:spMkLst>
            <pc:docMk/>
            <pc:sldMk cId="3119608102" sldId="280"/>
            <ac:spMk id="37" creationId="{21759B8E-64C8-AD79-38E0-379C3F9C9041}"/>
          </ac:spMkLst>
        </pc:spChg>
        <pc:spChg chg="add del mod">
          <ac:chgData name="Omri Gispan" userId="c3e1ae14-3a6e-4475-9fe4-346e28c48e2f" providerId="ADAL" clId="{36BCF116-B5BB-4EA6-997A-199077D14634}" dt="2022-12-05T07:51:43.373" v="595"/>
          <ac:spMkLst>
            <pc:docMk/>
            <pc:sldMk cId="3119608102" sldId="280"/>
            <ac:spMk id="40" creationId="{945D6D0E-25CF-8B87-8C97-977F0837697E}"/>
          </ac:spMkLst>
        </pc:spChg>
        <pc:spChg chg="add del mod">
          <ac:chgData name="Omri Gispan" userId="c3e1ae14-3a6e-4475-9fe4-346e28c48e2f" providerId="ADAL" clId="{36BCF116-B5BB-4EA6-997A-199077D14634}" dt="2022-12-05T07:51:43.373" v="595"/>
          <ac:spMkLst>
            <pc:docMk/>
            <pc:sldMk cId="3119608102" sldId="280"/>
            <ac:spMk id="41" creationId="{6752B39B-01BF-9842-5A21-98F59CDE530C}"/>
          </ac:spMkLst>
        </pc:spChg>
        <pc:spChg chg="add del mod">
          <ac:chgData name="Omri Gispan" userId="c3e1ae14-3a6e-4475-9fe4-346e28c48e2f" providerId="ADAL" clId="{36BCF116-B5BB-4EA6-997A-199077D14634}" dt="2022-12-05T07:51:48.984" v="599"/>
          <ac:spMkLst>
            <pc:docMk/>
            <pc:sldMk cId="3119608102" sldId="280"/>
            <ac:spMk id="44" creationId="{8935CFD9-E79E-28D7-F401-F4E477051D29}"/>
          </ac:spMkLst>
        </pc:spChg>
        <pc:spChg chg="add del mod">
          <ac:chgData name="Omri Gispan" userId="c3e1ae14-3a6e-4475-9fe4-346e28c48e2f" providerId="ADAL" clId="{36BCF116-B5BB-4EA6-997A-199077D14634}" dt="2022-12-05T07:51:48.984" v="599"/>
          <ac:spMkLst>
            <pc:docMk/>
            <pc:sldMk cId="3119608102" sldId="280"/>
            <ac:spMk id="45" creationId="{E5AFA24F-4E28-407F-D216-5A5AC5CD389B}"/>
          </ac:spMkLst>
        </pc:spChg>
        <pc:spChg chg="add del mod">
          <ac:chgData name="Omri Gispan" userId="c3e1ae14-3a6e-4475-9fe4-346e28c48e2f" providerId="ADAL" clId="{36BCF116-B5BB-4EA6-997A-199077D14634}" dt="2022-12-05T07:52:30.646" v="606"/>
          <ac:spMkLst>
            <pc:docMk/>
            <pc:sldMk cId="3119608102" sldId="280"/>
            <ac:spMk id="50" creationId="{8CB7627E-8F95-2F49-32BA-818F6C7E97EF}"/>
          </ac:spMkLst>
        </pc:spChg>
        <pc:spChg chg="add del mod">
          <ac:chgData name="Omri Gispan" userId="c3e1ae14-3a6e-4475-9fe4-346e28c48e2f" providerId="ADAL" clId="{36BCF116-B5BB-4EA6-997A-199077D14634}" dt="2022-12-05T07:52:30.646" v="606"/>
          <ac:spMkLst>
            <pc:docMk/>
            <pc:sldMk cId="3119608102" sldId="280"/>
            <ac:spMk id="51" creationId="{4C670B36-F42D-5524-7094-92C99158942A}"/>
          </ac:spMkLst>
        </pc:spChg>
        <pc:spChg chg="add mod">
          <ac:chgData name="Omri Gispan" userId="c3e1ae14-3a6e-4475-9fe4-346e28c48e2f" providerId="ADAL" clId="{36BCF116-B5BB-4EA6-997A-199077D14634}" dt="2022-12-05T08:14:16.726" v="907" actId="20577"/>
          <ac:spMkLst>
            <pc:docMk/>
            <pc:sldMk cId="3119608102" sldId="280"/>
            <ac:spMk id="54" creationId="{43370C97-C2DE-5B24-0F1E-89F9BF888A0B}"/>
          </ac:spMkLst>
        </pc:spChg>
        <pc:spChg chg="add mod">
          <ac:chgData name="Omri Gispan" userId="c3e1ae14-3a6e-4475-9fe4-346e28c48e2f" providerId="ADAL" clId="{36BCF116-B5BB-4EA6-997A-199077D14634}" dt="2022-12-05T08:14:13.418" v="906" actId="20577"/>
          <ac:spMkLst>
            <pc:docMk/>
            <pc:sldMk cId="3119608102" sldId="280"/>
            <ac:spMk id="55" creationId="{D27AC2DC-E1BA-8268-EE93-4D2D6C1043D3}"/>
          </ac:spMkLst>
        </pc:spChg>
        <pc:spChg chg="add mod">
          <ac:chgData name="Omri Gispan" userId="c3e1ae14-3a6e-4475-9fe4-346e28c48e2f" providerId="ADAL" clId="{36BCF116-B5BB-4EA6-997A-199077D14634}" dt="2022-12-05T08:14:23.777" v="909" actId="20577"/>
          <ac:spMkLst>
            <pc:docMk/>
            <pc:sldMk cId="3119608102" sldId="280"/>
            <ac:spMk id="58" creationId="{B713B059-6985-239E-2926-BD907C170906}"/>
          </ac:spMkLst>
        </pc:spChg>
        <pc:spChg chg="add mod">
          <ac:chgData name="Omri Gispan" userId="c3e1ae14-3a6e-4475-9fe4-346e28c48e2f" providerId="ADAL" clId="{36BCF116-B5BB-4EA6-997A-199077D14634}" dt="2022-12-05T08:14:22.801" v="908" actId="20577"/>
          <ac:spMkLst>
            <pc:docMk/>
            <pc:sldMk cId="3119608102" sldId="280"/>
            <ac:spMk id="59" creationId="{20284A08-673F-BFE7-762C-EF493903371A}"/>
          </ac:spMkLst>
        </pc:spChg>
        <pc:spChg chg="add mod">
          <ac:chgData name="Omri Gispan" userId="c3e1ae14-3a6e-4475-9fe4-346e28c48e2f" providerId="ADAL" clId="{36BCF116-B5BB-4EA6-997A-199077D14634}" dt="2022-12-05T08:12:57.068" v="874" actId="1076"/>
          <ac:spMkLst>
            <pc:docMk/>
            <pc:sldMk cId="3119608102" sldId="280"/>
            <ac:spMk id="164" creationId="{DD5F3EEB-E5E8-B0E7-5204-160FB046E309}"/>
          </ac:spMkLst>
        </pc:spChg>
        <pc:spChg chg="add mod">
          <ac:chgData name="Omri Gispan" userId="c3e1ae14-3a6e-4475-9fe4-346e28c48e2f" providerId="ADAL" clId="{36BCF116-B5BB-4EA6-997A-199077D14634}" dt="2022-12-05T08:16:08.022" v="961" actId="1076"/>
          <ac:spMkLst>
            <pc:docMk/>
            <pc:sldMk cId="3119608102" sldId="280"/>
            <ac:spMk id="165" creationId="{3A741E92-17CE-0330-9DF3-DADBE70EE4A0}"/>
          </ac:spMkLst>
        </pc:spChg>
        <pc:spChg chg="add mod">
          <ac:chgData name="Omri Gispan" userId="c3e1ae14-3a6e-4475-9fe4-346e28c48e2f" providerId="ADAL" clId="{36BCF116-B5BB-4EA6-997A-199077D14634}" dt="2022-12-05T08:15:36.828" v="958" actId="20577"/>
          <ac:spMkLst>
            <pc:docMk/>
            <pc:sldMk cId="3119608102" sldId="280"/>
            <ac:spMk id="166" creationId="{22A6EEE7-E0C7-064E-C29F-9D92B3D6FBD8}"/>
          </ac:spMkLst>
        </pc:spChg>
        <pc:spChg chg="add mod">
          <ac:chgData name="Omri Gispan" userId="c3e1ae14-3a6e-4475-9fe4-346e28c48e2f" providerId="ADAL" clId="{36BCF116-B5BB-4EA6-997A-199077D14634}" dt="2022-12-05T08:15:53.359" v="960" actId="1076"/>
          <ac:spMkLst>
            <pc:docMk/>
            <pc:sldMk cId="3119608102" sldId="280"/>
            <ac:spMk id="167" creationId="{0083FB34-3326-1797-D32D-6CC548DF48C5}"/>
          </ac:spMkLst>
        </pc:spChg>
        <pc:spChg chg="add mod">
          <ac:chgData name="Omri Gispan" userId="c3e1ae14-3a6e-4475-9fe4-346e28c48e2f" providerId="ADAL" clId="{36BCF116-B5BB-4EA6-997A-199077D14634}" dt="2022-12-05T08:15:53.359" v="960" actId="1076"/>
          <ac:spMkLst>
            <pc:docMk/>
            <pc:sldMk cId="3119608102" sldId="280"/>
            <ac:spMk id="171" creationId="{30497997-0849-2A76-1D60-28B1FB32B0A2}"/>
          </ac:spMkLst>
        </pc:spChg>
        <pc:spChg chg="add mod">
          <ac:chgData name="Omri Gispan" userId="c3e1ae14-3a6e-4475-9fe4-346e28c48e2f" providerId="ADAL" clId="{36BCF116-B5BB-4EA6-997A-199077D14634}" dt="2022-12-05T08:15:53.359" v="960" actId="1076"/>
          <ac:spMkLst>
            <pc:docMk/>
            <pc:sldMk cId="3119608102" sldId="280"/>
            <ac:spMk id="172" creationId="{E254A1E8-72DE-52FB-5A97-28792627A10A}"/>
          </ac:spMkLst>
        </pc:spChg>
        <pc:spChg chg="add mod">
          <ac:chgData name="Omri Gispan" userId="c3e1ae14-3a6e-4475-9fe4-346e28c48e2f" providerId="ADAL" clId="{36BCF116-B5BB-4EA6-997A-199077D14634}" dt="2022-12-05T08:15:53.359" v="960" actId="1076"/>
          <ac:spMkLst>
            <pc:docMk/>
            <pc:sldMk cId="3119608102" sldId="280"/>
            <ac:spMk id="173" creationId="{1E4C0378-D892-DE1D-8CBB-CAF67139214F}"/>
          </ac:spMkLst>
        </pc:spChg>
        <pc:spChg chg="add mod">
          <ac:chgData name="Omri Gispan" userId="c3e1ae14-3a6e-4475-9fe4-346e28c48e2f" providerId="ADAL" clId="{36BCF116-B5BB-4EA6-997A-199077D14634}" dt="2022-12-05T08:17:51.213" v="1021" actId="20577"/>
          <ac:spMkLst>
            <pc:docMk/>
            <pc:sldMk cId="3119608102" sldId="280"/>
            <ac:spMk id="176" creationId="{65278D15-AC87-075C-A616-39C309521F27}"/>
          </ac:spMkLst>
        </pc:spChg>
        <pc:spChg chg="add mod">
          <ac:chgData name="Omri Gispan" userId="c3e1ae14-3a6e-4475-9fe4-346e28c48e2f" providerId="ADAL" clId="{36BCF116-B5BB-4EA6-997A-199077D14634}" dt="2022-12-05T08:17:48.494" v="1020" actId="20577"/>
          <ac:spMkLst>
            <pc:docMk/>
            <pc:sldMk cId="3119608102" sldId="280"/>
            <ac:spMk id="177" creationId="{C6E8176D-6A4D-CDAC-B532-F43CE56181F6}"/>
          </ac:spMkLst>
        </pc:spChg>
        <pc:spChg chg="add mod">
          <ac:chgData name="Omri Gispan" userId="c3e1ae14-3a6e-4475-9fe4-346e28c48e2f" providerId="ADAL" clId="{36BCF116-B5BB-4EA6-997A-199077D14634}" dt="2022-12-05T08:17:59.073" v="1025" actId="20577"/>
          <ac:spMkLst>
            <pc:docMk/>
            <pc:sldMk cId="3119608102" sldId="280"/>
            <ac:spMk id="180" creationId="{61E45A2C-A341-73EC-B267-158BC41DBC46}"/>
          </ac:spMkLst>
        </pc:spChg>
        <pc:spChg chg="add mod">
          <ac:chgData name="Omri Gispan" userId="c3e1ae14-3a6e-4475-9fe4-346e28c48e2f" providerId="ADAL" clId="{36BCF116-B5BB-4EA6-997A-199077D14634}" dt="2022-12-05T08:17:53.049" v="1022" actId="20577"/>
          <ac:spMkLst>
            <pc:docMk/>
            <pc:sldMk cId="3119608102" sldId="280"/>
            <ac:spMk id="181" creationId="{F2248F1B-4C3F-7D28-49C5-D0C3EFD969AB}"/>
          </ac:spMkLst>
        </pc:spChg>
        <pc:spChg chg="add mod">
          <ac:chgData name="Omri Gispan" userId="c3e1ae14-3a6e-4475-9fe4-346e28c48e2f" providerId="ADAL" clId="{36BCF116-B5BB-4EA6-997A-199077D14634}" dt="2022-12-05T08:18:03.239" v="1027" actId="20577"/>
          <ac:spMkLst>
            <pc:docMk/>
            <pc:sldMk cId="3119608102" sldId="280"/>
            <ac:spMk id="184" creationId="{B23E20FA-B90C-3A60-49B7-880D291CA764}"/>
          </ac:spMkLst>
        </pc:spChg>
        <pc:spChg chg="add mod">
          <ac:chgData name="Omri Gispan" userId="c3e1ae14-3a6e-4475-9fe4-346e28c48e2f" providerId="ADAL" clId="{36BCF116-B5BB-4EA6-997A-199077D14634}" dt="2022-12-05T08:18:00.777" v="1026" actId="20577"/>
          <ac:spMkLst>
            <pc:docMk/>
            <pc:sldMk cId="3119608102" sldId="280"/>
            <ac:spMk id="185" creationId="{D6180FD8-685D-E36C-1655-19EBA7A37E48}"/>
          </ac:spMkLst>
        </pc:spChg>
        <pc:spChg chg="add mod">
          <ac:chgData name="Omri Gispan" userId="c3e1ae14-3a6e-4475-9fe4-346e28c48e2f" providerId="ADAL" clId="{36BCF116-B5BB-4EA6-997A-199077D14634}" dt="2022-12-05T08:17:40.185" v="1019" actId="20577"/>
          <ac:spMkLst>
            <pc:docMk/>
            <pc:sldMk cId="3119608102" sldId="280"/>
            <ac:spMk id="186" creationId="{0B8C4EE9-41A8-8665-3989-047B54C736FE}"/>
          </ac:spMkLst>
        </pc:spChg>
        <pc:graphicFrameChg chg="add del mod modGraphic">
          <ac:chgData name="Omri Gispan" userId="c3e1ae14-3a6e-4475-9fe4-346e28c48e2f" providerId="ADAL" clId="{36BCF116-B5BB-4EA6-997A-199077D14634}" dt="2022-12-05T07:45:08.679" v="304" actId="478"/>
          <ac:graphicFrameMkLst>
            <pc:docMk/>
            <pc:sldMk cId="3119608102" sldId="280"/>
            <ac:graphicFrameMk id="7" creationId="{3B8C6629-8FF1-2314-1413-D3BF84DA7D3E}"/>
          </ac:graphicFrameMkLst>
        </pc:graphicFrameChg>
        <pc:graphicFrameChg chg="add del mod modGraphic">
          <ac:chgData name="Omri Gispan" userId="c3e1ae14-3a6e-4475-9fe4-346e28c48e2f" providerId="ADAL" clId="{36BCF116-B5BB-4EA6-997A-199077D14634}" dt="2022-12-05T07:46:52.341" v="413" actId="478"/>
          <ac:graphicFrameMkLst>
            <pc:docMk/>
            <pc:sldMk cId="3119608102" sldId="280"/>
            <ac:graphicFrameMk id="10" creationId="{6D1110C9-77D9-21C2-F529-C272AA4BD406}"/>
          </ac:graphicFrameMkLst>
        </pc:graphicFrameChg>
        <pc:graphicFrameChg chg="add del">
          <ac:chgData name="Omri Gispan" userId="c3e1ae14-3a6e-4475-9fe4-346e28c48e2f" providerId="ADAL" clId="{36BCF116-B5BB-4EA6-997A-199077D14634}" dt="2022-12-05T07:47:00.130" v="415" actId="478"/>
          <ac:graphicFrameMkLst>
            <pc:docMk/>
            <pc:sldMk cId="3119608102" sldId="280"/>
            <ac:graphicFrameMk id="13" creationId="{C72D174C-9FAB-DD8B-350C-560FA13EF401}"/>
          </ac:graphicFrameMkLst>
        </pc:graphicFrameChg>
        <pc:cxnChg chg="add mod">
          <ac:chgData name="Omri Gispan" userId="c3e1ae14-3a6e-4475-9fe4-346e28c48e2f" providerId="ADAL" clId="{36BCF116-B5BB-4EA6-997A-199077D14634}" dt="2022-12-05T08:08:29.619" v="801" actId="962"/>
          <ac:cxnSpMkLst>
            <pc:docMk/>
            <pc:sldMk cId="3119608102" sldId="280"/>
            <ac:cxnSpMk id="16" creationId="{2E608D86-B524-E10F-12F9-A4B9B4A3FCB1}"/>
          </ac:cxnSpMkLst>
        </pc:cxnChg>
        <pc:cxnChg chg="add mod">
          <ac:chgData name="Omri Gispan" userId="c3e1ae14-3a6e-4475-9fe4-346e28c48e2f" providerId="ADAL" clId="{36BCF116-B5BB-4EA6-997A-199077D14634}" dt="2022-12-05T08:07:53.167" v="770" actId="1076"/>
          <ac:cxnSpMkLst>
            <pc:docMk/>
            <pc:sldMk cId="3119608102" sldId="280"/>
            <ac:cxnSpMk id="17" creationId="{C21200DE-E6A9-D882-4C8D-F2C34E198956}"/>
          </ac:cxnSpMkLst>
        </pc:cxnChg>
        <pc:cxnChg chg="add mod">
          <ac:chgData name="Omri Gispan" userId="c3e1ae14-3a6e-4475-9fe4-346e28c48e2f" providerId="ADAL" clId="{36BCF116-B5BB-4EA6-997A-199077D14634}" dt="2022-12-05T08:07:57.458" v="771" actId="1076"/>
          <ac:cxnSpMkLst>
            <pc:docMk/>
            <pc:sldMk cId="3119608102" sldId="280"/>
            <ac:cxnSpMk id="20" creationId="{C8B0A27D-767B-74DF-609F-E1A2BFDCB71C}"/>
          </ac:cxnSpMkLst>
        </pc:cxnChg>
        <pc:cxnChg chg="add del mod">
          <ac:chgData name="Omri Gispan" userId="c3e1ae14-3a6e-4475-9fe4-346e28c48e2f" providerId="ADAL" clId="{36BCF116-B5BB-4EA6-997A-199077D14634}" dt="2022-12-05T07:50:09.479" v="542"/>
          <ac:cxnSpMkLst>
            <pc:docMk/>
            <pc:sldMk cId="3119608102" sldId="280"/>
            <ac:cxnSpMk id="24" creationId="{DBE478AF-96A6-ABBF-E971-E725EDD4C4D0}"/>
          </ac:cxnSpMkLst>
        </pc:cxnChg>
        <pc:cxnChg chg="add del mod">
          <ac:chgData name="Omri Gispan" userId="c3e1ae14-3a6e-4475-9fe4-346e28c48e2f" providerId="ADAL" clId="{36BCF116-B5BB-4EA6-997A-199077D14634}" dt="2022-12-05T07:50:09.479" v="542"/>
          <ac:cxnSpMkLst>
            <pc:docMk/>
            <pc:sldMk cId="3119608102" sldId="280"/>
            <ac:cxnSpMk id="25" creationId="{78A908CC-B322-3474-B91E-CFF9EF53AE6F}"/>
          </ac:cxnSpMkLst>
        </pc:cxnChg>
        <pc:cxnChg chg="add mod">
          <ac:chgData name="Omri Gispan" userId="c3e1ae14-3a6e-4475-9fe4-346e28c48e2f" providerId="ADAL" clId="{36BCF116-B5BB-4EA6-997A-199077D14634}" dt="2022-12-05T08:07:59.050" v="772" actId="1076"/>
          <ac:cxnSpMkLst>
            <pc:docMk/>
            <pc:sldMk cId="3119608102" sldId="280"/>
            <ac:cxnSpMk id="26" creationId="{4A16C25C-DF36-486B-243B-B2C65F120573}"/>
          </ac:cxnSpMkLst>
        </pc:cxnChg>
        <pc:cxnChg chg="add mod">
          <ac:chgData name="Omri Gispan" userId="c3e1ae14-3a6e-4475-9fe4-346e28c48e2f" providerId="ADAL" clId="{36BCF116-B5BB-4EA6-997A-199077D14634}" dt="2022-12-05T08:07:59.050" v="772" actId="1076"/>
          <ac:cxnSpMkLst>
            <pc:docMk/>
            <pc:sldMk cId="3119608102" sldId="280"/>
            <ac:cxnSpMk id="28" creationId="{E998113C-DC73-E4C6-051C-9B59AF27B08E}"/>
          </ac:cxnSpMkLst>
        </pc:cxnChg>
        <pc:cxnChg chg="add del mod">
          <ac:chgData name="Omri Gispan" userId="c3e1ae14-3a6e-4475-9fe4-346e28c48e2f" providerId="ADAL" clId="{36BCF116-B5BB-4EA6-997A-199077D14634}" dt="2022-12-05T07:50:46.244" v="559"/>
          <ac:cxnSpMkLst>
            <pc:docMk/>
            <pc:sldMk cId="3119608102" sldId="280"/>
            <ac:cxnSpMk id="33" creationId="{4D333928-679B-9C3A-6A71-D69D5C3E3184}"/>
          </ac:cxnSpMkLst>
        </pc:cxnChg>
        <pc:cxnChg chg="add del mod">
          <ac:chgData name="Omri Gispan" userId="c3e1ae14-3a6e-4475-9fe4-346e28c48e2f" providerId="ADAL" clId="{36BCF116-B5BB-4EA6-997A-199077D14634}" dt="2022-12-05T07:50:46.244" v="559"/>
          <ac:cxnSpMkLst>
            <pc:docMk/>
            <pc:sldMk cId="3119608102" sldId="280"/>
            <ac:cxnSpMk id="34" creationId="{2D5EF842-37AE-47CF-55D6-A874580D5311}"/>
          </ac:cxnSpMkLst>
        </pc:cxnChg>
        <pc:cxnChg chg="add del mod">
          <ac:chgData name="Omri Gispan" userId="c3e1ae14-3a6e-4475-9fe4-346e28c48e2f" providerId="ADAL" clId="{36BCF116-B5BB-4EA6-997A-199077D14634}" dt="2022-12-05T07:51:43.373" v="595"/>
          <ac:cxnSpMkLst>
            <pc:docMk/>
            <pc:sldMk cId="3119608102" sldId="280"/>
            <ac:cxnSpMk id="38" creationId="{3CB5E055-A4A9-CDCE-786F-7B1ADA2C44EE}"/>
          </ac:cxnSpMkLst>
        </pc:cxnChg>
        <pc:cxnChg chg="add del mod">
          <ac:chgData name="Omri Gispan" userId="c3e1ae14-3a6e-4475-9fe4-346e28c48e2f" providerId="ADAL" clId="{36BCF116-B5BB-4EA6-997A-199077D14634}" dt="2022-12-05T07:51:43.373" v="595"/>
          <ac:cxnSpMkLst>
            <pc:docMk/>
            <pc:sldMk cId="3119608102" sldId="280"/>
            <ac:cxnSpMk id="39" creationId="{C5D72543-F9A1-719E-C8F5-3E3C4F626004}"/>
          </ac:cxnSpMkLst>
        </pc:cxnChg>
        <pc:cxnChg chg="add del mod">
          <ac:chgData name="Omri Gispan" userId="c3e1ae14-3a6e-4475-9fe4-346e28c48e2f" providerId="ADAL" clId="{36BCF116-B5BB-4EA6-997A-199077D14634}" dt="2022-12-05T07:51:48.984" v="599"/>
          <ac:cxnSpMkLst>
            <pc:docMk/>
            <pc:sldMk cId="3119608102" sldId="280"/>
            <ac:cxnSpMk id="42" creationId="{73A40574-2794-D3F5-CCFF-8B838EF5E8B3}"/>
          </ac:cxnSpMkLst>
        </pc:cxnChg>
        <pc:cxnChg chg="add del mod">
          <ac:chgData name="Omri Gispan" userId="c3e1ae14-3a6e-4475-9fe4-346e28c48e2f" providerId="ADAL" clId="{36BCF116-B5BB-4EA6-997A-199077D14634}" dt="2022-12-05T07:51:48.984" v="599"/>
          <ac:cxnSpMkLst>
            <pc:docMk/>
            <pc:sldMk cId="3119608102" sldId="280"/>
            <ac:cxnSpMk id="43" creationId="{2D88415F-B95B-02D7-5FD9-D18916FA597A}"/>
          </ac:cxnSpMkLst>
        </pc:cxnChg>
        <pc:cxnChg chg="add del mod">
          <ac:chgData name="Omri Gispan" userId="c3e1ae14-3a6e-4475-9fe4-346e28c48e2f" providerId="ADAL" clId="{36BCF116-B5BB-4EA6-997A-199077D14634}" dt="2022-12-05T07:52:30.646" v="606"/>
          <ac:cxnSpMkLst>
            <pc:docMk/>
            <pc:sldMk cId="3119608102" sldId="280"/>
            <ac:cxnSpMk id="48" creationId="{B7AD31AF-01AE-04ED-8C70-422AC90F17AC}"/>
          </ac:cxnSpMkLst>
        </pc:cxnChg>
        <pc:cxnChg chg="add del mod">
          <ac:chgData name="Omri Gispan" userId="c3e1ae14-3a6e-4475-9fe4-346e28c48e2f" providerId="ADAL" clId="{36BCF116-B5BB-4EA6-997A-199077D14634}" dt="2022-12-05T07:52:30.646" v="606"/>
          <ac:cxnSpMkLst>
            <pc:docMk/>
            <pc:sldMk cId="3119608102" sldId="280"/>
            <ac:cxnSpMk id="49" creationId="{1D8BF21B-1D2E-8F62-6629-24F2753B4E63}"/>
          </ac:cxnSpMkLst>
        </pc:cxnChg>
        <pc:cxnChg chg="add mod">
          <ac:chgData name="Omri Gispan" userId="c3e1ae14-3a6e-4475-9fe4-346e28c48e2f" providerId="ADAL" clId="{36BCF116-B5BB-4EA6-997A-199077D14634}" dt="2022-12-05T08:07:53.167" v="770" actId="1076"/>
          <ac:cxnSpMkLst>
            <pc:docMk/>
            <pc:sldMk cId="3119608102" sldId="280"/>
            <ac:cxnSpMk id="52" creationId="{5B1E1633-D182-E4C5-0472-463530EADEF0}"/>
          </ac:cxnSpMkLst>
        </pc:cxnChg>
        <pc:cxnChg chg="add mod">
          <ac:chgData name="Omri Gispan" userId="c3e1ae14-3a6e-4475-9fe4-346e28c48e2f" providerId="ADAL" clId="{36BCF116-B5BB-4EA6-997A-199077D14634}" dt="2022-12-05T08:07:53.167" v="770" actId="1076"/>
          <ac:cxnSpMkLst>
            <pc:docMk/>
            <pc:sldMk cId="3119608102" sldId="280"/>
            <ac:cxnSpMk id="53" creationId="{23A08345-9D62-6F30-E0B4-5C74C6F5F298}"/>
          </ac:cxnSpMkLst>
        </pc:cxnChg>
        <pc:cxnChg chg="add mod">
          <ac:chgData name="Omri Gispan" userId="c3e1ae14-3a6e-4475-9fe4-346e28c48e2f" providerId="ADAL" clId="{36BCF116-B5BB-4EA6-997A-199077D14634}" dt="2022-12-05T08:07:57.458" v="771" actId="1076"/>
          <ac:cxnSpMkLst>
            <pc:docMk/>
            <pc:sldMk cId="3119608102" sldId="280"/>
            <ac:cxnSpMk id="56" creationId="{43A4DF2C-60C2-0B4E-541F-79530171EF31}"/>
          </ac:cxnSpMkLst>
        </pc:cxnChg>
        <pc:cxnChg chg="add mod">
          <ac:chgData name="Omri Gispan" userId="c3e1ae14-3a6e-4475-9fe4-346e28c48e2f" providerId="ADAL" clId="{36BCF116-B5BB-4EA6-997A-199077D14634}" dt="2022-12-05T08:07:57.458" v="771" actId="1076"/>
          <ac:cxnSpMkLst>
            <pc:docMk/>
            <pc:sldMk cId="3119608102" sldId="280"/>
            <ac:cxnSpMk id="57" creationId="{75906563-C9D8-1DAE-4096-2A5E68D52815}"/>
          </ac:cxnSpMkLst>
        </pc:cxnChg>
        <pc:cxnChg chg="add mod">
          <ac:chgData name="Omri Gispan" userId="c3e1ae14-3a6e-4475-9fe4-346e28c48e2f" providerId="ADAL" clId="{36BCF116-B5BB-4EA6-997A-199077D14634}" dt="2022-12-05T08:15:53.359" v="960" actId="1076"/>
          <ac:cxnSpMkLst>
            <pc:docMk/>
            <pc:sldMk cId="3119608102" sldId="280"/>
            <ac:cxnSpMk id="168" creationId="{A9FFE948-FA3D-5DBA-AB45-F85E8CD91968}"/>
          </ac:cxnSpMkLst>
        </pc:cxnChg>
        <pc:cxnChg chg="add mod">
          <ac:chgData name="Omri Gispan" userId="c3e1ae14-3a6e-4475-9fe4-346e28c48e2f" providerId="ADAL" clId="{36BCF116-B5BB-4EA6-997A-199077D14634}" dt="2022-12-05T08:15:53.359" v="960" actId="1076"/>
          <ac:cxnSpMkLst>
            <pc:docMk/>
            <pc:sldMk cId="3119608102" sldId="280"/>
            <ac:cxnSpMk id="169" creationId="{7C392ADA-1CE0-FAB1-4C18-5F9484F8639D}"/>
          </ac:cxnSpMkLst>
        </pc:cxnChg>
        <pc:cxnChg chg="add mod">
          <ac:chgData name="Omri Gispan" userId="c3e1ae14-3a6e-4475-9fe4-346e28c48e2f" providerId="ADAL" clId="{36BCF116-B5BB-4EA6-997A-199077D14634}" dt="2022-12-05T08:15:53.359" v="960" actId="1076"/>
          <ac:cxnSpMkLst>
            <pc:docMk/>
            <pc:sldMk cId="3119608102" sldId="280"/>
            <ac:cxnSpMk id="170" creationId="{93F20A13-EF85-A129-2E92-0F449E8335F0}"/>
          </ac:cxnSpMkLst>
        </pc:cxnChg>
        <pc:cxnChg chg="add mod">
          <ac:chgData name="Omri Gispan" userId="c3e1ae14-3a6e-4475-9fe4-346e28c48e2f" providerId="ADAL" clId="{36BCF116-B5BB-4EA6-997A-199077D14634}" dt="2022-12-05T08:17:28.887" v="1015" actId="1036"/>
          <ac:cxnSpMkLst>
            <pc:docMk/>
            <pc:sldMk cId="3119608102" sldId="280"/>
            <ac:cxnSpMk id="174" creationId="{84EB1A9C-10D0-900E-6687-3B9FBFED308F}"/>
          </ac:cxnSpMkLst>
        </pc:cxnChg>
        <pc:cxnChg chg="add mod">
          <ac:chgData name="Omri Gispan" userId="c3e1ae14-3a6e-4475-9fe4-346e28c48e2f" providerId="ADAL" clId="{36BCF116-B5BB-4EA6-997A-199077D14634}" dt="2022-12-05T08:17:28.887" v="1015" actId="1036"/>
          <ac:cxnSpMkLst>
            <pc:docMk/>
            <pc:sldMk cId="3119608102" sldId="280"/>
            <ac:cxnSpMk id="175" creationId="{134E1437-98C6-19D2-7B4F-84F5E0119F70}"/>
          </ac:cxnSpMkLst>
        </pc:cxnChg>
        <pc:cxnChg chg="add mod">
          <ac:chgData name="Omri Gispan" userId="c3e1ae14-3a6e-4475-9fe4-346e28c48e2f" providerId="ADAL" clId="{36BCF116-B5BB-4EA6-997A-199077D14634}" dt="2022-12-05T08:17:32.681" v="1016" actId="1035"/>
          <ac:cxnSpMkLst>
            <pc:docMk/>
            <pc:sldMk cId="3119608102" sldId="280"/>
            <ac:cxnSpMk id="178" creationId="{B8D68766-7009-9CCD-D976-49E7E085E2B1}"/>
          </ac:cxnSpMkLst>
        </pc:cxnChg>
        <pc:cxnChg chg="add mod">
          <ac:chgData name="Omri Gispan" userId="c3e1ae14-3a6e-4475-9fe4-346e28c48e2f" providerId="ADAL" clId="{36BCF116-B5BB-4EA6-997A-199077D14634}" dt="2022-12-05T08:17:32.681" v="1016" actId="1035"/>
          <ac:cxnSpMkLst>
            <pc:docMk/>
            <pc:sldMk cId="3119608102" sldId="280"/>
            <ac:cxnSpMk id="179" creationId="{0A65379C-5AD3-869D-46CB-F107B602CD35}"/>
          </ac:cxnSpMkLst>
        </pc:cxnChg>
        <pc:cxnChg chg="add mod">
          <ac:chgData name="Omri Gispan" userId="c3e1ae14-3a6e-4475-9fe4-346e28c48e2f" providerId="ADAL" clId="{36BCF116-B5BB-4EA6-997A-199077D14634}" dt="2022-12-05T08:15:53.359" v="960" actId="1076"/>
          <ac:cxnSpMkLst>
            <pc:docMk/>
            <pc:sldMk cId="3119608102" sldId="280"/>
            <ac:cxnSpMk id="182" creationId="{D90ABBBC-D72D-4497-7DD4-36935F96616A}"/>
          </ac:cxnSpMkLst>
        </pc:cxnChg>
        <pc:cxnChg chg="add mod">
          <ac:chgData name="Omri Gispan" userId="c3e1ae14-3a6e-4475-9fe4-346e28c48e2f" providerId="ADAL" clId="{36BCF116-B5BB-4EA6-997A-199077D14634}" dt="2022-12-05T08:15:53.359" v="960" actId="1076"/>
          <ac:cxnSpMkLst>
            <pc:docMk/>
            <pc:sldMk cId="3119608102" sldId="280"/>
            <ac:cxnSpMk id="183" creationId="{3D33E609-650E-FCE7-488D-EBB71850B8FA}"/>
          </ac:cxnSpMkLst>
        </pc:cxnChg>
        <pc:cxnChg chg="add mod">
          <ac:chgData name="Omri Gispan" userId="c3e1ae14-3a6e-4475-9fe4-346e28c48e2f" providerId="ADAL" clId="{36BCF116-B5BB-4EA6-997A-199077D14634}" dt="2022-12-05T08:17:22.555" v="1011" actId="1038"/>
          <ac:cxnSpMkLst>
            <pc:docMk/>
            <pc:sldMk cId="3119608102" sldId="280"/>
            <ac:cxnSpMk id="188" creationId="{58EDAC8C-D3F4-38DB-092F-D309231C0401}"/>
          </ac:cxnSpMkLst>
        </pc:cxnChg>
      </pc:sldChg>
      <pc:sldChg chg="addSp delSp modSp new mod">
        <pc:chgData name="Omri Gispan" userId="c3e1ae14-3a6e-4475-9fe4-346e28c48e2f" providerId="ADAL" clId="{36BCF116-B5BB-4EA6-997A-199077D14634}" dt="2022-12-05T10:00:41.599" v="3236" actId="20577"/>
        <pc:sldMkLst>
          <pc:docMk/>
          <pc:sldMk cId="4288420205" sldId="281"/>
        </pc:sldMkLst>
        <pc:spChg chg="del mod">
          <ac:chgData name="Omri Gispan" userId="c3e1ae14-3a6e-4475-9fe4-346e28c48e2f" providerId="ADAL" clId="{36BCF116-B5BB-4EA6-997A-199077D14634}" dt="2022-12-05T08:00:07.006" v="676" actId="478"/>
          <ac:spMkLst>
            <pc:docMk/>
            <pc:sldMk cId="4288420205" sldId="281"/>
            <ac:spMk id="2" creationId="{8B11E7B7-2671-A634-77AA-497EB446BE8E}"/>
          </ac:spMkLst>
        </pc:spChg>
        <pc:spChg chg="mod">
          <ac:chgData name="Omri Gispan" userId="c3e1ae14-3a6e-4475-9fe4-346e28c48e2f" providerId="ADAL" clId="{36BCF116-B5BB-4EA6-997A-199077D14634}" dt="2022-12-05T09:59:26.967" v="3205" actId="20577"/>
          <ac:spMkLst>
            <pc:docMk/>
            <pc:sldMk cId="4288420205" sldId="281"/>
            <ac:spMk id="3" creationId="{CC54F7F8-1FB1-E9EC-6CDC-7E18B82E05C5}"/>
          </ac:spMkLst>
        </pc:spChg>
        <pc:spChg chg="add del mod">
          <ac:chgData name="Omri Gispan" userId="c3e1ae14-3a6e-4475-9fe4-346e28c48e2f" providerId="ADAL" clId="{36BCF116-B5BB-4EA6-997A-199077D14634}" dt="2022-12-05T08:00:09.443" v="678" actId="478"/>
          <ac:spMkLst>
            <pc:docMk/>
            <pc:sldMk cId="4288420205" sldId="281"/>
            <ac:spMk id="5" creationId="{7E225607-47D4-05F2-3C30-88A3DAF3C41C}"/>
          </ac:spMkLst>
        </pc:spChg>
        <pc:spChg chg="add mod">
          <ac:chgData name="Omri Gispan" userId="c3e1ae14-3a6e-4475-9fe4-346e28c48e2f" providerId="ADAL" clId="{36BCF116-B5BB-4EA6-997A-199077D14634}" dt="2022-12-05T10:00:41.599" v="3236" actId="20577"/>
          <ac:spMkLst>
            <pc:docMk/>
            <pc:sldMk cId="4288420205" sldId="281"/>
            <ac:spMk id="6" creationId="{82B78EE1-BA6F-9279-46A2-66933D6A8683}"/>
          </ac:spMkLst>
        </pc:spChg>
        <pc:spChg chg="add del">
          <ac:chgData name="Omri Gispan" userId="c3e1ae14-3a6e-4475-9fe4-346e28c48e2f" providerId="ADAL" clId="{36BCF116-B5BB-4EA6-997A-199077D14634}" dt="2022-12-05T09:54:13.624" v="2688"/>
          <ac:spMkLst>
            <pc:docMk/>
            <pc:sldMk cId="4288420205" sldId="281"/>
            <ac:spMk id="7" creationId="{C6FA9FC4-F102-C2F3-D69E-103B7943E301}"/>
          </ac:spMkLst>
        </pc:spChg>
      </pc:sldChg>
      <pc:sldChg chg="modSp add mod">
        <pc:chgData name="Omri Gispan" userId="c3e1ae14-3a6e-4475-9fe4-346e28c48e2f" providerId="ADAL" clId="{36BCF116-B5BB-4EA6-997A-199077D14634}" dt="2022-12-05T09:59:45.127" v="3227" actId="20577"/>
        <pc:sldMkLst>
          <pc:docMk/>
          <pc:sldMk cId="2572776257" sldId="282"/>
        </pc:sldMkLst>
        <pc:spChg chg="mod">
          <ac:chgData name="Omri Gispan" userId="c3e1ae14-3a6e-4475-9fe4-346e28c48e2f" providerId="ADAL" clId="{36BCF116-B5BB-4EA6-997A-199077D14634}" dt="2022-12-05T08:26:20.361" v="1888" actId="20577"/>
          <ac:spMkLst>
            <pc:docMk/>
            <pc:sldMk cId="2572776257" sldId="282"/>
            <ac:spMk id="3" creationId="{CC54F7F8-1FB1-E9EC-6CDC-7E18B82E05C5}"/>
          </ac:spMkLst>
        </pc:spChg>
        <pc:spChg chg="mod">
          <ac:chgData name="Omri Gispan" userId="c3e1ae14-3a6e-4475-9fe4-346e28c48e2f" providerId="ADAL" clId="{36BCF116-B5BB-4EA6-997A-199077D14634}" dt="2022-12-05T09:59:45.127" v="3227" actId="20577"/>
          <ac:spMkLst>
            <pc:docMk/>
            <pc:sldMk cId="2572776257" sldId="282"/>
            <ac:spMk id="6" creationId="{82B78EE1-BA6F-9279-46A2-66933D6A8683}"/>
          </ac:spMkLst>
        </pc:spChg>
      </pc:sldChg>
      <pc:sldChg chg="addSp delSp modSp add mod">
        <pc:chgData name="Omri Gispan" userId="c3e1ae14-3a6e-4475-9fe4-346e28c48e2f" providerId="ADAL" clId="{36BCF116-B5BB-4EA6-997A-199077D14634}" dt="2022-12-05T08:33:45.062" v="2056" actId="14100"/>
        <pc:sldMkLst>
          <pc:docMk/>
          <pc:sldMk cId="1490107605" sldId="283"/>
        </pc:sldMkLst>
        <pc:spChg chg="del">
          <ac:chgData name="Omri Gispan" userId="c3e1ae14-3a6e-4475-9fe4-346e28c48e2f" providerId="ADAL" clId="{36BCF116-B5BB-4EA6-997A-199077D14634}" dt="2022-12-05T08:27:18.533" v="1898" actId="478"/>
          <ac:spMkLst>
            <pc:docMk/>
            <pc:sldMk cId="1490107605" sldId="283"/>
            <ac:spMk id="3" creationId="{CC54F7F8-1FB1-E9EC-6CDC-7E18B82E05C5}"/>
          </ac:spMkLst>
        </pc:spChg>
        <pc:spChg chg="add del mod">
          <ac:chgData name="Omri Gispan" userId="c3e1ae14-3a6e-4475-9fe4-346e28c48e2f" providerId="ADAL" clId="{36BCF116-B5BB-4EA6-997A-199077D14634}" dt="2022-12-05T08:32:53.723" v="2009" actId="1076"/>
          <ac:spMkLst>
            <pc:docMk/>
            <pc:sldMk cId="1490107605" sldId="283"/>
            <ac:spMk id="4" creationId="{768E069D-762F-9247-9B1D-B8947FF4B651}"/>
          </ac:spMkLst>
        </pc:spChg>
        <pc:spChg chg="mod">
          <ac:chgData name="Omri Gispan" userId="c3e1ae14-3a6e-4475-9fe4-346e28c48e2f" providerId="ADAL" clId="{36BCF116-B5BB-4EA6-997A-199077D14634}" dt="2022-12-05T08:27:33.259" v="1935" actId="20577"/>
          <ac:spMkLst>
            <pc:docMk/>
            <pc:sldMk cId="1490107605" sldId="283"/>
            <ac:spMk id="6" creationId="{82B78EE1-BA6F-9279-46A2-66933D6A8683}"/>
          </ac:spMkLst>
        </pc:spChg>
        <pc:spChg chg="add mod">
          <ac:chgData name="Omri Gispan" userId="c3e1ae14-3a6e-4475-9fe4-346e28c48e2f" providerId="ADAL" clId="{36BCF116-B5BB-4EA6-997A-199077D14634}" dt="2022-12-05T08:33:23.241" v="2046" actId="20577"/>
          <ac:spMkLst>
            <pc:docMk/>
            <pc:sldMk cId="1490107605" sldId="283"/>
            <ac:spMk id="14" creationId="{A5FE8E60-77C6-78E1-028F-14DEB03F5E11}"/>
          </ac:spMkLst>
        </pc:spChg>
        <pc:picChg chg="add del mod ord">
          <ac:chgData name="Omri Gispan" userId="c3e1ae14-3a6e-4475-9fe4-346e28c48e2f" providerId="ADAL" clId="{36BCF116-B5BB-4EA6-997A-199077D14634}" dt="2022-12-05T08:28:12.554" v="1955" actId="22"/>
          <ac:picMkLst>
            <pc:docMk/>
            <pc:sldMk cId="1490107605" sldId="283"/>
            <ac:picMk id="7" creationId="{A608329C-D7FE-367F-32F2-1FB109B3C671}"/>
          </ac:picMkLst>
        </pc:picChg>
        <pc:picChg chg="add mod">
          <ac:chgData name="Omri Gispan" userId="c3e1ae14-3a6e-4475-9fe4-346e28c48e2f" providerId="ADAL" clId="{36BCF116-B5BB-4EA6-997A-199077D14634}" dt="2022-12-05T08:33:45.062" v="2056" actId="14100"/>
          <ac:picMkLst>
            <pc:docMk/>
            <pc:sldMk cId="1490107605" sldId="283"/>
            <ac:picMk id="9" creationId="{54EE7043-2ADF-A5A0-0EA3-44DA90BA33F3}"/>
          </ac:picMkLst>
        </pc:picChg>
        <pc:picChg chg="add del">
          <ac:chgData name="Omri Gispan" userId="c3e1ae14-3a6e-4475-9fe4-346e28c48e2f" providerId="ADAL" clId="{36BCF116-B5BB-4EA6-997A-199077D14634}" dt="2022-12-05T08:31:57.159" v="1963" actId="22"/>
          <ac:picMkLst>
            <pc:docMk/>
            <pc:sldMk cId="1490107605" sldId="283"/>
            <ac:picMk id="11" creationId="{072C3DE1-49A9-9D17-FC82-525801EBE225}"/>
          </ac:picMkLst>
        </pc:picChg>
        <pc:picChg chg="add mod">
          <ac:chgData name="Omri Gispan" userId="c3e1ae14-3a6e-4475-9fe4-346e28c48e2f" providerId="ADAL" clId="{36BCF116-B5BB-4EA6-997A-199077D14634}" dt="2022-12-05T08:33:44.093" v="2054" actId="14100"/>
          <ac:picMkLst>
            <pc:docMk/>
            <pc:sldMk cId="1490107605" sldId="283"/>
            <ac:picMk id="13" creationId="{63DACB98-ED1B-AF76-E114-07311368EA4D}"/>
          </ac:picMkLst>
        </pc:picChg>
      </pc:sldChg>
      <pc:sldChg chg="addSp delSp modSp add mod">
        <pc:chgData name="Omri Gispan" userId="c3e1ae14-3a6e-4475-9fe4-346e28c48e2f" providerId="ADAL" clId="{36BCF116-B5BB-4EA6-997A-199077D14634}" dt="2022-12-05T08:36:59.364" v="2291" actId="20577"/>
        <pc:sldMkLst>
          <pc:docMk/>
          <pc:sldMk cId="1007961677" sldId="284"/>
        </pc:sldMkLst>
        <pc:spChg chg="mod">
          <ac:chgData name="Omri Gispan" userId="c3e1ae14-3a6e-4475-9fe4-346e28c48e2f" providerId="ADAL" clId="{36BCF116-B5BB-4EA6-997A-199077D14634}" dt="2022-12-05T08:35:46.931" v="2155" actId="27636"/>
          <ac:spMkLst>
            <pc:docMk/>
            <pc:sldMk cId="1007961677" sldId="284"/>
            <ac:spMk id="4" creationId="{768E069D-762F-9247-9B1D-B8947FF4B651}"/>
          </ac:spMkLst>
        </pc:spChg>
        <pc:spChg chg="add mod">
          <ac:chgData name="Omri Gispan" userId="c3e1ae14-3a6e-4475-9fe4-346e28c48e2f" providerId="ADAL" clId="{36BCF116-B5BB-4EA6-997A-199077D14634}" dt="2022-12-05T08:36:59.364" v="2291" actId="20577"/>
          <ac:spMkLst>
            <pc:docMk/>
            <pc:sldMk cId="1007961677" sldId="284"/>
            <ac:spMk id="5" creationId="{BCACDE80-50E5-6DB7-D1E3-216C98376DBA}"/>
          </ac:spMkLst>
        </pc:spChg>
        <pc:spChg chg="mod">
          <ac:chgData name="Omri Gispan" userId="c3e1ae14-3a6e-4475-9fe4-346e28c48e2f" providerId="ADAL" clId="{36BCF116-B5BB-4EA6-997A-199077D14634}" dt="2022-12-05T08:33:58.689" v="2069" actId="27636"/>
          <ac:spMkLst>
            <pc:docMk/>
            <pc:sldMk cId="1007961677" sldId="284"/>
            <ac:spMk id="6" creationId="{82B78EE1-BA6F-9279-46A2-66933D6A8683}"/>
          </ac:spMkLst>
        </pc:spChg>
        <pc:spChg chg="del mod">
          <ac:chgData name="Omri Gispan" userId="c3e1ae14-3a6e-4475-9fe4-346e28c48e2f" providerId="ADAL" clId="{36BCF116-B5BB-4EA6-997A-199077D14634}" dt="2022-12-05T08:35:39.128" v="2150" actId="478"/>
          <ac:spMkLst>
            <pc:docMk/>
            <pc:sldMk cId="1007961677" sldId="284"/>
            <ac:spMk id="14" creationId="{A5FE8E60-77C6-78E1-028F-14DEB03F5E11}"/>
          </ac:spMkLst>
        </pc:spChg>
        <pc:picChg chg="add mod">
          <ac:chgData name="Omri Gispan" userId="c3e1ae14-3a6e-4475-9fe4-346e28c48e2f" providerId="ADAL" clId="{36BCF116-B5BB-4EA6-997A-199077D14634}" dt="2022-12-05T08:36:04.662" v="2161" actId="1076"/>
          <ac:picMkLst>
            <pc:docMk/>
            <pc:sldMk cId="1007961677" sldId="284"/>
            <ac:picMk id="3" creationId="{AA91C4EA-2824-F45E-B936-8B433A08B241}"/>
          </ac:picMkLst>
        </pc:picChg>
        <pc:picChg chg="del">
          <ac:chgData name="Omri Gispan" userId="c3e1ae14-3a6e-4475-9fe4-346e28c48e2f" providerId="ADAL" clId="{36BCF116-B5BB-4EA6-997A-199077D14634}" dt="2022-12-05T08:35:50.586" v="2156" actId="478"/>
          <ac:picMkLst>
            <pc:docMk/>
            <pc:sldMk cId="1007961677" sldId="284"/>
            <ac:picMk id="9" creationId="{54EE7043-2ADF-A5A0-0EA3-44DA90BA33F3}"/>
          </ac:picMkLst>
        </pc:picChg>
        <pc:picChg chg="del">
          <ac:chgData name="Omri Gispan" userId="c3e1ae14-3a6e-4475-9fe4-346e28c48e2f" providerId="ADAL" clId="{36BCF116-B5BB-4EA6-997A-199077D14634}" dt="2022-12-05T08:35:16.211" v="2144" actId="478"/>
          <ac:picMkLst>
            <pc:docMk/>
            <pc:sldMk cId="1007961677" sldId="284"/>
            <ac:picMk id="13" creationId="{63DACB98-ED1B-AF76-E114-07311368EA4D}"/>
          </ac:picMkLst>
        </pc:picChg>
      </pc:sldChg>
      <pc:sldChg chg="addSp delSp modSp add mod">
        <pc:chgData name="Omri Gispan" userId="c3e1ae14-3a6e-4475-9fe4-346e28c48e2f" providerId="ADAL" clId="{36BCF116-B5BB-4EA6-997A-199077D14634}" dt="2022-12-05T08:43:33.408" v="2646" actId="20577"/>
        <pc:sldMkLst>
          <pc:docMk/>
          <pc:sldMk cId="2022189458" sldId="285"/>
        </pc:sldMkLst>
        <pc:spChg chg="mod">
          <ac:chgData name="Omri Gispan" userId="c3e1ae14-3a6e-4475-9fe4-346e28c48e2f" providerId="ADAL" clId="{36BCF116-B5BB-4EA6-997A-199077D14634}" dt="2022-12-05T08:37:36.691" v="2316" actId="27636"/>
          <ac:spMkLst>
            <pc:docMk/>
            <pc:sldMk cId="2022189458" sldId="285"/>
            <ac:spMk id="4" creationId="{768E069D-762F-9247-9B1D-B8947FF4B651}"/>
          </ac:spMkLst>
        </pc:spChg>
        <pc:spChg chg="mod">
          <ac:chgData name="Omri Gispan" userId="c3e1ae14-3a6e-4475-9fe4-346e28c48e2f" providerId="ADAL" clId="{36BCF116-B5BB-4EA6-997A-199077D14634}" dt="2022-12-05T08:37:27.259" v="2296" actId="20577"/>
          <ac:spMkLst>
            <pc:docMk/>
            <pc:sldMk cId="2022189458" sldId="285"/>
            <ac:spMk id="6" creationId="{82B78EE1-BA6F-9279-46A2-66933D6A8683}"/>
          </ac:spMkLst>
        </pc:spChg>
        <pc:spChg chg="add mod">
          <ac:chgData name="Omri Gispan" userId="c3e1ae14-3a6e-4475-9fe4-346e28c48e2f" providerId="ADAL" clId="{36BCF116-B5BB-4EA6-997A-199077D14634}" dt="2022-12-05T08:42:21.512" v="2643" actId="20577"/>
          <ac:spMkLst>
            <pc:docMk/>
            <pc:sldMk cId="2022189458" sldId="285"/>
            <ac:spMk id="11" creationId="{35F1BB85-F610-9FFC-BD65-8BF5E7D1C811}"/>
          </ac:spMkLst>
        </pc:spChg>
        <pc:spChg chg="mod">
          <ac:chgData name="Omri Gispan" userId="c3e1ae14-3a6e-4475-9fe4-346e28c48e2f" providerId="ADAL" clId="{36BCF116-B5BB-4EA6-997A-199077D14634}" dt="2022-12-05T08:43:33.408" v="2646" actId="20577"/>
          <ac:spMkLst>
            <pc:docMk/>
            <pc:sldMk cId="2022189458" sldId="285"/>
            <ac:spMk id="14" creationId="{A5FE8E60-77C6-78E1-028F-14DEB03F5E11}"/>
          </ac:spMkLst>
        </pc:spChg>
        <pc:picChg chg="add del mod">
          <ac:chgData name="Omri Gispan" userId="c3e1ae14-3a6e-4475-9fe4-346e28c48e2f" providerId="ADAL" clId="{36BCF116-B5BB-4EA6-997A-199077D14634}" dt="2022-12-05T08:39:19.361" v="2322" actId="478"/>
          <ac:picMkLst>
            <pc:docMk/>
            <pc:sldMk cId="2022189458" sldId="285"/>
            <ac:picMk id="3" creationId="{F4CBAC53-3617-C0E0-FCC1-CA2BE2D2C4E6}"/>
          </ac:picMkLst>
        </pc:picChg>
        <pc:picChg chg="add mod">
          <ac:chgData name="Omri Gispan" userId="c3e1ae14-3a6e-4475-9fe4-346e28c48e2f" providerId="ADAL" clId="{36BCF116-B5BB-4EA6-997A-199077D14634}" dt="2022-12-05T08:39:24.609" v="2325" actId="1076"/>
          <ac:picMkLst>
            <pc:docMk/>
            <pc:sldMk cId="2022189458" sldId="285"/>
            <ac:picMk id="7" creationId="{8893E6BF-FF0E-5A82-F0FA-0F1C6BBB9C4C}"/>
          </ac:picMkLst>
        </pc:picChg>
        <pc:picChg chg="del">
          <ac:chgData name="Omri Gispan" userId="c3e1ae14-3a6e-4475-9fe4-346e28c48e2f" providerId="ADAL" clId="{36BCF116-B5BB-4EA6-997A-199077D14634}" dt="2022-12-05T08:38:23" v="2317" actId="478"/>
          <ac:picMkLst>
            <pc:docMk/>
            <pc:sldMk cId="2022189458" sldId="285"/>
            <ac:picMk id="9" creationId="{54EE7043-2ADF-A5A0-0EA3-44DA90BA33F3}"/>
          </ac:picMkLst>
        </pc:picChg>
        <pc:picChg chg="add mod">
          <ac:chgData name="Omri Gispan" userId="c3e1ae14-3a6e-4475-9fe4-346e28c48e2f" providerId="ADAL" clId="{36BCF116-B5BB-4EA6-997A-199077D14634}" dt="2022-12-05T08:41:31.945" v="2523" actId="1076"/>
          <ac:picMkLst>
            <pc:docMk/>
            <pc:sldMk cId="2022189458" sldId="285"/>
            <ac:picMk id="10" creationId="{A531907B-EF1F-6FAB-2A6C-FF7793753976}"/>
          </ac:picMkLst>
        </pc:picChg>
        <pc:picChg chg="del">
          <ac:chgData name="Omri Gispan" userId="c3e1ae14-3a6e-4475-9fe4-346e28c48e2f" providerId="ADAL" clId="{36BCF116-B5BB-4EA6-997A-199077D14634}" dt="2022-12-05T08:39:26.922" v="2326" actId="478"/>
          <ac:picMkLst>
            <pc:docMk/>
            <pc:sldMk cId="2022189458" sldId="285"/>
            <ac:picMk id="13" creationId="{63DACB98-ED1B-AF76-E114-07311368EA4D}"/>
          </ac:picMkLst>
        </pc:picChg>
      </pc:sldChg>
      <pc:sldChg chg="modSp add mod">
        <pc:chgData name="Omri Gispan" userId="c3e1ae14-3a6e-4475-9fe4-346e28c48e2f" providerId="ADAL" clId="{36BCF116-B5BB-4EA6-997A-199077D14634}" dt="2022-12-05T09:59:16.872" v="3202" actId="6549"/>
        <pc:sldMkLst>
          <pc:docMk/>
          <pc:sldMk cId="2042247712" sldId="286"/>
        </pc:sldMkLst>
        <pc:spChg chg="mod">
          <ac:chgData name="Omri Gispan" userId="c3e1ae14-3a6e-4475-9fe4-346e28c48e2f" providerId="ADAL" clId="{36BCF116-B5BB-4EA6-997A-199077D14634}" dt="2022-12-05T09:59:16.872" v="3202" actId="6549"/>
          <ac:spMkLst>
            <pc:docMk/>
            <pc:sldMk cId="2042247712" sldId="286"/>
            <ac:spMk id="3" creationId="{CC54F7F8-1FB1-E9EC-6CDC-7E18B82E05C5}"/>
          </ac:spMkLst>
        </pc:spChg>
        <pc:spChg chg="mod">
          <ac:chgData name="Omri Gispan" userId="c3e1ae14-3a6e-4475-9fe4-346e28c48e2f" providerId="ADAL" clId="{36BCF116-B5BB-4EA6-997A-199077D14634}" dt="2022-12-05T09:59:10.377" v="3199" actId="20577"/>
          <ac:spMkLst>
            <pc:docMk/>
            <pc:sldMk cId="2042247712" sldId="286"/>
            <ac:spMk id="6" creationId="{82B78EE1-BA6F-9279-46A2-66933D6A8683}"/>
          </ac:spMkLst>
        </pc:spChg>
      </pc:sldChg>
      <pc:sldChg chg="addSp delSp modSp add mod">
        <pc:chgData name="Omri Gispan" userId="c3e1ae14-3a6e-4475-9fe4-346e28c48e2f" providerId="ADAL" clId="{36BCF116-B5BB-4EA6-997A-199077D14634}" dt="2022-12-05T10:09:19.652" v="3569" actId="14100"/>
        <pc:sldMkLst>
          <pc:docMk/>
          <pc:sldMk cId="3847908206" sldId="287"/>
        </pc:sldMkLst>
        <pc:spChg chg="add del mod">
          <ac:chgData name="Omri Gispan" userId="c3e1ae14-3a6e-4475-9fe4-346e28c48e2f" providerId="ADAL" clId="{36BCF116-B5BB-4EA6-997A-199077D14634}" dt="2022-12-05T10:07:03.127" v="3492" actId="478"/>
          <ac:spMkLst>
            <pc:docMk/>
            <pc:sldMk cId="3847908206" sldId="287"/>
            <ac:spMk id="2" creationId="{3D1A2FC6-955B-F500-3B1D-C8B3727C63D8}"/>
          </ac:spMkLst>
        </pc:spChg>
        <pc:spChg chg="add del mod">
          <ac:chgData name="Omri Gispan" userId="c3e1ae14-3a6e-4475-9fe4-346e28c48e2f" providerId="ADAL" clId="{36BCF116-B5BB-4EA6-997A-199077D14634}" dt="2022-12-05T10:07:19.161" v="3504" actId="478"/>
          <ac:spMkLst>
            <pc:docMk/>
            <pc:sldMk cId="3847908206" sldId="287"/>
            <ac:spMk id="3" creationId="{406776C5-47FF-9552-5EB9-339A167CBCF6}"/>
          </ac:spMkLst>
        </pc:spChg>
        <pc:spChg chg="mod">
          <ac:chgData name="Omri Gispan" userId="c3e1ae14-3a6e-4475-9fe4-346e28c48e2f" providerId="ADAL" clId="{36BCF116-B5BB-4EA6-997A-199077D14634}" dt="2022-12-05T10:09:19.652" v="3569" actId="14100"/>
          <ac:spMkLst>
            <pc:docMk/>
            <pc:sldMk cId="3847908206" sldId="287"/>
            <ac:spMk id="4" creationId="{768E069D-762F-9247-9B1D-B8947FF4B651}"/>
          </ac:spMkLst>
        </pc:spChg>
        <pc:spChg chg="add del mod">
          <ac:chgData name="Omri Gispan" userId="c3e1ae14-3a6e-4475-9fe4-346e28c48e2f" providerId="ADAL" clId="{36BCF116-B5BB-4EA6-997A-199077D14634}" dt="2022-12-05T10:07:16.982" v="3503" actId="478"/>
          <ac:spMkLst>
            <pc:docMk/>
            <pc:sldMk cId="3847908206" sldId="287"/>
            <ac:spMk id="5" creationId="{6E895C9D-D896-C556-C398-FF4DD6ED43FC}"/>
          </ac:spMkLst>
        </pc:spChg>
        <pc:spChg chg="mod">
          <ac:chgData name="Omri Gispan" userId="c3e1ae14-3a6e-4475-9fe4-346e28c48e2f" providerId="ADAL" clId="{36BCF116-B5BB-4EA6-997A-199077D14634}" dt="2022-12-05T10:01:26.004" v="3257" actId="20577"/>
          <ac:spMkLst>
            <pc:docMk/>
            <pc:sldMk cId="3847908206" sldId="287"/>
            <ac:spMk id="6" creationId="{82B78EE1-BA6F-9279-46A2-66933D6A8683}"/>
          </ac:spMkLst>
        </pc:spChg>
        <pc:spChg chg="del">
          <ac:chgData name="Omri Gispan" userId="c3e1ae14-3a6e-4475-9fe4-346e28c48e2f" providerId="ADAL" clId="{36BCF116-B5BB-4EA6-997A-199077D14634}" dt="2022-12-05T10:01:31.907" v="3261" actId="478"/>
          <ac:spMkLst>
            <pc:docMk/>
            <pc:sldMk cId="3847908206" sldId="287"/>
            <ac:spMk id="11" creationId="{35F1BB85-F610-9FFC-BD65-8BF5E7D1C811}"/>
          </ac:spMkLst>
        </pc:spChg>
        <pc:spChg chg="del">
          <ac:chgData name="Omri Gispan" userId="c3e1ae14-3a6e-4475-9fe4-346e28c48e2f" providerId="ADAL" clId="{36BCF116-B5BB-4EA6-997A-199077D14634}" dt="2022-12-05T10:01:30.780" v="3260" actId="478"/>
          <ac:spMkLst>
            <pc:docMk/>
            <pc:sldMk cId="3847908206" sldId="287"/>
            <ac:spMk id="14" creationId="{A5FE8E60-77C6-78E1-028F-14DEB03F5E11}"/>
          </ac:spMkLst>
        </pc:spChg>
        <pc:picChg chg="del">
          <ac:chgData name="Omri Gispan" userId="c3e1ae14-3a6e-4475-9fe4-346e28c48e2f" providerId="ADAL" clId="{36BCF116-B5BB-4EA6-997A-199077D14634}" dt="2022-12-05T10:01:28.637" v="3258" actId="478"/>
          <ac:picMkLst>
            <pc:docMk/>
            <pc:sldMk cId="3847908206" sldId="287"/>
            <ac:picMk id="7" creationId="{8893E6BF-FF0E-5A82-F0FA-0F1C6BBB9C4C}"/>
          </ac:picMkLst>
        </pc:picChg>
        <pc:picChg chg="del">
          <ac:chgData name="Omri Gispan" userId="c3e1ae14-3a6e-4475-9fe4-346e28c48e2f" providerId="ADAL" clId="{36BCF116-B5BB-4EA6-997A-199077D14634}" dt="2022-12-05T10:01:29.206" v="3259" actId="478"/>
          <ac:picMkLst>
            <pc:docMk/>
            <pc:sldMk cId="3847908206" sldId="287"/>
            <ac:picMk id="10" creationId="{A531907B-EF1F-6FAB-2A6C-FF77937539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pythonprogramming.net/adding-sounds-music-pygame/"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5" Type="http://schemas.openxmlformats.org/officeDocument/2006/relationships/hyperlink" Target="https://matplotlib.org/stable/users/index" TargetMode="External"/><Relationship Id="rId4" Type="http://schemas.openxmlformats.org/officeDocument/2006/relationships/hyperlink" Target="https://en.wikipedia.org/wiki/Monty_Hall_proble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61791" y="835383"/>
            <a:ext cx="3382832" cy="3499549"/>
          </a:xfrm>
        </p:spPr>
        <p:txBody>
          <a:bodyPr>
            <a:normAutofit/>
          </a:bodyPr>
          <a:lstStyle/>
          <a:p>
            <a:pPr algn="l"/>
            <a:r>
              <a:rPr lang="en-US" sz="4200" dirty="0"/>
              <a:t>Monty Hall Problem Simulation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61789" y="4334933"/>
            <a:ext cx="3382831" cy="1185333"/>
          </a:xfrm>
        </p:spPr>
        <p:txBody>
          <a:bodyPr>
            <a:normAutofit/>
          </a:bodyPr>
          <a:lstStyle/>
          <a:p>
            <a:pPr algn="l"/>
            <a:r>
              <a:rPr lang="en-US">
                <a:solidFill>
                  <a:srgbClr val="AC4C61"/>
                </a:solidFill>
              </a:rPr>
              <a:t>Omri Gispan</a:t>
            </a:r>
            <a:br>
              <a:rPr lang="en-US">
                <a:solidFill>
                  <a:srgbClr val="AC4C61"/>
                </a:solidFill>
              </a:rPr>
            </a:br>
            <a:r>
              <a:rPr lang="en-US">
                <a:solidFill>
                  <a:srgbClr val="AC4C61"/>
                </a:solidFill>
              </a:rPr>
              <a:t>Itay Mortov</a:t>
            </a:r>
          </a:p>
        </p:txBody>
      </p:sp>
      <p:pic>
        <p:nvPicPr>
          <p:cNvPr id="1026" name="Picture 2" descr="Amazon.com: Ocean Gift Smile Goat Car Decals, Farm Animal Car Stickers Pack  of 2 - Realistic Smile Goat Stickers for Car Windows, Walls Series 129 Size  8&quot; x 8&quot; : Automotive">
            <a:extLst>
              <a:ext uri="{FF2B5EF4-FFF2-40B4-BE49-F238E27FC236}">
                <a16:creationId xmlns:a16="http://schemas.microsoft.com/office/drawing/2014/main" id="{6AE6302A-41C1-8A1A-A11D-7A6EC41B0E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84" r="-1" b="6633"/>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מקורות שנעזרנו בהם</a:t>
            </a:r>
            <a:endParaRPr lang="en-IL" dirty="0"/>
          </a:p>
        </p:txBody>
      </p:sp>
      <p:sp>
        <p:nvSpPr>
          <p:cNvPr id="4" name="Content Placeholder 3">
            <a:extLst>
              <a:ext uri="{FF2B5EF4-FFF2-40B4-BE49-F238E27FC236}">
                <a16:creationId xmlns:a16="http://schemas.microsoft.com/office/drawing/2014/main" id="{768E069D-762F-9247-9B1D-B8947FF4B651}"/>
              </a:ext>
            </a:extLst>
          </p:cNvPr>
          <p:cNvSpPr>
            <a:spLocks noGrp="1"/>
          </p:cNvSpPr>
          <p:nvPr>
            <p:ph idx="1"/>
          </p:nvPr>
        </p:nvSpPr>
        <p:spPr>
          <a:xfrm>
            <a:off x="1729740" y="1417321"/>
            <a:ext cx="9637745" cy="3185159"/>
          </a:xfrm>
        </p:spPr>
        <p:txBody>
          <a:bodyPr>
            <a:noAutofit/>
          </a:bodyPr>
          <a:lstStyle/>
          <a:p>
            <a:pPr marL="36900" indent="0" algn="r" rtl="1">
              <a:buNone/>
            </a:pPr>
            <a:r>
              <a:rPr lang="he-IL" sz="1800" b="1" u="sng" dirty="0"/>
              <a:t>ויזואליזציה</a:t>
            </a:r>
            <a:br>
              <a:rPr lang="en-US" sz="1800" dirty="0"/>
            </a:br>
            <a:r>
              <a:rPr lang="he-IL" sz="1800" dirty="0"/>
              <a:t>ספריית </a:t>
            </a:r>
            <a:r>
              <a:rPr lang="en-US" sz="1800" dirty="0"/>
              <a:t>tkinter</a:t>
            </a:r>
            <a:r>
              <a:rPr lang="he-IL" sz="1800" dirty="0"/>
              <a:t> - </a:t>
            </a:r>
            <a:r>
              <a:rPr lang="en-US" sz="1800" dirty="0">
                <a:hlinkClick r:id="rId2"/>
              </a:rPr>
              <a:t>https://docs.python.org/3/library/tkinter.html</a:t>
            </a:r>
            <a:endParaRPr lang="en-US" sz="1800" dirty="0"/>
          </a:p>
          <a:p>
            <a:pPr marL="36900" indent="0" algn="r" rtl="1">
              <a:buNone/>
            </a:pPr>
            <a:r>
              <a:rPr lang="he-IL" sz="1800" b="1" u="sng" dirty="0"/>
              <a:t>סאונד</a:t>
            </a:r>
            <a:br>
              <a:rPr lang="en-US" sz="1800" b="1" u="sng" dirty="0"/>
            </a:br>
            <a:r>
              <a:rPr lang="he-IL" sz="1800" dirty="0"/>
              <a:t>ספריית </a:t>
            </a:r>
            <a:r>
              <a:rPr lang="en-US" sz="1800" dirty="0"/>
              <a:t>pygame</a:t>
            </a:r>
            <a:r>
              <a:rPr lang="he-IL" sz="1800" dirty="0"/>
              <a:t> - </a:t>
            </a:r>
            <a:r>
              <a:rPr lang="en-US" sz="1800" dirty="0">
                <a:hlinkClick r:id="rId3"/>
              </a:rPr>
              <a:t>https://pythonprogramming.net/adding-sounds-music-pygame/</a:t>
            </a:r>
            <a:endParaRPr lang="en-US" sz="1800" dirty="0"/>
          </a:p>
          <a:p>
            <a:pPr marL="36900" indent="0" algn="r" rtl="1">
              <a:buNone/>
            </a:pPr>
            <a:r>
              <a:rPr lang="he-IL" sz="1800" b="1" u="sng" dirty="0"/>
              <a:t>בעיית מונטי הול ופתרון</a:t>
            </a:r>
            <a:br>
              <a:rPr lang="en-US" sz="1800" b="1" u="sng" dirty="0"/>
            </a:br>
            <a:r>
              <a:rPr lang="he-IL" sz="1800" dirty="0"/>
              <a:t>ויקיפדיה - </a:t>
            </a:r>
            <a:r>
              <a:rPr lang="en-US" sz="1800" dirty="0">
                <a:hlinkClick r:id="rId4"/>
              </a:rPr>
              <a:t>https://en.wikipedia.org/wiki/Monty_Hall_problem</a:t>
            </a:r>
            <a:endParaRPr lang="en-US" sz="1800" dirty="0"/>
          </a:p>
          <a:p>
            <a:pPr marL="36900" indent="0" algn="r" rtl="1">
              <a:buNone/>
            </a:pPr>
            <a:r>
              <a:rPr lang="he-IL" sz="1800" b="1" u="sng" dirty="0"/>
              <a:t>גרפים</a:t>
            </a:r>
            <a:br>
              <a:rPr lang="en-US" sz="1800" b="1" u="sng" dirty="0"/>
            </a:br>
            <a:r>
              <a:rPr lang="he-IL" sz="1800" dirty="0"/>
              <a:t>ספריית </a:t>
            </a:r>
            <a:r>
              <a:rPr lang="en-US" sz="1800" dirty="0"/>
              <a:t>matplotlib</a:t>
            </a:r>
            <a:r>
              <a:rPr lang="he-IL" sz="1800" dirty="0"/>
              <a:t> - </a:t>
            </a:r>
            <a:r>
              <a:rPr lang="en-US" sz="1800" dirty="0">
                <a:hlinkClick r:id="rId5"/>
              </a:rPr>
              <a:t>https://matplotlib.org/stable/users/index</a:t>
            </a:r>
            <a:endParaRPr lang="en-US" sz="1800" dirty="0"/>
          </a:p>
          <a:p>
            <a:pPr marL="36900" indent="0" algn="r" rtl="1">
              <a:buNone/>
            </a:pPr>
            <a:endParaRPr lang="he-IL" sz="1800" dirty="0"/>
          </a:p>
          <a:p>
            <a:pPr marL="36900" indent="0" algn="r" rtl="1">
              <a:buNone/>
            </a:pPr>
            <a:endParaRPr lang="he-IL" sz="1800" dirty="0"/>
          </a:p>
          <a:p>
            <a:pPr marL="36900" indent="0" algn="r" rtl="1">
              <a:buNone/>
            </a:pPr>
            <a:endParaRPr lang="he-IL" sz="1800" dirty="0"/>
          </a:p>
          <a:p>
            <a:pPr marL="36900" indent="0" algn="r" rtl="1">
              <a:buNone/>
            </a:pPr>
            <a:endParaRPr lang="he-IL" sz="1800" dirty="0"/>
          </a:p>
        </p:txBody>
      </p:sp>
    </p:spTree>
    <p:extLst>
      <p:ext uri="{BB962C8B-B14F-4D97-AF65-F5344CB8AC3E}">
        <p14:creationId xmlns:p14="http://schemas.microsoft.com/office/powerpoint/2010/main" val="384790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r" rtl="1"/>
            <a:r>
              <a:rPr lang="he-IL" sz="5400" dirty="0">
                <a:latin typeface="Assistant" pitchFamily="2" charset="-79"/>
                <a:cs typeface="Assistant" pitchFamily="2" charset="-79"/>
              </a:rPr>
              <a:t>בעיית מונטי הול</a:t>
            </a:r>
            <a:endParaRPr lang="en-US" sz="4000" dirty="0">
              <a:latin typeface="Assistant" pitchFamily="2" charset="-79"/>
              <a:cs typeface="Assistant" pitchFamily="2" charset="-79"/>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85000" lnSpcReduction="10000"/>
          </a:bodyPr>
          <a:lstStyle/>
          <a:p>
            <a:pPr marL="36900" indent="0" algn="r" rtl="1">
              <a:buNone/>
            </a:pPr>
            <a:r>
              <a:rPr lang="he-IL" sz="2400" dirty="0"/>
              <a:t>בעיה בתורת ההסתברות. בפני המשתמש מציגים שלוש דלתות, מאחורי דלת אחת בלבד מופיע מכונית, ומאחורי שתי הדלתות הנותרות מופיע עזים. נאלץ המשתמש בתור התחלה לבחור באקראיות, אם יבחר במכונית ינצח אם יבחר בעז יפסיד.</a:t>
            </a:r>
          </a:p>
          <a:p>
            <a:pPr marL="36900" indent="0" algn="r" rtl="1">
              <a:buNone/>
            </a:pPr>
            <a:r>
              <a:rPr lang="he-IL" sz="2400" b="1" dirty="0"/>
              <a:t>הבעיה:</a:t>
            </a:r>
            <a:r>
              <a:rPr lang="he-IL" sz="2400" dirty="0"/>
              <a:t> לאחר שהמשתמש בחר באחת הדלתות, רק אחת מ2 הדלתות שהמשתמש לא בחר שקיים בהם עז יפתח. עכשיו נותר לבחור אם לדבוק בהחלטה המקורית או לבחור בדלת הנותרת.</a:t>
            </a:r>
          </a:p>
          <a:p>
            <a:pPr marL="36900" indent="0" algn="r" rtl="1">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7DE5-A457-33C5-666F-3E9B8CA185BC}"/>
              </a:ext>
            </a:extLst>
          </p:cNvPr>
          <p:cNvSpPr>
            <a:spLocks noGrp="1"/>
          </p:cNvSpPr>
          <p:nvPr>
            <p:ph type="title"/>
          </p:nvPr>
        </p:nvSpPr>
        <p:spPr>
          <a:xfrm>
            <a:off x="186271" y="-134859"/>
            <a:ext cx="11658600" cy="1257300"/>
          </a:xfrm>
        </p:spPr>
        <p:txBody>
          <a:bodyPr/>
          <a:lstStyle/>
          <a:p>
            <a:r>
              <a:rPr lang="he-IL" sz="4800" dirty="0">
                <a:latin typeface="Assistant" pitchFamily="2" charset="-79"/>
                <a:cs typeface="Assistant" pitchFamily="2" charset="-79"/>
              </a:rPr>
              <a:t>תיאור הסתברותי לפתרון הבעיה</a:t>
            </a:r>
            <a:endParaRPr lang="en-IL" dirty="0"/>
          </a:p>
        </p:txBody>
      </p:sp>
      <p:sp>
        <p:nvSpPr>
          <p:cNvPr id="14" name="Rectangle: Rounded Corners 13">
            <a:extLst>
              <a:ext uri="{FF2B5EF4-FFF2-40B4-BE49-F238E27FC236}">
                <a16:creationId xmlns:a16="http://schemas.microsoft.com/office/drawing/2014/main" id="{D0C2E6C0-F08E-E2AB-C8EF-A56C64D4FE14}"/>
              </a:ext>
            </a:extLst>
          </p:cNvPr>
          <p:cNvSpPr/>
          <p:nvPr/>
        </p:nvSpPr>
        <p:spPr>
          <a:xfrm>
            <a:off x="2357401" y="2369819"/>
            <a:ext cx="111633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מתחיל</a:t>
            </a:r>
            <a:endParaRPr lang="en-IL" sz="2000" dirty="0"/>
          </a:p>
        </p:txBody>
      </p:sp>
      <p:cxnSp>
        <p:nvCxnSpPr>
          <p:cNvPr id="16" name="Straight Connector 15">
            <a:extLst>
              <a:ext uri="{FF2B5EF4-FFF2-40B4-BE49-F238E27FC236}">
                <a16:creationId xmlns:a16="http://schemas.microsoft.com/office/drawing/2014/main" id="{2E608D86-B524-E10F-12F9-A4B9B4A3FCB1}"/>
              </a:ext>
            </a:extLst>
          </p:cNvPr>
          <p:cNvCxnSpPr>
            <a:cxnSpLocks/>
            <a:stCxn id="14" idx="2"/>
            <a:endCxn id="21" idx="0"/>
          </p:cNvCxnSpPr>
          <p:nvPr/>
        </p:nvCxnSpPr>
        <p:spPr>
          <a:xfrm flipH="1">
            <a:off x="902519" y="2727959"/>
            <a:ext cx="2013047" cy="50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1200DE-E6A9-D882-4C8D-F2C34E198956}"/>
              </a:ext>
            </a:extLst>
          </p:cNvPr>
          <p:cNvCxnSpPr>
            <a:cxnSpLocks/>
            <a:stCxn id="14" idx="2"/>
            <a:endCxn id="22" idx="0"/>
          </p:cNvCxnSpPr>
          <p:nvPr/>
        </p:nvCxnSpPr>
        <p:spPr>
          <a:xfrm flipH="1">
            <a:off x="2906000" y="2727959"/>
            <a:ext cx="9566" cy="513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B0A27D-767B-74DF-609F-E1A2BFDCB71C}"/>
              </a:ext>
            </a:extLst>
          </p:cNvPr>
          <p:cNvCxnSpPr>
            <a:cxnSpLocks/>
            <a:stCxn id="23" idx="0"/>
            <a:endCxn id="14" idx="2"/>
          </p:cNvCxnSpPr>
          <p:nvPr/>
        </p:nvCxnSpPr>
        <p:spPr>
          <a:xfrm flipH="1" flipV="1">
            <a:off x="2915566" y="2727959"/>
            <a:ext cx="1872285" cy="5063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23BCFD3-BED8-13CE-B02D-A95C2941EFA5}"/>
              </a:ext>
            </a:extLst>
          </p:cNvPr>
          <p:cNvSpPr/>
          <p:nvPr/>
        </p:nvSpPr>
        <p:spPr>
          <a:xfrm>
            <a:off x="344354" y="3234357"/>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מכונית</a:t>
            </a:r>
            <a:br>
              <a:rPr lang="en-US" sz="2000" dirty="0"/>
            </a:br>
            <a:r>
              <a:rPr lang="en-US" sz="2000" dirty="0"/>
              <a:t>1/3</a:t>
            </a:r>
            <a:endParaRPr lang="en-IL" sz="2000" dirty="0"/>
          </a:p>
        </p:txBody>
      </p:sp>
      <p:sp>
        <p:nvSpPr>
          <p:cNvPr id="22" name="Rectangle: Rounded Corners 21">
            <a:extLst>
              <a:ext uri="{FF2B5EF4-FFF2-40B4-BE49-F238E27FC236}">
                <a16:creationId xmlns:a16="http://schemas.microsoft.com/office/drawing/2014/main" id="{CF0CF132-9D7E-A9A4-8CC7-771F5F0DBB7F}"/>
              </a:ext>
            </a:extLst>
          </p:cNvPr>
          <p:cNvSpPr/>
          <p:nvPr/>
        </p:nvSpPr>
        <p:spPr>
          <a:xfrm>
            <a:off x="2347835" y="3241619"/>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עז 1</a:t>
            </a:r>
            <a:br>
              <a:rPr lang="en-US" sz="2000" dirty="0"/>
            </a:br>
            <a:r>
              <a:rPr lang="en-US" sz="2000" dirty="0"/>
              <a:t>1/3</a:t>
            </a:r>
            <a:endParaRPr lang="en-IL" sz="2000" dirty="0"/>
          </a:p>
        </p:txBody>
      </p:sp>
      <p:sp>
        <p:nvSpPr>
          <p:cNvPr id="23" name="Rectangle: Rounded Corners 22">
            <a:extLst>
              <a:ext uri="{FF2B5EF4-FFF2-40B4-BE49-F238E27FC236}">
                <a16:creationId xmlns:a16="http://schemas.microsoft.com/office/drawing/2014/main" id="{DFCAF106-666E-D8E4-AA36-A336A2739D16}"/>
              </a:ext>
            </a:extLst>
          </p:cNvPr>
          <p:cNvSpPr/>
          <p:nvPr/>
        </p:nvSpPr>
        <p:spPr>
          <a:xfrm>
            <a:off x="4229686" y="3234356"/>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עז 2</a:t>
            </a:r>
            <a:br>
              <a:rPr lang="en-US" sz="2000" dirty="0"/>
            </a:br>
            <a:r>
              <a:rPr lang="en-US" sz="2000" dirty="0"/>
              <a:t>1/3</a:t>
            </a:r>
            <a:endParaRPr lang="en-IL" sz="2000" dirty="0"/>
          </a:p>
        </p:txBody>
      </p:sp>
      <p:cxnSp>
        <p:nvCxnSpPr>
          <p:cNvPr id="26" name="Straight Connector 25">
            <a:extLst>
              <a:ext uri="{FF2B5EF4-FFF2-40B4-BE49-F238E27FC236}">
                <a16:creationId xmlns:a16="http://schemas.microsoft.com/office/drawing/2014/main" id="{4A16C25C-DF36-486B-243B-B2C65F120573}"/>
              </a:ext>
            </a:extLst>
          </p:cNvPr>
          <p:cNvCxnSpPr>
            <a:cxnSpLocks/>
            <a:stCxn id="21" idx="2"/>
            <a:endCxn id="37" idx="0"/>
          </p:cNvCxnSpPr>
          <p:nvPr/>
        </p:nvCxnSpPr>
        <p:spPr>
          <a:xfrm flipH="1">
            <a:off x="462564" y="3833216"/>
            <a:ext cx="439955" cy="554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98113C-DC73-E4C6-051C-9B59AF27B08E}"/>
              </a:ext>
            </a:extLst>
          </p:cNvPr>
          <p:cNvCxnSpPr>
            <a:cxnSpLocks/>
            <a:stCxn id="21" idx="2"/>
            <a:endCxn id="36" idx="0"/>
          </p:cNvCxnSpPr>
          <p:nvPr/>
        </p:nvCxnSpPr>
        <p:spPr>
          <a:xfrm>
            <a:off x="902519" y="3833216"/>
            <a:ext cx="463352" cy="55549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81D90FB-A825-F802-F667-20AF8296DC1E}"/>
              </a:ext>
            </a:extLst>
          </p:cNvPr>
          <p:cNvSpPr/>
          <p:nvPr/>
        </p:nvSpPr>
        <p:spPr>
          <a:xfrm>
            <a:off x="953768" y="4388706"/>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en-US" sz="1400" dirty="0"/>
              <a:t>0</a:t>
            </a:r>
            <a:endParaRPr lang="en-IL" sz="1400" dirty="0"/>
          </a:p>
        </p:txBody>
      </p:sp>
      <p:sp>
        <p:nvSpPr>
          <p:cNvPr id="37" name="Rectangle: Rounded Corners 36">
            <a:extLst>
              <a:ext uri="{FF2B5EF4-FFF2-40B4-BE49-F238E27FC236}">
                <a16:creationId xmlns:a16="http://schemas.microsoft.com/office/drawing/2014/main" id="{21759B8E-64C8-AD79-38E0-379C3F9C9041}"/>
              </a:ext>
            </a:extLst>
          </p:cNvPr>
          <p:cNvSpPr/>
          <p:nvPr/>
        </p:nvSpPr>
        <p:spPr>
          <a:xfrm>
            <a:off x="50461" y="4387640"/>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en-US" sz="1400" dirty="0"/>
              <a:t>1</a:t>
            </a:r>
            <a:endParaRPr lang="en-IL" sz="1400" dirty="0"/>
          </a:p>
        </p:txBody>
      </p:sp>
      <p:cxnSp>
        <p:nvCxnSpPr>
          <p:cNvPr id="52" name="Straight Connector 51">
            <a:extLst>
              <a:ext uri="{FF2B5EF4-FFF2-40B4-BE49-F238E27FC236}">
                <a16:creationId xmlns:a16="http://schemas.microsoft.com/office/drawing/2014/main" id="{5B1E1633-D182-E4C5-0472-463530EADEF0}"/>
              </a:ext>
            </a:extLst>
          </p:cNvPr>
          <p:cNvCxnSpPr>
            <a:cxnSpLocks/>
            <a:stCxn id="22" idx="2"/>
            <a:endCxn id="55" idx="0"/>
          </p:cNvCxnSpPr>
          <p:nvPr/>
        </p:nvCxnSpPr>
        <p:spPr>
          <a:xfrm flipH="1">
            <a:off x="2475126" y="3840478"/>
            <a:ext cx="430874" cy="54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A08345-9D62-6F30-E0B4-5C74C6F5F298}"/>
              </a:ext>
            </a:extLst>
          </p:cNvPr>
          <p:cNvCxnSpPr>
            <a:cxnSpLocks/>
            <a:stCxn id="22" idx="2"/>
            <a:endCxn id="54" idx="0"/>
          </p:cNvCxnSpPr>
          <p:nvPr/>
        </p:nvCxnSpPr>
        <p:spPr>
          <a:xfrm>
            <a:off x="2906000" y="3840478"/>
            <a:ext cx="483349" cy="535534"/>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43370C97-C2DE-5B24-0F1E-89F9BF888A0B}"/>
              </a:ext>
            </a:extLst>
          </p:cNvPr>
          <p:cNvSpPr/>
          <p:nvPr/>
        </p:nvSpPr>
        <p:spPr>
          <a:xfrm>
            <a:off x="2977246"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he-IL" sz="1400" dirty="0"/>
              <a:t>1</a:t>
            </a:r>
            <a:endParaRPr lang="en-IL" sz="1400" dirty="0"/>
          </a:p>
        </p:txBody>
      </p:sp>
      <p:sp>
        <p:nvSpPr>
          <p:cNvPr id="55" name="Rectangle: Rounded Corners 54">
            <a:extLst>
              <a:ext uri="{FF2B5EF4-FFF2-40B4-BE49-F238E27FC236}">
                <a16:creationId xmlns:a16="http://schemas.microsoft.com/office/drawing/2014/main" id="{D27AC2DC-E1BA-8268-EE93-4D2D6C1043D3}"/>
              </a:ext>
            </a:extLst>
          </p:cNvPr>
          <p:cNvSpPr/>
          <p:nvPr/>
        </p:nvSpPr>
        <p:spPr>
          <a:xfrm>
            <a:off x="2063023" y="4382566"/>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he-IL" sz="1400" dirty="0"/>
              <a:t>0</a:t>
            </a:r>
            <a:endParaRPr lang="en-IL" sz="1400" dirty="0"/>
          </a:p>
        </p:txBody>
      </p:sp>
      <p:cxnSp>
        <p:nvCxnSpPr>
          <p:cNvPr id="56" name="Straight Connector 55">
            <a:extLst>
              <a:ext uri="{FF2B5EF4-FFF2-40B4-BE49-F238E27FC236}">
                <a16:creationId xmlns:a16="http://schemas.microsoft.com/office/drawing/2014/main" id="{43A4DF2C-60C2-0B4E-541F-79530171EF31}"/>
              </a:ext>
            </a:extLst>
          </p:cNvPr>
          <p:cNvCxnSpPr>
            <a:cxnSpLocks/>
            <a:stCxn id="23" idx="2"/>
            <a:endCxn id="59" idx="0"/>
          </p:cNvCxnSpPr>
          <p:nvPr/>
        </p:nvCxnSpPr>
        <p:spPr>
          <a:xfrm flipH="1">
            <a:off x="4446721" y="3833215"/>
            <a:ext cx="341130" cy="542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906563-C9D8-1DAE-4096-2A5E68D52815}"/>
              </a:ext>
            </a:extLst>
          </p:cNvPr>
          <p:cNvCxnSpPr>
            <a:cxnSpLocks/>
            <a:stCxn id="23" idx="2"/>
            <a:endCxn id="58" idx="0"/>
          </p:cNvCxnSpPr>
          <p:nvPr/>
        </p:nvCxnSpPr>
        <p:spPr>
          <a:xfrm>
            <a:off x="4787851" y="3833215"/>
            <a:ext cx="558165" cy="54279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B713B059-6985-239E-2926-BD907C170906}"/>
              </a:ext>
            </a:extLst>
          </p:cNvPr>
          <p:cNvSpPr/>
          <p:nvPr/>
        </p:nvSpPr>
        <p:spPr>
          <a:xfrm>
            <a:off x="4933913"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he-IL" sz="1400" dirty="0"/>
              <a:t>1</a:t>
            </a:r>
            <a:endParaRPr lang="en-IL" sz="1400" dirty="0"/>
          </a:p>
        </p:txBody>
      </p:sp>
      <p:sp>
        <p:nvSpPr>
          <p:cNvPr id="59" name="Rectangle: Rounded Corners 58">
            <a:extLst>
              <a:ext uri="{FF2B5EF4-FFF2-40B4-BE49-F238E27FC236}">
                <a16:creationId xmlns:a16="http://schemas.microsoft.com/office/drawing/2014/main" id="{20284A08-673F-BFE7-762C-EF493903371A}"/>
              </a:ext>
            </a:extLst>
          </p:cNvPr>
          <p:cNvSpPr/>
          <p:nvPr/>
        </p:nvSpPr>
        <p:spPr>
          <a:xfrm>
            <a:off x="4034618"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he-IL" sz="1400" dirty="0"/>
              <a:t>0</a:t>
            </a:r>
            <a:endParaRPr lang="en-IL" sz="1400" dirty="0"/>
          </a:p>
        </p:txBody>
      </p:sp>
      <p:sp>
        <p:nvSpPr>
          <p:cNvPr id="164" name="Title 1">
            <a:extLst>
              <a:ext uri="{FF2B5EF4-FFF2-40B4-BE49-F238E27FC236}">
                <a16:creationId xmlns:a16="http://schemas.microsoft.com/office/drawing/2014/main" id="{DD5F3EEB-E5E8-B0E7-5204-160FB046E309}"/>
              </a:ext>
            </a:extLst>
          </p:cNvPr>
          <p:cNvSpPr txBox="1">
            <a:spLocks/>
          </p:cNvSpPr>
          <p:nvPr/>
        </p:nvSpPr>
        <p:spPr>
          <a:xfrm>
            <a:off x="1455151" y="1133871"/>
            <a:ext cx="2864156"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בלי החלפה</a:t>
            </a:r>
            <a:endParaRPr lang="en-IL" dirty="0"/>
          </a:p>
        </p:txBody>
      </p:sp>
      <p:sp>
        <p:nvSpPr>
          <p:cNvPr id="165" name="Title 1">
            <a:extLst>
              <a:ext uri="{FF2B5EF4-FFF2-40B4-BE49-F238E27FC236}">
                <a16:creationId xmlns:a16="http://schemas.microsoft.com/office/drawing/2014/main" id="{3A741E92-17CE-0330-9DF3-DADBE70EE4A0}"/>
              </a:ext>
            </a:extLst>
          </p:cNvPr>
          <p:cNvSpPr txBox="1">
            <a:spLocks/>
          </p:cNvSpPr>
          <p:nvPr/>
        </p:nvSpPr>
        <p:spPr>
          <a:xfrm>
            <a:off x="7881753" y="1132362"/>
            <a:ext cx="2864156"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עם החלפה</a:t>
            </a:r>
            <a:endParaRPr lang="en-IL" dirty="0"/>
          </a:p>
        </p:txBody>
      </p:sp>
      <p:sp>
        <p:nvSpPr>
          <p:cNvPr id="166" name="Title 1">
            <a:extLst>
              <a:ext uri="{FF2B5EF4-FFF2-40B4-BE49-F238E27FC236}">
                <a16:creationId xmlns:a16="http://schemas.microsoft.com/office/drawing/2014/main" id="{22A6EEE7-E0C7-064E-C29F-9D92B3D6FBD8}"/>
              </a:ext>
            </a:extLst>
          </p:cNvPr>
          <p:cNvSpPr txBox="1">
            <a:spLocks/>
          </p:cNvSpPr>
          <p:nvPr/>
        </p:nvSpPr>
        <p:spPr>
          <a:xfrm>
            <a:off x="344354" y="4712278"/>
            <a:ext cx="5210365"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sz="4800" dirty="0">
                <a:latin typeface="Assistant" pitchFamily="2" charset="-79"/>
                <a:cs typeface="Assistant" pitchFamily="2" charset="-79"/>
              </a:rPr>
              <a:t>הסיכוי לניצחון הוא </a:t>
            </a:r>
            <a:r>
              <a:rPr lang="en-US" sz="4800" dirty="0">
                <a:latin typeface="Assistant" pitchFamily="2" charset="-79"/>
                <a:cs typeface="Assistant" pitchFamily="2" charset="-79"/>
              </a:rPr>
              <a:t>1/3</a:t>
            </a:r>
            <a:endParaRPr lang="en-IL" dirty="0"/>
          </a:p>
        </p:txBody>
      </p:sp>
      <p:sp>
        <p:nvSpPr>
          <p:cNvPr id="167" name="Rectangle: Rounded Corners 166">
            <a:extLst>
              <a:ext uri="{FF2B5EF4-FFF2-40B4-BE49-F238E27FC236}">
                <a16:creationId xmlns:a16="http://schemas.microsoft.com/office/drawing/2014/main" id="{0083FB34-3326-1797-D32D-6CC548DF48C5}"/>
              </a:ext>
            </a:extLst>
          </p:cNvPr>
          <p:cNvSpPr/>
          <p:nvPr/>
        </p:nvSpPr>
        <p:spPr>
          <a:xfrm>
            <a:off x="8656589" y="2369819"/>
            <a:ext cx="1116330" cy="35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מתחיל</a:t>
            </a:r>
            <a:endParaRPr lang="en-IL" sz="2000" dirty="0"/>
          </a:p>
        </p:txBody>
      </p:sp>
      <p:cxnSp>
        <p:nvCxnSpPr>
          <p:cNvPr id="168" name="Straight Connector 167">
            <a:extLst>
              <a:ext uri="{FF2B5EF4-FFF2-40B4-BE49-F238E27FC236}">
                <a16:creationId xmlns:a16="http://schemas.microsoft.com/office/drawing/2014/main" id="{A9FFE948-FA3D-5DBA-AB45-F85E8CD91968}"/>
              </a:ext>
            </a:extLst>
          </p:cNvPr>
          <p:cNvCxnSpPr>
            <a:cxnSpLocks/>
            <a:stCxn id="167" idx="2"/>
            <a:endCxn id="171" idx="0"/>
          </p:cNvCxnSpPr>
          <p:nvPr/>
        </p:nvCxnSpPr>
        <p:spPr>
          <a:xfrm flipH="1">
            <a:off x="7201707" y="2727959"/>
            <a:ext cx="2013047" cy="506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C392ADA-1CE0-FAB1-4C18-5F9484F8639D}"/>
              </a:ext>
            </a:extLst>
          </p:cNvPr>
          <p:cNvCxnSpPr>
            <a:cxnSpLocks/>
            <a:stCxn id="167" idx="2"/>
            <a:endCxn id="172" idx="0"/>
          </p:cNvCxnSpPr>
          <p:nvPr/>
        </p:nvCxnSpPr>
        <p:spPr>
          <a:xfrm flipH="1">
            <a:off x="9205188" y="2727959"/>
            <a:ext cx="9566" cy="513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93F20A13-EF85-A129-2E92-0F449E8335F0}"/>
              </a:ext>
            </a:extLst>
          </p:cNvPr>
          <p:cNvCxnSpPr>
            <a:cxnSpLocks/>
            <a:stCxn id="173" idx="0"/>
            <a:endCxn id="167" idx="2"/>
          </p:cNvCxnSpPr>
          <p:nvPr/>
        </p:nvCxnSpPr>
        <p:spPr>
          <a:xfrm flipH="1" flipV="1">
            <a:off x="9214754" y="2727959"/>
            <a:ext cx="1872285" cy="506397"/>
          </a:xfrm>
          <a:prstGeom prst="line">
            <a:avLst/>
          </a:prstGeom>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30497997-0849-2A76-1D60-28B1FB32B0A2}"/>
              </a:ext>
            </a:extLst>
          </p:cNvPr>
          <p:cNvSpPr/>
          <p:nvPr/>
        </p:nvSpPr>
        <p:spPr>
          <a:xfrm>
            <a:off x="6643542" y="3234357"/>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מכונית</a:t>
            </a:r>
            <a:br>
              <a:rPr lang="en-US" sz="2000" dirty="0"/>
            </a:br>
            <a:r>
              <a:rPr lang="en-US" sz="2000" dirty="0"/>
              <a:t>1/3</a:t>
            </a:r>
            <a:endParaRPr lang="en-IL" sz="2000" dirty="0"/>
          </a:p>
        </p:txBody>
      </p:sp>
      <p:sp>
        <p:nvSpPr>
          <p:cNvPr id="172" name="Rectangle: Rounded Corners 171">
            <a:extLst>
              <a:ext uri="{FF2B5EF4-FFF2-40B4-BE49-F238E27FC236}">
                <a16:creationId xmlns:a16="http://schemas.microsoft.com/office/drawing/2014/main" id="{E254A1E8-72DE-52FB-5A97-28792627A10A}"/>
              </a:ext>
            </a:extLst>
          </p:cNvPr>
          <p:cNvSpPr/>
          <p:nvPr/>
        </p:nvSpPr>
        <p:spPr>
          <a:xfrm>
            <a:off x="8647023" y="3241619"/>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עז 1</a:t>
            </a:r>
            <a:br>
              <a:rPr lang="en-US" sz="2000" dirty="0"/>
            </a:br>
            <a:r>
              <a:rPr lang="en-US" sz="2000" dirty="0"/>
              <a:t>1/3</a:t>
            </a:r>
            <a:endParaRPr lang="en-IL" sz="2000" dirty="0"/>
          </a:p>
        </p:txBody>
      </p:sp>
      <p:sp>
        <p:nvSpPr>
          <p:cNvPr id="173" name="Rectangle: Rounded Corners 172">
            <a:extLst>
              <a:ext uri="{FF2B5EF4-FFF2-40B4-BE49-F238E27FC236}">
                <a16:creationId xmlns:a16="http://schemas.microsoft.com/office/drawing/2014/main" id="{1E4C0378-D892-DE1D-8CBB-CAF67139214F}"/>
              </a:ext>
            </a:extLst>
          </p:cNvPr>
          <p:cNvSpPr/>
          <p:nvPr/>
        </p:nvSpPr>
        <p:spPr>
          <a:xfrm>
            <a:off x="10528874" y="3234356"/>
            <a:ext cx="1116330" cy="598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000" dirty="0"/>
              <a:t>עז 2</a:t>
            </a:r>
            <a:br>
              <a:rPr lang="en-US" sz="2000" dirty="0"/>
            </a:br>
            <a:r>
              <a:rPr lang="en-US" sz="2000" dirty="0"/>
              <a:t>1/3</a:t>
            </a:r>
            <a:endParaRPr lang="en-IL" sz="2000" dirty="0"/>
          </a:p>
        </p:txBody>
      </p:sp>
      <p:cxnSp>
        <p:nvCxnSpPr>
          <p:cNvPr id="174" name="Straight Connector 173">
            <a:extLst>
              <a:ext uri="{FF2B5EF4-FFF2-40B4-BE49-F238E27FC236}">
                <a16:creationId xmlns:a16="http://schemas.microsoft.com/office/drawing/2014/main" id="{84EB1A9C-10D0-900E-6687-3B9FBFED308F}"/>
              </a:ext>
            </a:extLst>
          </p:cNvPr>
          <p:cNvCxnSpPr>
            <a:cxnSpLocks/>
            <a:stCxn id="171" idx="2"/>
            <a:endCxn id="177" idx="0"/>
          </p:cNvCxnSpPr>
          <p:nvPr/>
        </p:nvCxnSpPr>
        <p:spPr>
          <a:xfrm flipH="1">
            <a:off x="6761752" y="3833216"/>
            <a:ext cx="439955" cy="539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34E1437-98C6-19D2-7B4F-84F5E0119F70}"/>
              </a:ext>
            </a:extLst>
          </p:cNvPr>
          <p:cNvCxnSpPr>
            <a:cxnSpLocks/>
            <a:stCxn id="171" idx="2"/>
            <a:endCxn id="176" idx="0"/>
          </p:cNvCxnSpPr>
          <p:nvPr/>
        </p:nvCxnSpPr>
        <p:spPr>
          <a:xfrm>
            <a:off x="7201707" y="3833216"/>
            <a:ext cx="463352" cy="54025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Rectangle: Rounded Corners 175">
            <a:extLst>
              <a:ext uri="{FF2B5EF4-FFF2-40B4-BE49-F238E27FC236}">
                <a16:creationId xmlns:a16="http://schemas.microsoft.com/office/drawing/2014/main" id="{65278D15-AC87-075C-A616-39C309521F27}"/>
              </a:ext>
            </a:extLst>
          </p:cNvPr>
          <p:cNvSpPr/>
          <p:nvPr/>
        </p:nvSpPr>
        <p:spPr>
          <a:xfrm>
            <a:off x="7252956" y="4373466"/>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en-US" sz="1400" dirty="0"/>
              <a:t>1</a:t>
            </a:r>
            <a:endParaRPr lang="en-IL" sz="1400" dirty="0"/>
          </a:p>
        </p:txBody>
      </p:sp>
      <p:sp>
        <p:nvSpPr>
          <p:cNvPr id="177" name="Rectangle: Rounded Corners 176">
            <a:extLst>
              <a:ext uri="{FF2B5EF4-FFF2-40B4-BE49-F238E27FC236}">
                <a16:creationId xmlns:a16="http://schemas.microsoft.com/office/drawing/2014/main" id="{C6E8176D-6A4D-CDAC-B532-F43CE56181F6}"/>
              </a:ext>
            </a:extLst>
          </p:cNvPr>
          <p:cNvSpPr/>
          <p:nvPr/>
        </p:nvSpPr>
        <p:spPr>
          <a:xfrm>
            <a:off x="6349649" y="4372400"/>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en-US" sz="1400" dirty="0"/>
              <a:t>0</a:t>
            </a:r>
            <a:endParaRPr lang="en-IL" sz="1400" dirty="0"/>
          </a:p>
        </p:txBody>
      </p:sp>
      <p:cxnSp>
        <p:nvCxnSpPr>
          <p:cNvPr id="178" name="Straight Connector 177">
            <a:extLst>
              <a:ext uri="{FF2B5EF4-FFF2-40B4-BE49-F238E27FC236}">
                <a16:creationId xmlns:a16="http://schemas.microsoft.com/office/drawing/2014/main" id="{B8D68766-7009-9CCD-D976-49E7E085E2B1}"/>
              </a:ext>
            </a:extLst>
          </p:cNvPr>
          <p:cNvCxnSpPr>
            <a:cxnSpLocks/>
            <a:stCxn id="172" idx="2"/>
            <a:endCxn id="181" idx="0"/>
          </p:cNvCxnSpPr>
          <p:nvPr/>
        </p:nvCxnSpPr>
        <p:spPr>
          <a:xfrm flipH="1">
            <a:off x="8774314" y="3840478"/>
            <a:ext cx="430874" cy="534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A65379C-5AD3-869D-46CB-F107B602CD35}"/>
              </a:ext>
            </a:extLst>
          </p:cNvPr>
          <p:cNvCxnSpPr>
            <a:cxnSpLocks/>
            <a:stCxn id="172" idx="2"/>
            <a:endCxn id="180" idx="0"/>
          </p:cNvCxnSpPr>
          <p:nvPr/>
        </p:nvCxnSpPr>
        <p:spPr>
          <a:xfrm>
            <a:off x="9205188" y="3840478"/>
            <a:ext cx="483349" cy="527914"/>
          </a:xfrm>
          <a:prstGeom prst="line">
            <a:avLst/>
          </a:prstGeom>
        </p:spPr>
        <p:style>
          <a:lnRef idx="1">
            <a:schemeClr val="accent1"/>
          </a:lnRef>
          <a:fillRef idx="0">
            <a:schemeClr val="accent1"/>
          </a:fillRef>
          <a:effectRef idx="0">
            <a:schemeClr val="accent1"/>
          </a:effectRef>
          <a:fontRef idx="minor">
            <a:schemeClr val="tx1"/>
          </a:fontRef>
        </p:style>
      </p:cxnSp>
      <p:sp>
        <p:nvSpPr>
          <p:cNvPr id="180" name="Rectangle: Rounded Corners 179">
            <a:extLst>
              <a:ext uri="{FF2B5EF4-FFF2-40B4-BE49-F238E27FC236}">
                <a16:creationId xmlns:a16="http://schemas.microsoft.com/office/drawing/2014/main" id="{61E45A2C-A341-73EC-B267-158BC41DBC46}"/>
              </a:ext>
            </a:extLst>
          </p:cNvPr>
          <p:cNvSpPr/>
          <p:nvPr/>
        </p:nvSpPr>
        <p:spPr>
          <a:xfrm>
            <a:off x="9276434" y="436839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en-US" sz="1400" dirty="0"/>
              <a:t>0</a:t>
            </a:r>
            <a:endParaRPr lang="en-IL" sz="1400" dirty="0"/>
          </a:p>
        </p:txBody>
      </p:sp>
      <p:sp>
        <p:nvSpPr>
          <p:cNvPr id="181" name="Rectangle: Rounded Corners 180">
            <a:extLst>
              <a:ext uri="{FF2B5EF4-FFF2-40B4-BE49-F238E27FC236}">
                <a16:creationId xmlns:a16="http://schemas.microsoft.com/office/drawing/2014/main" id="{F2248F1B-4C3F-7D28-49C5-D0C3EFD969AB}"/>
              </a:ext>
            </a:extLst>
          </p:cNvPr>
          <p:cNvSpPr/>
          <p:nvPr/>
        </p:nvSpPr>
        <p:spPr>
          <a:xfrm>
            <a:off x="8362211" y="4374946"/>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en-US" sz="1400" dirty="0"/>
              <a:t>1</a:t>
            </a:r>
            <a:endParaRPr lang="en-IL" sz="1400" dirty="0"/>
          </a:p>
        </p:txBody>
      </p:sp>
      <p:cxnSp>
        <p:nvCxnSpPr>
          <p:cNvPr id="182" name="Straight Connector 181">
            <a:extLst>
              <a:ext uri="{FF2B5EF4-FFF2-40B4-BE49-F238E27FC236}">
                <a16:creationId xmlns:a16="http://schemas.microsoft.com/office/drawing/2014/main" id="{D90ABBBC-D72D-4497-7DD4-36935F96616A}"/>
              </a:ext>
            </a:extLst>
          </p:cNvPr>
          <p:cNvCxnSpPr>
            <a:cxnSpLocks/>
            <a:stCxn id="173" idx="2"/>
            <a:endCxn id="185" idx="0"/>
          </p:cNvCxnSpPr>
          <p:nvPr/>
        </p:nvCxnSpPr>
        <p:spPr>
          <a:xfrm flipH="1">
            <a:off x="10745909" y="3833215"/>
            <a:ext cx="341130" cy="542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D33E609-650E-FCE7-488D-EBB71850B8FA}"/>
              </a:ext>
            </a:extLst>
          </p:cNvPr>
          <p:cNvCxnSpPr>
            <a:cxnSpLocks/>
            <a:stCxn id="173" idx="2"/>
            <a:endCxn id="184" idx="0"/>
          </p:cNvCxnSpPr>
          <p:nvPr/>
        </p:nvCxnSpPr>
        <p:spPr>
          <a:xfrm>
            <a:off x="11087039" y="3833215"/>
            <a:ext cx="558165" cy="542797"/>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tangle: Rounded Corners 183">
            <a:extLst>
              <a:ext uri="{FF2B5EF4-FFF2-40B4-BE49-F238E27FC236}">
                <a16:creationId xmlns:a16="http://schemas.microsoft.com/office/drawing/2014/main" id="{B23E20FA-B90C-3A60-49B7-880D291CA764}"/>
              </a:ext>
            </a:extLst>
          </p:cNvPr>
          <p:cNvSpPr/>
          <p:nvPr/>
        </p:nvSpPr>
        <p:spPr>
          <a:xfrm>
            <a:off x="11233101"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עז</a:t>
            </a:r>
            <a:br>
              <a:rPr lang="en-US" sz="1400" dirty="0"/>
            </a:br>
            <a:r>
              <a:rPr lang="en-US" sz="1400" dirty="0"/>
              <a:t>0</a:t>
            </a:r>
            <a:endParaRPr lang="en-IL" sz="1400" dirty="0"/>
          </a:p>
        </p:txBody>
      </p:sp>
      <p:sp>
        <p:nvSpPr>
          <p:cNvPr id="185" name="Rectangle: Rounded Corners 184">
            <a:extLst>
              <a:ext uri="{FF2B5EF4-FFF2-40B4-BE49-F238E27FC236}">
                <a16:creationId xmlns:a16="http://schemas.microsoft.com/office/drawing/2014/main" id="{D6180FD8-685D-E36C-1655-19EBA7A37E48}"/>
              </a:ext>
            </a:extLst>
          </p:cNvPr>
          <p:cNvSpPr/>
          <p:nvPr/>
        </p:nvSpPr>
        <p:spPr>
          <a:xfrm>
            <a:off x="10333806" y="4376012"/>
            <a:ext cx="824206" cy="38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400" dirty="0"/>
              <a:t>מכונית</a:t>
            </a:r>
            <a:br>
              <a:rPr lang="en-US" sz="1400" dirty="0"/>
            </a:br>
            <a:r>
              <a:rPr lang="en-US" sz="1400" dirty="0"/>
              <a:t>1</a:t>
            </a:r>
            <a:endParaRPr lang="en-IL" sz="1400" dirty="0"/>
          </a:p>
        </p:txBody>
      </p:sp>
      <p:sp>
        <p:nvSpPr>
          <p:cNvPr id="186" name="Title 1">
            <a:extLst>
              <a:ext uri="{FF2B5EF4-FFF2-40B4-BE49-F238E27FC236}">
                <a16:creationId xmlns:a16="http://schemas.microsoft.com/office/drawing/2014/main" id="{0B8C4EE9-41A8-8665-3989-047B54C736FE}"/>
              </a:ext>
            </a:extLst>
          </p:cNvPr>
          <p:cNvSpPr txBox="1">
            <a:spLocks/>
          </p:cNvSpPr>
          <p:nvPr/>
        </p:nvSpPr>
        <p:spPr>
          <a:xfrm>
            <a:off x="6643542" y="4712278"/>
            <a:ext cx="5210365"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he-IL" sz="4800" dirty="0">
                <a:latin typeface="Assistant" pitchFamily="2" charset="-79"/>
                <a:cs typeface="Assistant" pitchFamily="2" charset="-79"/>
              </a:rPr>
              <a:t>הסיכוי לניצחון הוא </a:t>
            </a:r>
            <a:r>
              <a:rPr lang="en-US" sz="4800" dirty="0">
                <a:latin typeface="Assistant" pitchFamily="2" charset="-79"/>
                <a:cs typeface="Assistant" pitchFamily="2" charset="-79"/>
              </a:rPr>
              <a:t>2/3</a:t>
            </a:r>
            <a:endParaRPr lang="en-IL" dirty="0"/>
          </a:p>
        </p:txBody>
      </p:sp>
      <p:cxnSp>
        <p:nvCxnSpPr>
          <p:cNvPr id="188" name="Straight Connector 187">
            <a:extLst>
              <a:ext uri="{FF2B5EF4-FFF2-40B4-BE49-F238E27FC236}">
                <a16:creationId xmlns:a16="http://schemas.microsoft.com/office/drawing/2014/main" id="{58EDAC8C-D3F4-38DB-092F-D309231C0401}"/>
              </a:ext>
            </a:extLst>
          </p:cNvPr>
          <p:cNvCxnSpPr>
            <a:cxnSpLocks/>
          </p:cNvCxnSpPr>
          <p:nvPr/>
        </p:nvCxnSpPr>
        <p:spPr>
          <a:xfrm>
            <a:off x="6015571" y="957102"/>
            <a:ext cx="70543" cy="572563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60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4F7F8-1FB1-E9EC-6CDC-7E18B82E05C5}"/>
              </a:ext>
            </a:extLst>
          </p:cNvPr>
          <p:cNvSpPr>
            <a:spLocks noGrp="1"/>
          </p:cNvSpPr>
          <p:nvPr>
            <p:ph idx="1"/>
          </p:nvPr>
        </p:nvSpPr>
        <p:spPr/>
        <p:txBody>
          <a:bodyPr>
            <a:normAutofit/>
          </a:bodyPr>
          <a:lstStyle/>
          <a:p>
            <a:pPr marL="36900" indent="0" algn="r" rtl="1">
              <a:buNone/>
            </a:pPr>
            <a:r>
              <a:rPr lang="he-IL" dirty="0"/>
              <a:t>במערכת שלנו, עשינו סימולציית משחק לבעיית מונטי הול.</a:t>
            </a:r>
            <a:br>
              <a:rPr lang="en-US" dirty="0"/>
            </a:br>
            <a:r>
              <a:rPr lang="he-IL" dirty="0"/>
              <a:t>השתמשנו בארכיטקטורת </a:t>
            </a:r>
            <a:r>
              <a:rPr lang="en-US" dirty="0"/>
              <a:t>MVC</a:t>
            </a:r>
            <a:r>
              <a:rPr lang="he-IL" dirty="0"/>
              <a:t>, ובשביל הוויזואליזציה בספריית </a:t>
            </a:r>
            <a:r>
              <a:rPr lang="en-US" dirty="0"/>
              <a:t>tkinter</a:t>
            </a:r>
            <a:r>
              <a:rPr lang="he-IL" dirty="0"/>
              <a:t>. </a:t>
            </a:r>
            <a:br>
              <a:rPr lang="en-US" dirty="0"/>
            </a:br>
            <a:r>
              <a:rPr lang="he-IL" dirty="0"/>
              <a:t>במחלקה </a:t>
            </a:r>
            <a:r>
              <a:rPr lang="en-US" dirty="0"/>
              <a:t>GameModel</a:t>
            </a:r>
            <a:r>
              <a:rPr lang="he-IL" dirty="0"/>
              <a:t> קיים האלגוריתם של ה-</a:t>
            </a:r>
            <a:r>
              <a:rPr lang="en-US" dirty="0"/>
              <a:t>Monty Hall</a:t>
            </a:r>
            <a:r>
              <a:rPr lang="he-IL" dirty="0"/>
              <a:t>.</a:t>
            </a:r>
            <a:br>
              <a:rPr lang="en-US" dirty="0"/>
            </a:br>
            <a:r>
              <a:rPr lang="he-IL" dirty="0"/>
              <a:t>במחלקה</a:t>
            </a:r>
            <a:r>
              <a:rPr lang="en-US" dirty="0"/>
              <a:t>GameView </a:t>
            </a:r>
            <a:r>
              <a:rPr lang="he-IL" dirty="0"/>
              <a:t> קיימים האובייקטים שמופיעים על המסך, בעת לחיצה על כפתור מסוים, ה-</a:t>
            </a:r>
            <a:r>
              <a:rPr lang="en-US" dirty="0"/>
              <a:t>Controller</a:t>
            </a:r>
            <a:r>
              <a:rPr lang="he-IL" dirty="0"/>
              <a:t> מקבל פקודה להעביר ל</a:t>
            </a:r>
            <a:r>
              <a:rPr lang="en-US" dirty="0"/>
              <a:t>GameModel</a:t>
            </a:r>
            <a:r>
              <a:rPr lang="he-IL" dirty="0"/>
              <a:t>, ה-</a:t>
            </a:r>
            <a:r>
              <a:rPr lang="en-US" dirty="0"/>
              <a:t>GameModel</a:t>
            </a:r>
            <a:r>
              <a:rPr lang="he-IL" dirty="0"/>
              <a:t> מעבד את הבקשה ומחזיר תגובה ל</a:t>
            </a:r>
            <a:r>
              <a:rPr lang="en-US" dirty="0"/>
              <a:t>Controller</a:t>
            </a:r>
            <a:r>
              <a:rPr lang="he-IL" dirty="0"/>
              <a:t> שמעביר הודעה ל</a:t>
            </a:r>
            <a:r>
              <a:rPr lang="en-US" dirty="0"/>
              <a:t>GameView</a:t>
            </a:r>
            <a:r>
              <a:rPr lang="he-IL" dirty="0"/>
              <a:t>.</a:t>
            </a:r>
          </a:p>
        </p:txBody>
      </p:sp>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מימוש בעיית מונטי הול במערכת שלנו</a:t>
            </a:r>
            <a:endParaRPr lang="en-IL" dirty="0"/>
          </a:p>
        </p:txBody>
      </p:sp>
    </p:spTree>
    <p:extLst>
      <p:ext uri="{BB962C8B-B14F-4D97-AF65-F5344CB8AC3E}">
        <p14:creationId xmlns:p14="http://schemas.microsoft.com/office/powerpoint/2010/main" val="428842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4F7F8-1FB1-E9EC-6CDC-7E18B82E05C5}"/>
              </a:ext>
            </a:extLst>
          </p:cNvPr>
          <p:cNvSpPr>
            <a:spLocks noGrp="1"/>
          </p:cNvSpPr>
          <p:nvPr>
            <p:ph idx="1"/>
          </p:nvPr>
        </p:nvSpPr>
        <p:spPr/>
        <p:txBody>
          <a:bodyPr>
            <a:normAutofit/>
          </a:bodyPr>
          <a:lstStyle/>
          <a:p>
            <a:pPr marL="36900" indent="0" algn="r" rtl="1">
              <a:buNone/>
            </a:pPr>
            <a:r>
              <a:rPr lang="he-IL" dirty="0"/>
              <a:t>השחקן יכול לבחור מבין 3 הדלתות באופן ידני, לאחר מכן המערכת תראה לו היכן קיים עז במקום שהוא לא בחר.</a:t>
            </a:r>
            <a:br>
              <a:rPr lang="en-US" dirty="0"/>
            </a:br>
            <a:r>
              <a:rPr lang="he-IL" dirty="0"/>
              <a:t>עכשיו, יש לו 3 אופציות במערכת שלנו:</a:t>
            </a:r>
            <a:br>
              <a:rPr lang="en-US" dirty="0"/>
            </a:br>
            <a:r>
              <a:rPr lang="he-IL" dirty="0"/>
              <a:t>א. להישאר עם בחירתו הראשונה</a:t>
            </a:r>
            <a:br>
              <a:rPr lang="en-US" dirty="0"/>
            </a:br>
            <a:r>
              <a:rPr lang="he-IL" dirty="0"/>
              <a:t>ב. לבחור את הדלת הנותרת</a:t>
            </a:r>
            <a:br>
              <a:rPr lang="en-US" dirty="0"/>
            </a:br>
            <a:r>
              <a:rPr lang="he-IL" dirty="0"/>
              <a:t>ג. לתת למחשב לבחור באופן רנדומלי מבין הדלת הראשונה שבחרנו לדלת הנותרת</a:t>
            </a:r>
          </a:p>
        </p:txBody>
      </p:sp>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פתרון בעיית מונטי הול - שחקן נגד מחשב</a:t>
            </a:r>
            <a:endParaRPr lang="en-IL" dirty="0"/>
          </a:p>
        </p:txBody>
      </p:sp>
    </p:spTree>
    <p:extLst>
      <p:ext uri="{BB962C8B-B14F-4D97-AF65-F5344CB8AC3E}">
        <p14:creationId xmlns:p14="http://schemas.microsoft.com/office/powerpoint/2010/main" val="204224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4F7F8-1FB1-E9EC-6CDC-7E18B82E05C5}"/>
              </a:ext>
            </a:extLst>
          </p:cNvPr>
          <p:cNvSpPr>
            <a:spLocks noGrp="1"/>
          </p:cNvSpPr>
          <p:nvPr>
            <p:ph idx="1"/>
          </p:nvPr>
        </p:nvSpPr>
        <p:spPr/>
        <p:txBody>
          <a:bodyPr/>
          <a:lstStyle/>
          <a:p>
            <a:pPr marL="36900" indent="0" algn="r" rtl="1">
              <a:buNone/>
            </a:pPr>
            <a:r>
              <a:rPr lang="he-IL" dirty="0"/>
              <a:t>קיים גם אופציה לתת למחשב לשחק, לרשום כמות איטרציות,</a:t>
            </a:r>
            <a:br>
              <a:rPr lang="en-US" dirty="0"/>
            </a:br>
            <a:r>
              <a:rPr lang="he-IL" dirty="0"/>
              <a:t>עם אפשרות בכל איטרציה להחליף דלת או לא, או שבאופן אקראי ישתנה הבחירה אם להחליף דלת בכל איטרציה.</a:t>
            </a:r>
            <a:br>
              <a:rPr lang="en-US" dirty="0"/>
            </a:br>
            <a:r>
              <a:rPr lang="he-IL" dirty="0"/>
              <a:t>תוך כדי נראה את הסטטיסטיקה ונראה שכאשר מחליפים דלת הסיכוי לנצח גבוה!</a:t>
            </a:r>
          </a:p>
        </p:txBody>
      </p:sp>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פתרון בעיית מונטי הול – מחשב נגד מחשב</a:t>
            </a:r>
            <a:endParaRPr lang="en-IL" dirty="0"/>
          </a:p>
        </p:txBody>
      </p:sp>
    </p:spTree>
    <p:extLst>
      <p:ext uri="{BB962C8B-B14F-4D97-AF65-F5344CB8AC3E}">
        <p14:creationId xmlns:p14="http://schemas.microsoft.com/office/powerpoint/2010/main" val="257277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דוגמאות מהסימולציה – שחקן נגד מחשב</a:t>
            </a:r>
            <a:endParaRPr lang="en-IL" dirty="0"/>
          </a:p>
        </p:txBody>
      </p:sp>
      <p:sp>
        <p:nvSpPr>
          <p:cNvPr id="4" name="Content Placeholder 3">
            <a:extLst>
              <a:ext uri="{FF2B5EF4-FFF2-40B4-BE49-F238E27FC236}">
                <a16:creationId xmlns:a16="http://schemas.microsoft.com/office/drawing/2014/main" id="{768E069D-762F-9247-9B1D-B8947FF4B651}"/>
              </a:ext>
            </a:extLst>
          </p:cNvPr>
          <p:cNvSpPr>
            <a:spLocks noGrp="1"/>
          </p:cNvSpPr>
          <p:nvPr>
            <p:ph idx="1"/>
          </p:nvPr>
        </p:nvSpPr>
        <p:spPr>
          <a:xfrm>
            <a:off x="7604704" y="1408265"/>
            <a:ext cx="3068437" cy="422910"/>
          </a:xfrm>
        </p:spPr>
        <p:txBody>
          <a:bodyPr>
            <a:normAutofit fontScale="92500"/>
          </a:bodyPr>
          <a:lstStyle/>
          <a:p>
            <a:pPr marL="36900" indent="0" algn="r" rtl="1">
              <a:buNone/>
            </a:pPr>
            <a:r>
              <a:rPr lang="he-IL" dirty="0"/>
              <a:t>ראשית השחקן בוחר דלת</a:t>
            </a:r>
            <a:endParaRPr lang="en-IL" dirty="0"/>
          </a:p>
        </p:txBody>
      </p:sp>
      <p:sp>
        <p:nvSpPr>
          <p:cNvPr id="14" name="Content Placeholder 3">
            <a:extLst>
              <a:ext uri="{FF2B5EF4-FFF2-40B4-BE49-F238E27FC236}">
                <a16:creationId xmlns:a16="http://schemas.microsoft.com/office/drawing/2014/main" id="{A5FE8E60-77C6-78E1-028F-14DEB03F5E11}"/>
              </a:ext>
            </a:extLst>
          </p:cNvPr>
          <p:cNvSpPr txBox="1">
            <a:spLocks/>
          </p:cNvSpPr>
          <p:nvPr/>
        </p:nvSpPr>
        <p:spPr>
          <a:xfrm>
            <a:off x="1579816" y="1408265"/>
            <a:ext cx="3068437" cy="422910"/>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rtl="1">
              <a:buFont typeface="Wingdings 2" charset="2"/>
              <a:buNone/>
            </a:pPr>
            <a:r>
              <a:rPr lang="he-IL" dirty="0"/>
              <a:t>לאחר מכן, יוצג לו היכן העז</a:t>
            </a:r>
            <a:endParaRPr lang="en-IL" dirty="0"/>
          </a:p>
        </p:txBody>
      </p:sp>
      <p:pic>
        <p:nvPicPr>
          <p:cNvPr id="7" name="Picture 6">
            <a:extLst>
              <a:ext uri="{FF2B5EF4-FFF2-40B4-BE49-F238E27FC236}">
                <a16:creationId xmlns:a16="http://schemas.microsoft.com/office/drawing/2014/main" id="{54B0AEBB-2E67-3DE5-D218-227A5C455102}"/>
              </a:ext>
            </a:extLst>
          </p:cNvPr>
          <p:cNvPicPr>
            <a:picLocks noChangeAspect="1"/>
          </p:cNvPicPr>
          <p:nvPr/>
        </p:nvPicPr>
        <p:blipFill>
          <a:blip r:embed="rId2"/>
          <a:stretch>
            <a:fillRect/>
          </a:stretch>
        </p:blipFill>
        <p:spPr>
          <a:xfrm>
            <a:off x="6441107" y="2405050"/>
            <a:ext cx="5395632" cy="4125583"/>
          </a:xfrm>
          <a:prstGeom prst="rect">
            <a:avLst/>
          </a:prstGeom>
        </p:spPr>
      </p:pic>
      <p:pic>
        <p:nvPicPr>
          <p:cNvPr id="10" name="Picture 9">
            <a:extLst>
              <a:ext uri="{FF2B5EF4-FFF2-40B4-BE49-F238E27FC236}">
                <a16:creationId xmlns:a16="http://schemas.microsoft.com/office/drawing/2014/main" id="{65580BE3-815F-FF86-DAA2-E38F81E532FE}"/>
              </a:ext>
            </a:extLst>
          </p:cNvPr>
          <p:cNvPicPr>
            <a:picLocks noChangeAspect="1"/>
          </p:cNvPicPr>
          <p:nvPr/>
        </p:nvPicPr>
        <p:blipFill>
          <a:blip r:embed="rId3"/>
          <a:stretch>
            <a:fillRect/>
          </a:stretch>
        </p:blipFill>
        <p:spPr>
          <a:xfrm>
            <a:off x="355261" y="2405050"/>
            <a:ext cx="5517548" cy="4125583"/>
          </a:xfrm>
          <a:prstGeom prst="rect">
            <a:avLst/>
          </a:prstGeom>
        </p:spPr>
      </p:pic>
    </p:spTree>
    <p:extLst>
      <p:ext uri="{BB962C8B-B14F-4D97-AF65-F5344CB8AC3E}">
        <p14:creationId xmlns:p14="http://schemas.microsoft.com/office/powerpoint/2010/main" val="149010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B78EE1-BA6F-9279-46A2-66933D6A8683}"/>
              </a:ext>
            </a:extLst>
          </p:cNvPr>
          <p:cNvSpPr txBox="1">
            <a:spLocks/>
          </p:cNvSpPr>
          <p:nvPr/>
        </p:nvSpPr>
        <p:spPr>
          <a:xfrm>
            <a:off x="571500" y="0"/>
            <a:ext cx="11087100"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דוגמאות מהסימולציה – שחקן נגד מחשב - המשך</a:t>
            </a:r>
            <a:endParaRPr lang="en-IL" dirty="0"/>
          </a:p>
        </p:txBody>
      </p:sp>
      <p:sp>
        <p:nvSpPr>
          <p:cNvPr id="4" name="Content Placeholder 3">
            <a:extLst>
              <a:ext uri="{FF2B5EF4-FFF2-40B4-BE49-F238E27FC236}">
                <a16:creationId xmlns:a16="http://schemas.microsoft.com/office/drawing/2014/main" id="{768E069D-762F-9247-9B1D-B8947FF4B651}"/>
              </a:ext>
            </a:extLst>
          </p:cNvPr>
          <p:cNvSpPr>
            <a:spLocks noGrp="1"/>
          </p:cNvSpPr>
          <p:nvPr>
            <p:ph idx="1"/>
          </p:nvPr>
        </p:nvSpPr>
        <p:spPr>
          <a:xfrm>
            <a:off x="8954367" y="1408264"/>
            <a:ext cx="3068437" cy="1456855"/>
          </a:xfrm>
        </p:spPr>
        <p:txBody>
          <a:bodyPr>
            <a:normAutofit/>
          </a:bodyPr>
          <a:lstStyle/>
          <a:p>
            <a:pPr marL="36900" indent="0" algn="r" rtl="1">
              <a:buNone/>
            </a:pPr>
            <a:r>
              <a:rPr lang="he-IL" dirty="0"/>
              <a:t>נשנה את בחירתנו</a:t>
            </a:r>
            <a:br>
              <a:rPr lang="en-US" dirty="0"/>
            </a:br>
            <a:r>
              <a:rPr lang="he-IL" dirty="0"/>
              <a:t>לאחר מכן, יוצג לו את תוצאת המשחק</a:t>
            </a:r>
            <a:endParaRPr lang="en-IL" dirty="0"/>
          </a:p>
          <a:p>
            <a:pPr marL="36900" indent="0" algn="r" rtl="1">
              <a:buNone/>
            </a:pPr>
            <a:endParaRPr lang="en-IL" dirty="0"/>
          </a:p>
        </p:txBody>
      </p:sp>
      <p:sp>
        <p:nvSpPr>
          <p:cNvPr id="5" name="Content Placeholder 3">
            <a:extLst>
              <a:ext uri="{FF2B5EF4-FFF2-40B4-BE49-F238E27FC236}">
                <a16:creationId xmlns:a16="http://schemas.microsoft.com/office/drawing/2014/main" id="{BCACDE80-50E5-6DB7-D1E3-216C98376DBA}"/>
              </a:ext>
            </a:extLst>
          </p:cNvPr>
          <p:cNvSpPr txBox="1">
            <a:spLocks/>
          </p:cNvSpPr>
          <p:nvPr/>
        </p:nvSpPr>
        <p:spPr>
          <a:xfrm>
            <a:off x="1756117" y="5371750"/>
            <a:ext cx="7091246" cy="145685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rtl="1">
              <a:buFont typeface="Wingdings 2" charset="2"/>
              <a:buNone/>
            </a:pPr>
            <a:r>
              <a:rPr lang="he-IL" dirty="0"/>
              <a:t>קיימים גם נתונים סטטיסטים כדי להמחיש באמת איזה בחירה יותר טובה כדי לנצח, האם להחליף דלת או לא</a:t>
            </a:r>
          </a:p>
        </p:txBody>
      </p:sp>
      <p:pic>
        <p:nvPicPr>
          <p:cNvPr id="7" name="Picture 6">
            <a:extLst>
              <a:ext uri="{FF2B5EF4-FFF2-40B4-BE49-F238E27FC236}">
                <a16:creationId xmlns:a16="http://schemas.microsoft.com/office/drawing/2014/main" id="{1AF74EBE-BD62-9360-8896-FF6031554FFB}"/>
              </a:ext>
            </a:extLst>
          </p:cNvPr>
          <p:cNvPicPr>
            <a:picLocks noChangeAspect="1"/>
          </p:cNvPicPr>
          <p:nvPr/>
        </p:nvPicPr>
        <p:blipFill>
          <a:blip r:embed="rId2"/>
          <a:stretch>
            <a:fillRect/>
          </a:stretch>
        </p:blipFill>
        <p:spPr>
          <a:xfrm>
            <a:off x="2590814" y="1257300"/>
            <a:ext cx="5421851" cy="4131333"/>
          </a:xfrm>
          <a:prstGeom prst="rect">
            <a:avLst/>
          </a:prstGeom>
        </p:spPr>
      </p:pic>
    </p:spTree>
    <p:extLst>
      <p:ext uri="{BB962C8B-B14F-4D97-AF65-F5344CB8AC3E}">
        <p14:creationId xmlns:p14="http://schemas.microsoft.com/office/powerpoint/2010/main" val="100796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B78EE1-BA6F-9279-46A2-66933D6A8683}"/>
              </a:ext>
            </a:extLst>
          </p:cNvPr>
          <p:cNvSpPr txBox="1">
            <a:spLocks/>
          </p:cNvSpPr>
          <p:nvPr/>
        </p:nvSpPr>
        <p:spPr>
          <a:xfrm>
            <a:off x="1304838" y="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sz="4800" dirty="0">
                <a:latin typeface="Assistant" pitchFamily="2" charset="-79"/>
                <a:cs typeface="Assistant" pitchFamily="2" charset="-79"/>
              </a:rPr>
              <a:t>דוגמאות מהסימולציה – מחשב נגד מחשב</a:t>
            </a:r>
            <a:endParaRPr lang="en-IL" dirty="0"/>
          </a:p>
        </p:txBody>
      </p:sp>
      <p:sp>
        <p:nvSpPr>
          <p:cNvPr id="4" name="Content Placeholder 3">
            <a:extLst>
              <a:ext uri="{FF2B5EF4-FFF2-40B4-BE49-F238E27FC236}">
                <a16:creationId xmlns:a16="http://schemas.microsoft.com/office/drawing/2014/main" id="{768E069D-762F-9247-9B1D-B8947FF4B651}"/>
              </a:ext>
            </a:extLst>
          </p:cNvPr>
          <p:cNvSpPr>
            <a:spLocks noGrp="1"/>
          </p:cNvSpPr>
          <p:nvPr>
            <p:ph idx="1"/>
          </p:nvPr>
        </p:nvSpPr>
        <p:spPr>
          <a:xfrm>
            <a:off x="8954367" y="1408265"/>
            <a:ext cx="3068437" cy="422910"/>
          </a:xfrm>
        </p:spPr>
        <p:txBody>
          <a:bodyPr>
            <a:normAutofit fontScale="85000" lnSpcReduction="10000"/>
          </a:bodyPr>
          <a:lstStyle/>
          <a:p>
            <a:pPr marL="36900" indent="0" algn="r" rtl="1">
              <a:buNone/>
            </a:pPr>
            <a:r>
              <a:rPr lang="he-IL" dirty="0"/>
              <a:t>ראשית נקליד כמות איטרציות</a:t>
            </a:r>
            <a:endParaRPr lang="en-IL" dirty="0"/>
          </a:p>
        </p:txBody>
      </p:sp>
      <p:sp>
        <p:nvSpPr>
          <p:cNvPr id="14" name="Content Placeholder 3">
            <a:extLst>
              <a:ext uri="{FF2B5EF4-FFF2-40B4-BE49-F238E27FC236}">
                <a16:creationId xmlns:a16="http://schemas.microsoft.com/office/drawing/2014/main" id="{A5FE8E60-77C6-78E1-028F-14DEB03F5E11}"/>
              </a:ext>
            </a:extLst>
          </p:cNvPr>
          <p:cNvSpPr txBox="1">
            <a:spLocks/>
          </p:cNvSpPr>
          <p:nvPr/>
        </p:nvSpPr>
        <p:spPr>
          <a:xfrm>
            <a:off x="9090660" y="2352649"/>
            <a:ext cx="2932144" cy="1722615"/>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rtl="1">
              <a:buFont typeface="Wingdings 2" charset="2"/>
              <a:buNone/>
            </a:pPr>
            <a:r>
              <a:rPr lang="he-IL" dirty="0"/>
              <a:t>נבחר האם אנו רוצים החלפת דלת בכל איטרציה או לא.</a:t>
            </a:r>
            <a:br>
              <a:rPr lang="en-US" dirty="0"/>
            </a:br>
            <a:r>
              <a:rPr lang="he-IL" dirty="0"/>
              <a:t>או שנבחר האם אני רוצים החלפת דלת באופן אקראי בכל איטרציה</a:t>
            </a:r>
            <a:r>
              <a:rPr lang="en-US" dirty="0"/>
              <a:t>.</a:t>
            </a:r>
            <a:br>
              <a:rPr lang="en-US" dirty="0"/>
            </a:br>
            <a:r>
              <a:rPr lang="he-IL" dirty="0"/>
              <a:t>ונלחץ </a:t>
            </a:r>
            <a:r>
              <a:rPr lang="en-US" dirty="0"/>
              <a:t>simulate</a:t>
            </a:r>
            <a:endParaRPr lang="en-IL" dirty="0"/>
          </a:p>
        </p:txBody>
      </p:sp>
      <p:sp>
        <p:nvSpPr>
          <p:cNvPr id="11" name="Content Placeholder 3">
            <a:extLst>
              <a:ext uri="{FF2B5EF4-FFF2-40B4-BE49-F238E27FC236}">
                <a16:creationId xmlns:a16="http://schemas.microsoft.com/office/drawing/2014/main" id="{35F1BB85-F610-9FFC-BD65-8BF5E7D1C811}"/>
              </a:ext>
            </a:extLst>
          </p:cNvPr>
          <p:cNvSpPr txBox="1">
            <a:spLocks/>
          </p:cNvSpPr>
          <p:nvPr/>
        </p:nvSpPr>
        <p:spPr>
          <a:xfrm>
            <a:off x="9090660" y="4225277"/>
            <a:ext cx="2932144" cy="230368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rtl="1">
              <a:buFont typeface="Wingdings 2" charset="2"/>
              <a:buNone/>
            </a:pPr>
            <a:r>
              <a:rPr lang="he-IL" dirty="0"/>
              <a:t>כפי שאנו רואים, האופציה עם החלפת הדלת, מראה לנו יחס ניצחון של 66 אחוז.</a:t>
            </a:r>
            <a:endParaRPr lang="en-IL" dirty="0"/>
          </a:p>
        </p:txBody>
      </p:sp>
      <p:pic>
        <p:nvPicPr>
          <p:cNvPr id="3" name="Picture 2">
            <a:extLst>
              <a:ext uri="{FF2B5EF4-FFF2-40B4-BE49-F238E27FC236}">
                <a16:creationId xmlns:a16="http://schemas.microsoft.com/office/drawing/2014/main" id="{56912928-56FF-85A1-2453-9FA7396EBAA8}"/>
              </a:ext>
            </a:extLst>
          </p:cNvPr>
          <p:cNvPicPr>
            <a:picLocks noChangeAspect="1"/>
          </p:cNvPicPr>
          <p:nvPr/>
        </p:nvPicPr>
        <p:blipFill>
          <a:blip r:embed="rId2"/>
          <a:stretch>
            <a:fillRect/>
          </a:stretch>
        </p:blipFill>
        <p:spPr>
          <a:xfrm>
            <a:off x="5371426" y="1407788"/>
            <a:ext cx="3582941" cy="2667001"/>
          </a:xfrm>
          <a:prstGeom prst="rect">
            <a:avLst/>
          </a:prstGeom>
        </p:spPr>
      </p:pic>
      <p:pic>
        <p:nvPicPr>
          <p:cNvPr id="8" name="Picture 7">
            <a:extLst>
              <a:ext uri="{FF2B5EF4-FFF2-40B4-BE49-F238E27FC236}">
                <a16:creationId xmlns:a16="http://schemas.microsoft.com/office/drawing/2014/main" id="{C69574CB-38A0-5930-733F-1913C96AE54F}"/>
              </a:ext>
            </a:extLst>
          </p:cNvPr>
          <p:cNvPicPr>
            <a:picLocks noChangeAspect="1"/>
          </p:cNvPicPr>
          <p:nvPr/>
        </p:nvPicPr>
        <p:blipFill>
          <a:blip r:embed="rId3"/>
          <a:stretch>
            <a:fillRect/>
          </a:stretch>
        </p:blipFill>
        <p:spPr>
          <a:xfrm>
            <a:off x="2942491" y="4225278"/>
            <a:ext cx="6011875" cy="2489410"/>
          </a:xfrm>
          <a:prstGeom prst="rect">
            <a:avLst/>
          </a:prstGeom>
        </p:spPr>
      </p:pic>
    </p:spTree>
    <p:extLst>
      <p:ext uri="{BB962C8B-B14F-4D97-AF65-F5344CB8AC3E}">
        <p14:creationId xmlns:p14="http://schemas.microsoft.com/office/powerpoint/2010/main" val="2022189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{0708FBF4-38AA-496A-A0D9-C1040A3D0448}tf55705232_win32</Template>
  <TotalTime>244</TotalTime>
  <Words>540</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Assistant</vt:lpstr>
      <vt:lpstr>Calibri</vt:lpstr>
      <vt:lpstr>Goudy Old Style</vt:lpstr>
      <vt:lpstr>Wingdings 2</vt:lpstr>
      <vt:lpstr>SlateVTI</vt:lpstr>
      <vt:lpstr>Monty Hall Problem Simulation</vt:lpstr>
      <vt:lpstr>בעיית מונטי הול</vt:lpstr>
      <vt:lpstr>תיאור הסתברותי לפתרון הבעיה</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Monty Hall Problem Simulation</dc:title>
  <dc:creator>Omri Gispan</dc:creator>
  <cp:lastModifiedBy>Omri Gispan</cp:lastModifiedBy>
  <cp:revision>6</cp:revision>
  <dcterms:created xsi:type="dcterms:W3CDTF">2022-12-05T07:00:37Z</dcterms:created>
  <dcterms:modified xsi:type="dcterms:W3CDTF">2022-12-26T06:37:55Z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