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32386-EF0C-9D3A-3392-65880E428B67}" v="437" dt="2023-07-24T11:38:30.703"/>
    <p1510:client id="{338CA3F0-4AD5-D8CC-B09C-B5A16A5EF067}" v="21" dt="2023-07-24T11:05:16.466"/>
    <p1510:client id="{9E000FE6-2EF0-471D-850F-98B4CE1C6058}" v="1091" dt="2023-07-24T11:03:03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ri Bakal" userId="S::omriba@my.hit.ac.il::c374a020-fdd9-496a-a3ba-552040580025" providerId="AD" clId="Web-{9E000FE6-2EF0-471D-850F-98B4CE1C6058}"/>
    <pc:docChg chg="addSld modSld">
      <pc:chgData name="Omri Bakal" userId="S::omriba@my.hit.ac.il::c374a020-fdd9-496a-a3ba-552040580025" providerId="AD" clId="Web-{9E000FE6-2EF0-471D-850F-98B4CE1C6058}" dt="2023-07-24T11:03:03.011" v="1086"/>
      <pc:docMkLst>
        <pc:docMk/>
      </pc:docMkLst>
      <pc:sldChg chg="addSp delSp modSp mod setBg addAnim delAnim setClrOvrMap">
        <pc:chgData name="Omri Bakal" userId="S::omriba@my.hit.ac.il::c374a020-fdd9-496a-a3ba-552040580025" providerId="AD" clId="Web-{9E000FE6-2EF0-471D-850F-98B4CE1C6058}" dt="2023-07-24T10:39:42.366" v="44"/>
        <pc:sldMkLst>
          <pc:docMk/>
          <pc:sldMk cId="2478401907" sldId="256"/>
        </pc:sldMkLst>
        <pc:spChg chg="mod">
          <ac:chgData name="Omri Bakal" userId="S::omriba@my.hit.ac.il::c374a020-fdd9-496a-a3ba-552040580025" providerId="AD" clId="Web-{9E000FE6-2EF0-471D-850F-98B4CE1C6058}" dt="2023-07-24T10:39:42.366" v="44"/>
          <ac:spMkLst>
            <pc:docMk/>
            <pc:sldMk cId="2478401907" sldId="256"/>
            <ac:spMk id="2" creationId="{00000000-0000-0000-0000-000000000000}"/>
          </ac:spMkLst>
        </pc:spChg>
        <pc:spChg chg="mod">
          <ac:chgData name="Omri Bakal" userId="S::omriba@my.hit.ac.il::c374a020-fdd9-496a-a3ba-552040580025" providerId="AD" clId="Web-{9E000FE6-2EF0-471D-850F-98B4CE1C6058}" dt="2023-07-24T10:39:42.366" v="44"/>
          <ac:spMkLst>
            <pc:docMk/>
            <pc:sldMk cId="2478401907" sldId="256"/>
            <ac:spMk id="3" creationId="{00000000-0000-0000-0000-000000000000}"/>
          </ac:spMkLst>
        </pc:spChg>
        <pc:spChg chg="add del">
          <ac:chgData name="Omri Bakal" userId="S::omriba@my.hit.ac.il::c374a020-fdd9-496a-a3ba-552040580025" providerId="AD" clId="Web-{9E000FE6-2EF0-471D-850F-98B4CE1C6058}" dt="2023-07-24T10:39:21.771" v="37"/>
          <ac:spMkLst>
            <pc:docMk/>
            <pc:sldMk cId="2478401907" sldId="256"/>
            <ac:spMk id="9" creationId="{06DA9DF9-31F7-4056-B42E-878CC92417B8}"/>
          </ac:spMkLst>
        </pc:spChg>
        <pc:spChg chg="add del">
          <ac:chgData name="Omri Bakal" userId="S::omriba@my.hit.ac.il::c374a020-fdd9-496a-a3ba-552040580025" providerId="AD" clId="Web-{9E000FE6-2EF0-471D-850F-98B4CE1C6058}" dt="2023-07-24T10:39:42.366" v="43"/>
          <ac:spMkLst>
            <pc:docMk/>
            <pc:sldMk cId="2478401907" sldId="256"/>
            <ac:spMk id="11" creationId="{71B2258F-86CA-4D4D-8270-BC05FCDEBFB3}"/>
          </ac:spMkLst>
        </pc:spChg>
        <pc:picChg chg="add del">
          <ac:chgData name="Omri Bakal" userId="S::omriba@my.hit.ac.il::c374a020-fdd9-496a-a3ba-552040580025" providerId="AD" clId="Web-{9E000FE6-2EF0-471D-850F-98B4CE1C6058}" dt="2023-07-24T10:39:21.771" v="37"/>
          <ac:picMkLst>
            <pc:docMk/>
            <pc:sldMk cId="2478401907" sldId="256"/>
            <ac:picMk id="5" creationId="{0FF04862-8424-B43F-C05A-C47645A4AA27}"/>
          </ac:picMkLst>
        </pc:picChg>
        <pc:picChg chg="add del">
          <ac:chgData name="Omri Bakal" userId="S::omriba@my.hit.ac.il::c374a020-fdd9-496a-a3ba-552040580025" providerId="AD" clId="Web-{9E000FE6-2EF0-471D-850F-98B4CE1C6058}" dt="2023-07-24T10:39:42.366" v="43"/>
          <ac:picMkLst>
            <pc:docMk/>
            <pc:sldMk cId="2478401907" sldId="256"/>
            <ac:picMk id="12" creationId="{8501CAA6-C64B-6333-B122-9C9163E265BB}"/>
          </ac:picMkLst>
        </pc:picChg>
        <pc:picChg chg="add">
          <ac:chgData name="Omri Bakal" userId="S::omriba@my.hit.ac.il::c374a020-fdd9-496a-a3ba-552040580025" providerId="AD" clId="Web-{9E000FE6-2EF0-471D-850F-98B4CE1C6058}" dt="2023-07-24T10:39:42.366" v="44"/>
          <ac:picMkLst>
            <pc:docMk/>
            <pc:sldMk cId="2478401907" sldId="256"/>
            <ac:picMk id="14" creationId="{76FF44FC-608A-F5E0-A429-C854EC3638EF}"/>
          </ac:picMkLst>
        </pc:picChg>
      </pc:sldChg>
      <pc:sldChg chg="modSp new">
        <pc:chgData name="Omri Bakal" userId="S::omriba@my.hit.ac.il::c374a020-fdd9-496a-a3ba-552040580025" providerId="AD" clId="Web-{9E000FE6-2EF0-471D-850F-98B4CE1C6058}" dt="2023-07-24T10:44:30.642" v="429" actId="20577"/>
        <pc:sldMkLst>
          <pc:docMk/>
          <pc:sldMk cId="2820295325" sldId="257"/>
        </pc:sldMkLst>
        <pc:spChg chg="mod">
          <ac:chgData name="Omri Bakal" userId="S::omriba@my.hit.ac.il::c374a020-fdd9-496a-a3ba-552040580025" providerId="AD" clId="Web-{9E000FE6-2EF0-471D-850F-98B4CE1C6058}" dt="2023-07-24T10:40:20.695" v="57" actId="20577"/>
          <ac:spMkLst>
            <pc:docMk/>
            <pc:sldMk cId="2820295325" sldId="257"/>
            <ac:spMk id="2" creationId="{93959502-ECA7-EB88-C145-9FB32B616220}"/>
          </ac:spMkLst>
        </pc:spChg>
        <pc:spChg chg="mod">
          <ac:chgData name="Omri Bakal" userId="S::omriba@my.hit.ac.il::c374a020-fdd9-496a-a3ba-552040580025" providerId="AD" clId="Web-{9E000FE6-2EF0-471D-850F-98B4CE1C6058}" dt="2023-07-24T10:44:30.642" v="429" actId="20577"/>
          <ac:spMkLst>
            <pc:docMk/>
            <pc:sldMk cId="2820295325" sldId="257"/>
            <ac:spMk id="3" creationId="{B70D99F5-3FB1-717A-B320-4AA29F6052A0}"/>
          </ac:spMkLst>
        </pc:spChg>
      </pc:sldChg>
      <pc:sldChg chg="modSp new">
        <pc:chgData name="Omri Bakal" userId="S::omriba@my.hit.ac.il::c374a020-fdd9-496a-a3ba-552040580025" providerId="AD" clId="Web-{9E000FE6-2EF0-471D-850F-98B4CE1C6058}" dt="2023-07-24T10:44:53.299" v="433" actId="20577"/>
        <pc:sldMkLst>
          <pc:docMk/>
          <pc:sldMk cId="1554367430" sldId="258"/>
        </pc:sldMkLst>
        <pc:spChg chg="mod">
          <ac:chgData name="Omri Bakal" userId="S::omriba@my.hit.ac.il::c374a020-fdd9-496a-a3ba-552040580025" providerId="AD" clId="Web-{9E000FE6-2EF0-471D-850F-98B4CE1C6058}" dt="2023-07-24T10:44:53.299" v="433" actId="20577"/>
          <ac:spMkLst>
            <pc:docMk/>
            <pc:sldMk cId="1554367430" sldId="258"/>
            <ac:spMk id="2" creationId="{BF703199-9C5D-CC34-B7ED-87DB4101CD9A}"/>
          </ac:spMkLst>
        </pc:spChg>
      </pc:sldChg>
      <pc:sldChg chg="modSp new">
        <pc:chgData name="Omri Bakal" userId="S::omriba@my.hit.ac.il::c374a020-fdd9-496a-a3ba-552040580025" providerId="AD" clId="Web-{9E000FE6-2EF0-471D-850F-98B4CE1C6058}" dt="2023-07-24T10:56:16.371" v="883" actId="20577"/>
        <pc:sldMkLst>
          <pc:docMk/>
          <pc:sldMk cId="4113362339" sldId="259"/>
        </pc:sldMkLst>
        <pc:spChg chg="mod">
          <ac:chgData name="Omri Bakal" userId="S::omriba@my.hit.ac.il::c374a020-fdd9-496a-a3ba-552040580025" providerId="AD" clId="Web-{9E000FE6-2EF0-471D-850F-98B4CE1C6058}" dt="2023-07-24T10:48:12.041" v="445" actId="20577"/>
          <ac:spMkLst>
            <pc:docMk/>
            <pc:sldMk cId="4113362339" sldId="259"/>
            <ac:spMk id="2" creationId="{F34FCAE8-4551-F130-71E4-54A099E1DC91}"/>
          </ac:spMkLst>
        </pc:spChg>
        <pc:spChg chg="mod">
          <ac:chgData name="Omri Bakal" userId="S::omriba@my.hit.ac.il::c374a020-fdd9-496a-a3ba-552040580025" providerId="AD" clId="Web-{9E000FE6-2EF0-471D-850F-98B4CE1C6058}" dt="2023-07-24T10:56:16.371" v="883" actId="20577"/>
          <ac:spMkLst>
            <pc:docMk/>
            <pc:sldMk cId="4113362339" sldId="259"/>
            <ac:spMk id="3" creationId="{F3CAC4ED-8BA3-0AD4-DD1F-ADF501C724E4}"/>
          </ac:spMkLst>
        </pc:spChg>
      </pc:sldChg>
      <pc:sldChg chg="modSp new">
        <pc:chgData name="Omri Bakal" userId="S::omriba@my.hit.ac.il::c374a020-fdd9-496a-a3ba-552040580025" providerId="AD" clId="Web-{9E000FE6-2EF0-471D-850F-98B4CE1C6058}" dt="2023-07-24T10:57:39.968" v="906" actId="20577"/>
        <pc:sldMkLst>
          <pc:docMk/>
          <pc:sldMk cId="3594892770" sldId="260"/>
        </pc:sldMkLst>
        <pc:spChg chg="mod">
          <ac:chgData name="Omri Bakal" userId="S::omriba@my.hit.ac.il::c374a020-fdd9-496a-a3ba-552040580025" providerId="AD" clId="Web-{9E000FE6-2EF0-471D-850F-98B4CE1C6058}" dt="2023-07-24T10:57:39.968" v="906" actId="20577"/>
          <ac:spMkLst>
            <pc:docMk/>
            <pc:sldMk cId="3594892770" sldId="260"/>
            <ac:spMk id="2" creationId="{CCD9A6DB-C397-689E-51B2-0B44519DF702}"/>
          </ac:spMkLst>
        </pc:spChg>
      </pc:sldChg>
      <pc:sldChg chg="addSp modSp new">
        <pc:chgData name="Omri Bakal" userId="S::omriba@my.hit.ac.il::c374a020-fdd9-496a-a3ba-552040580025" providerId="AD" clId="Web-{9E000FE6-2EF0-471D-850F-98B4CE1C6058}" dt="2023-07-24T11:01:38.930" v="1025" actId="1076"/>
        <pc:sldMkLst>
          <pc:docMk/>
          <pc:sldMk cId="4241318288" sldId="261"/>
        </pc:sldMkLst>
        <pc:spChg chg="mod">
          <ac:chgData name="Omri Bakal" userId="S::omriba@my.hit.ac.il::c374a020-fdd9-496a-a3ba-552040580025" providerId="AD" clId="Web-{9E000FE6-2EF0-471D-850F-98B4CE1C6058}" dt="2023-07-24T10:58:26.344" v="929" actId="20577"/>
          <ac:spMkLst>
            <pc:docMk/>
            <pc:sldMk cId="4241318288" sldId="261"/>
            <ac:spMk id="2" creationId="{2FA4879D-E6E7-16B4-D5C4-F0866B7C79B3}"/>
          </ac:spMkLst>
        </pc:spChg>
        <pc:spChg chg="mod">
          <ac:chgData name="Omri Bakal" userId="S::omriba@my.hit.ac.il::c374a020-fdd9-496a-a3ba-552040580025" providerId="AD" clId="Web-{9E000FE6-2EF0-471D-850F-98B4CE1C6058}" dt="2023-07-24T10:59:37.300" v="1003" actId="20577"/>
          <ac:spMkLst>
            <pc:docMk/>
            <pc:sldMk cId="4241318288" sldId="261"/>
            <ac:spMk id="3" creationId="{22F27A49-1FCB-5AE9-ADFD-3657D28E3B1E}"/>
          </ac:spMkLst>
        </pc:spChg>
        <pc:picChg chg="add mod modCrop">
          <ac:chgData name="Omri Bakal" userId="S::omriba@my.hit.ac.il::c374a020-fdd9-496a-a3ba-552040580025" providerId="AD" clId="Web-{9E000FE6-2EF0-471D-850F-98B4CE1C6058}" dt="2023-07-24T11:01:38.930" v="1025" actId="1076"/>
          <ac:picMkLst>
            <pc:docMk/>
            <pc:sldMk cId="4241318288" sldId="261"/>
            <ac:picMk id="4" creationId="{DB1AA002-26DC-C6F5-6F3F-E4F787175DF9}"/>
          </ac:picMkLst>
        </pc:picChg>
      </pc:sldChg>
      <pc:sldChg chg="addSp delSp modSp new">
        <pc:chgData name="Omri Bakal" userId="S::omriba@my.hit.ac.il::c374a020-fdd9-496a-a3ba-552040580025" providerId="AD" clId="Web-{9E000FE6-2EF0-471D-850F-98B4CE1C6058}" dt="2023-07-24T11:03:03.011" v="1086"/>
        <pc:sldMkLst>
          <pc:docMk/>
          <pc:sldMk cId="2938071057" sldId="262"/>
        </pc:sldMkLst>
        <pc:spChg chg="add del mod">
          <ac:chgData name="Omri Bakal" userId="S::omriba@my.hit.ac.il::c374a020-fdd9-496a-a3ba-552040580025" providerId="AD" clId="Web-{9E000FE6-2EF0-471D-850F-98B4CE1C6058}" dt="2023-07-24T11:01:58.634" v="1033" actId="20577"/>
          <ac:spMkLst>
            <pc:docMk/>
            <pc:sldMk cId="2938071057" sldId="262"/>
            <ac:spMk id="2" creationId="{97CEE580-15FB-0B61-1FD0-7C041E097975}"/>
          </ac:spMkLst>
        </pc:spChg>
        <pc:spChg chg="mod">
          <ac:chgData name="Omri Bakal" userId="S::omriba@my.hit.ac.il::c374a020-fdd9-496a-a3ba-552040580025" providerId="AD" clId="Web-{9E000FE6-2EF0-471D-850F-98B4CE1C6058}" dt="2023-07-24T11:02:36.963" v="1078" actId="20577"/>
          <ac:spMkLst>
            <pc:docMk/>
            <pc:sldMk cId="2938071057" sldId="262"/>
            <ac:spMk id="3" creationId="{FBD03E81-D651-5DD5-D59E-6BF8AFA66C82}"/>
          </ac:spMkLst>
        </pc:spChg>
        <pc:picChg chg="add mod modCrop">
          <ac:chgData name="Omri Bakal" userId="S::omriba@my.hit.ac.il::c374a020-fdd9-496a-a3ba-552040580025" providerId="AD" clId="Web-{9E000FE6-2EF0-471D-850F-98B4CE1C6058}" dt="2023-07-24T11:03:03.011" v="1086"/>
          <ac:picMkLst>
            <pc:docMk/>
            <pc:sldMk cId="2938071057" sldId="262"/>
            <ac:picMk id="4" creationId="{7CB84680-09AA-9066-A143-EA977ADE5520}"/>
          </ac:picMkLst>
        </pc:picChg>
      </pc:sldChg>
    </pc:docChg>
  </pc:docChgLst>
  <pc:docChgLst>
    <pc:chgData name="Omri Bakal" userId="S::omriba@my.hit.ac.il::c374a020-fdd9-496a-a3ba-552040580025" providerId="AD" clId="Web-{1E532386-EF0C-9D3A-3392-65880E428B67}"/>
    <pc:docChg chg="addSld modSld">
      <pc:chgData name="Omri Bakal" userId="S::omriba@my.hit.ac.il::c374a020-fdd9-496a-a3ba-552040580025" providerId="AD" clId="Web-{1E532386-EF0C-9D3A-3392-65880E428B67}" dt="2023-07-24T11:38:30.703" v="426"/>
      <pc:docMkLst>
        <pc:docMk/>
      </pc:docMkLst>
      <pc:sldChg chg="modSp">
        <pc:chgData name="Omri Bakal" userId="S::omriba@my.hit.ac.il::c374a020-fdd9-496a-a3ba-552040580025" providerId="AD" clId="Web-{1E532386-EF0C-9D3A-3392-65880E428B67}" dt="2023-07-24T11:07:25.268" v="75" actId="20577"/>
        <pc:sldMkLst>
          <pc:docMk/>
          <pc:sldMk cId="2820295325" sldId="257"/>
        </pc:sldMkLst>
        <pc:spChg chg="mod">
          <ac:chgData name="Omri Bakal" userId="S::omriba@my.hit.ac.il::c374a020-fdd9-496a-a3ba-552040580025" providerId="AD" clId="Web-{1E532386-EF0C-9D3A-3392-65880E428B67}" dt="2023-07-24T11:07:25.268" v="75" actId="20577"/>
          <ac:spMkLst>
            <pc:docMk/>
            <pc:sldMk cId="2820295325" sldId="257"/>
            <ac:spMk id="3" creationId="{B70D99F5-3FB1-717A-B320-4AA29F6052A0}"/>
          </ac:spMkLst>
        </pc:spChg>
      </pc:sldChg>
      <pc:sldChg chg="modSp">
        <pc:chgData name="Omri Bakal" userId="S::omriba@my.hit.ac.il::c374a020-fdd9-496a-a3ba-552040580025" providerId="AD" clId="Web-{1E532386-EF0C-9D3A-3392-65880E428B67}" dt="2023-07-24T11:19:31.197" v="209" actId="20577"/>
        <pc:sldMkLst>
          <pc:docMk/>
          <pc:sldMk cId="1554367430" sldId="258"/>
        </pc:sldMkLst>
        <pc:spChg chg="mod">
          <ac:chgData name="Omri Bakal" userId="S::omriba@my.hit.ac.il::c374a020-fdd9-496a-a3ba-552040580025" providerId="AD" clId="Web-{1E532386-EF0C-9D3A-3392-65880E428B67}" dt="2023-07-24T11:19:31.197" v="209" actId="20577"/>
          <ac:spMkLst>
            <pc:docMk/>
            <pc:sldMk cId="1554367430" sldId="258"/>
            <ac:spMk id="3" creationId="{987B75D1-1631-F73B-3716-A41B2211C328}"/>
          </ac:spMkLst>
        </pc:spChg>
      </pc:sldChg>
      <pc:sldChg chg="addSp delSp modSp">
        <pc:chgData name="Omri Bakal" userId="S::omriba@my.hit.ac.il::c374a020-fdd9-496a-a3ba-552040580025" providerId="AD" clId="Web-{1E532386-EF0C-9D3A-3392-65880E428B67}" dt="2023-07-24T11:24:58.114" v="285" actId="1076"/>
        <pc:sldMkLst>
          <pc:docMk/>
          <pc:sldMk cId="3594892770" sldId="260"/>
        </pc:sldMkLst>
        <pc:spChg chg="mod">
          <ac:chgData name="Omri Bakal" userId="S::omriba@my.hit.ac.il::c374a020-fdd9-496a-a3ba-552040580025" providerId="AD" clId="Web-{1E532386-EF0C-9D3A-3392-65880E428B67}" dt="2023-07-24T11:21:39.936" v="251" actId="20577"/>
          <ac:spMkLst>
            <pc:docMk/>
            <pc:sldMk cId="3594892770" sldId="260"/>
            <ac:spMk id="3" creationId="{8FB00EF4-341E-EDC4-CCEB-67FFC2830444}"/>
          </ac:spMkLst>
        </pc:spChg>
        <pc:picChg chg="add del mod modCrop">
          <ac:chgData name="Omri Bakal" userId="S::omriba@my.hit.ac.il::c374a020-fdd9-496a-a3ba-552040580025" providerId="AD" clId="Web-{1E532386-EF0C-9D3A-3392-65880E428B67}" dt="2023-07-24T11:24:02.643" v="271"/>
          <ac:picMkLst>
            <pc:docMk/>
            <pc:sldMk cId="3594892770" sldId="260"/>
            <ac:picMk id="4" creationId="{031088FD-03E9-D9AD-BA52-1600F351505E}"/>
          </ac:picMkLst>
        </pc:picChg>
        <pc:picChg chg="add mod modCrop">
          <ac:chgData name="Omri Bakal" userId="S::omriba@my.hit.ac.il::c374a020-fdd9-496a-a3ba-552040580025" providerId="AD" clId="Web-{1E532386-EF0C-9D3A-3392-65880E428B67}" dt="2023-07-24T11:24:58.114" v="285" actId="1076"/>
          <ac:picMkLst>
            <pc:docMk/>
            <pc:sldMk cId="3594892770" sldId="260"/>
            <ac:picMk id="5" creationId="{D2D0D2BA-BCFD-9961-8A5A-82B1906081E7}"/>
          </ac:picMkLst>
        </pc:picChg>
      </pc:sldChg>
      <pc:sldChg chg="modSp">
        <pc:chgData name="Omri Bakal" userId="S::omriba@my.hit.ac.il::c374a020-fdd9-496a-a3ba-552040580025" providerId="AD" clId="Web-{1E532386-EF0C-9D3A-3392-65880E428B67}" dt="2023-07-24T11:06:06.656" v="3"/>
        <pc:sldMkLst>
          <pc:docMk/>
          <pc:sldMk cId="4241318288" sldId="261"/>
        </pc:sldMkLst>
        <pc:picChg chg="mod modCrop">
          <ac:chgData name="Omri Bakal" userId="S::omriba@my.hit.ac.il::c374a020-fdd9-496a-a3ba-552040580025" providerId="AD" clId="Web-{1E532386-EF0C-9D3A-3392-65880E428B67}" dt="2023-07-24T11:06:06.656" v="3"/>
          <ac:picMkLst>
            <pc:docMk/>
            <pc:sldMk cId="4241318288" sldId="261"/>
            <ac:picMk id="4" creationId="{DB1AA002-26DC-C6F5-6F3F-E4F787175DF9}"/>
          </ac:picMkLst>
        </pc:picChg>
      </pc:sldChg>
      <pc:sldChg chg="addSp modSp new">
        <pc:chgData name="Omri Bakal" userId="S::omriba@my.hit.ac.il::c374a020-fdd9-496a-a3ba-552040580025" providerId="AD" clId="Web-{1E532386-EF0C-9D3A-3392-65880E428B67}" dt="2023-07-24T11:09:24.100" v="144" actId="1076"/>
        <pc:sldMkLst>
          <pc:docMk/>
          <pc:sldMk cId="3911422571" sldId="263"/>
        </pc:sldMkLst>
        <pc:spChg chg="mod">
          <ac:chgData name="Omri Bakal" userId="S::omriba@my.hit.ac.il::c374a020-fdd9-496a-a3ba-552040580025" providerId="AD" clId="Web-{1E532386-EF0C-9D3A-3392-65880E428B67}" dt="2023-07-24T11:07:47.315" v="85" actId="20577"/>
          <ac:spMkLst>
            <pc:docMk/>
            <pc:sldMk cId="3911422571" sldId="263"/>
            <ac:spMk id="2" creationId="{7BD71281-FD91-6196-A9EB-B17C3356B79A}"/>
          </ac:spMkLst>
        </pc:spChg>
        <pc:spChg chg="mod">
          <ac:chgData name="Omri Bakal" userId="S::omriba@my.hit.ac.il::c374a020-fdd9-496a-a3ba-552040580025" providerId="AD" clId="Web-{1E532386-EF0C-9D3A-3392-65880E428B67}" dt="2023-07-24T11:08:14.644" v="132" actId="20577"/>
          <ac:spMkLst>
            <pc:docMk/>
            <pc:sldMk cId="3911422571" sldId="263"/>
            <ac:spMk id="3" creationId="{D66ABC11-70A7-49B0-4119-78AE89705710}"/>
          </ac:spMkLst>
        </pc:spChg>
        <pc:picChg chg="add mod modCrop">
          <ac:chgData name="Omri Bakal" userId="S::omriba@my.hit.ac.il::c374a020-fdd9-496a-a3ba-552040580025" providerId="AD" clId="Web-{1E532386-EF0C-9D3A-3392-65880E428B67}" dt="2023-07-24T11:09:24.100" v="144" actId="1076"/>
          <ac:picMkLst>
            <pc:docMk/>
            <pc:sldMk cId="3911422571" sldId="263"/>
            <ac:picMk id="4" creationId="{6BCD71FC-AB3D-D511-709A-B5D2DA5F9F65}"/>
          </ac:picMkLst>
        </pc:picChg>
      </pc:sldChg>
      <pc:sldChg chg="addSp delSp modSp new">
        <pc:chgData name="Omri Bakal" userId="S::omriba@my.hit.ac.il::c374a020-fdd9-496a-a3ba-552040580025" providerId="AD" clId="Web-{1E532386-EF0C-9D3A-3392-65880E428B67}" dt="2023-07-24T11:33:59.116" v="327"/>
        <pc:sldMkLst>
          <pc:docMk/>
          <pc:sldMk cId="3682001747" sldId="264"/>
        </pc:sldMkLst>
        <pc:spChg chg="mod">
          <ac:chgData name="Omri Bakal" userId="S::omriba@my.hit.ac.il::c374a020-fdd9-496a-a3ba-552040580025" providerId="AD" clId="Web-{1E532386-EF0C-9D3A-3392-65880E428B67}" dt="2023-07-24T11:32:38.191" v="311" actId="20577"/>
          <ac:spMkLst>
            <pc:docMk/>
            <pc:sldMk cId="3682001747" sldId="264"/>
            <ac:spMk id="2" creationId="{3766F3F3-A054-991D-B21E-431ECFA64231}"/>
          </ac:spMkLst>
        </pc:spChg>
        <pc:spChg chg="del">
          <ac:chgData name="Omri Bakal" userId="S::omriba@my.hit.ac.il::c374a020-fdd9-496a-a3ba-552040580025" providerId="AD" clId="Web-{1E532386-EF0C-9D3A-3392-65880E428B67}" dt="2023-07-24T11:32:39.597" v="312"/>
          <ac:spMkLst>
            <pc:docMk/>
            <pc:sldMk cId="3682001747" sldId="264"/>
            <ac:spMk id="3" creationId="{7A456785-18A9-50FD-26FA-0B66285280A9}"/>
          </ac:spMkLst>
        </pc:spChg>
        <pc:picChg chg="add mod ord modCrop">
          <ac:chgData name="Omri Bakal" userId="S::omriba@my.hit.ac.il::c374a020-fdd9-496a-a3ba-552040580025" providerId="AD" clId="Web-{1E532386-EF0C-9D3A-3392-65880E428B67}" dt="2023-07-24T11:33:59.116" v="327"/>
          <ac:picMkLst>
            <pc:docMk/>
            <pc:sldMk cId="3682001747" sldId="264"/>
            <ac:picMk id="4" creationId="{105E6E9F-3748-BADC-EDDD-950094B71407}"/>
          </ac:picMkLst>
        </pc:picChg>
      </pc:sldChg>
      <pc:sldChg chg="addSp modSp new">
        <pc:chgData name="Omri Bakal" userId="S::omriba@my.hit.ac.il::c374a020-fdd9-496a-a3ba-552040580025" providerId="AD" clId="Web-{1E532386-EF0C-9D3A-3392-65880E428B67}" dt="2023-07-24T11:36:52.950" v="411" actId="1076"/>
        <pc:sldMkLst>
          <pc:docMk/>
          <pc:sldMk cId="2215269969" sldId="265"/>
        </pc:sldMkLst>
        <pc:spChg chg="mod">
          <ac:chgData name="Omri Bakal" userId="S::omriba@my.hit.ac.il::c374a020-fdd9-496a-a3ba-552040580025" providerId="AD" clId="Web-{1E532386-EF0C-9D3A-3392-65880E428B67}" dt="2023-07-24T11:35:10.384" v="345" actId="20577"/>
          <ac:spMkLst>
            <pc:docMk/>
            <pc:sldMk cId="2215269969" sldId="265"/>
            <ac:spMk id="2" creationId="{2E004AE1-7304-24EB-93B7-68DB16120BA0}"/>
          </ac:spMkLst>
        </pc:spChg>
        <pc:spChg chg="mod">
          <ac:chgData name="Omri Bakal" userId="S::omriba@my.hit.ac.il::c374a020-fdd9-496a-a3ba-552040580025" providerId="AD" clId="Web-{1E532386-EF0C-9D3A-3392-65880E428B67}" dt="2023-07-24T11:35:55.323" v="399" actId="20577"/>
          <ac:spMkLst>
            <pc:docMk/>
            <pc:sldMk cId="2215269969" sldId="265"/>
            <ac:spMk id="3" creationId="{87DD9B6F-5A0F-FC1B-2AA4-BD0A9B88EDA6}"/>
          </ac:spMkLst>
        </pc:spChg>
        <pc:picChg chg="add mod modCrop">
          <ac:chgData name="Omri Bakal" userId="S::omriba@my.hit.ac.il::c374a020-fdd9-496a-a3ba-552040580025" providerId="AD" clId="Web-{1E532386-EF0C-9D3A-3392-65880E428B67}" dt="2023-07-24T11:36:52.950" v="411" actId="1076"/>
          <ac:picMkLst>
            <pc:docMk/>
            <pc:sldMk cId="2215269969" sldId="265"/>
            <ac:picMk id="4" creationId="{BB87F2E5-4DE1-2E8E-3FA5-E9977F61BA20}"/>
          </ac:picMkLst>
        </pc:picChg>
      </pc:sldChg>
      <pc:sldChg chg="addSp delSp modSp new">
        <pc:chgData name="Omri Bakal" userId="S::omriba@my.hit.ac.il::c374a020-fdd9-496a-a3ba-552040580025" providerId="AD" clId="Web-{1E532386-EF0C-9D3A-3392-65880E428B67}" dt="2023-07-24T11:38:30.703" v="426"/>
        <pc:sldMkLst>
          <pc:docMk/>
          <pc:sldMk cId="532918969" sldId="266"/>
        </pc:sldMkLst>
        <pc:spChg chg="del">
          <ac:chgData name="Omri Bakal" userId="S::omriba@my.hit.ac.il::c374a020-fdd9-496a-a3ba-552040580025" providerId="AD" clId="Web-{1E532386-EF0C-9D3A-3392-65880E428B67}" dt="2023-07-24T11:37:49.639" v="414"/>
          <ac:spMkLst>
            <pc:docMk/>
            <pc:sldMk cId="532918969" sldId="266"/>
            <ac:spMk id="2" creationId="{A8AEC8CB-5E8A-A9AB-491B-A0B5F14C5CE4}"/>
          </ac:spMkLst>
        </pc:spChg>
        <pc:spChg chg="del">
          <ac:chgData name="Omri Bakal" userId="S::omriba@my.hit.ac.il::c374a020-fdd9-496a-a3ba-552040580025" providerId="AD" clId="Web-{1E532386-EF0C-9D3A-3392-65880E428B67}" dt="2023-07-24T11:37:47.842" v="413"/>
          <ac:spMkLst>
            <pc:docMk/>
            <pc:sldMk cId="532918969" sldId="266"/>
            <ac:spMk id="3" creationId="{4FD6A849-4633-2C27-F25C-526351843EBE}"/>
          </ac:spMkLst>
        </pc:spChg>
        <pc:picChg chg="add mod ord modCrop">
          <ac:chgData name="Omri Bakal" userId="S::omriba@my.hit.ac.il::c374a020-fdd9-496a-a3ba-552040580025" providerId="AD" clId="Web-{1E532386-EF0C-9D3A-3392-65880E428B67}" dt="2023-07-24T11:38:30.703" v="426"/>
          <ac:picMkLst>
            <pc:docMk/>
            <pc:sldMk cId="532918969" sldId="266"/>
            <ac:picMk id="4" creationId="{936667D8-B813-BB26-E00B-F8D830FDD5F2}"/>
          </ac:picMkLst>
        </pc:picChg>
      </pc:sldChg>
    </pc:docChg>
  </pc:docChgLst>
  <pc:docChgLst>
    <pc:chgData name="Omri Bakal" userId="S::omriba@my.hit.ac.il::c374a020-fdd9-496a-a3ba-552040580025" providerId="AD" clId="Web-{338CA3F0-4AD5-D8CC-B09C-B5A16A5EF067}"/>
    <pc:docChg chg="modSld">
      <pc:chgData name="Omri Bakal" userId="S::omriba@my.hit.ac.il::c374a020-fdd9-496a-a3ba-552040580025" providerId="AD" clId="Web-{338CA3F0-4AD5-D8CC-B09C-B5A16A5EF067}" dt="2023-07-24T11:05:16.466" v="19" actId="1076"/>
      <pc:docMkLst>
        <pc:docMk/>
      </pc:docMkLst>
      <pc:sldChg chg="addSp modSp">
        <pc:chgData name="Omri Bakal" userId="S::omriba@my.hit.ac.il::c374a020-fdd9-496a-a3ba-552040580025" providerId="AD" clId="Web-{338CA3F0-4AD5-D8CC-B09C-B5A16A5EF067}" dt="2023-07-24T11:05:16.466" v="19" actId="1076"/>
        <pc:sldMkLst>
          <pc:docMk/>
          <pc:sldMk cId="2938071057" sldId="262"/>
        </pc:sldMkLst>
        <pc:picChg chg="mod modCrop">
          <ac:chgData name="Omri Bakal" userId="S::omriba@my.hit.ac.il::c374a020-fdd9-496a-a3ba-552040580025" providerId="AD" clId="Web-{338CA3F0-4AD5-D8CC-B09C-B5A16A5EF067}" dt="2023-07-24T11:04:10.495" v="9" actId="1076"/>
          <ac:picMkLst>
            <pc:docMk/>
            <pc:sldMk cId="2938071057" sldId="262"/>
            <ac:picMk id="4" creationId="{7CB84680-09AA-9066-A143-EA977ADE5520}"/>
          </ac:picMkLst>
        </pc:picChg>
        <pc:picChg chg="add mod modCrop">
          <ac:chgData name="Omri Bakal" userId="S::omriba@my.hit.ac.il::c374a020-fdd9-496a-a3ba-552040580025" providerId="AD" clId="Web-{338CA3F0-4AD5-D8CC-B09C-B5A16A5EF067}" dt="2023-07-24T11:05:16.466" v="19" actId="1076"/>
          <ac:picMkLst>
            <pc:docMk/>
            <pc:sldMk cId="2938071057" sldId="262"/>
            <ac:picMk id="5" creationId="{34672EB3-473D-1E8A-C5D5-64FEECDE34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76FF44FC-608A-F5E0-A429-C854EC363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he-IL" dirty="0" err="1">
                <a:cs typeface="Times New Roman"/>
              </a:rPr>
              <a:t>פרוייקט</a:t>
            </a:r>
            <a:r>
              <a:rPr lang="he-IL" dirty="0">
                <a:cs typeface="Times New Roman"/>
              </a:rPr>
              <a:t> גמר </a:t>
            </a:r>
            <a:r>
              <a:rPr lang="he-IL" dirty="0" err="1">
                <a:cs typeface="Times New Roman"/>
              </a:rPr>
              <a:t>בלוקצ'יין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חזון</a:t>
            </a:r>
            <a:r>
              <a:rPr lang="he-IL" dirty="0">
                <a:cs typeface="Times New Roman"/>
              </a:rPr>
              <a:t> ופרקטיקה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1">
            <a:normAutofit/>
          </a:bodyPr>
          <a:lstStyle/>
          <a:p>
            <a:r>
              <a:rPr lang="he-IL" dirty="0">
                <a:cs typeface="Arial"/>
              </a:rPr>
              <a:t>שם המגיש : עומרי בקל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CEE580-15FB-0B61-1FD0-7C041E0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פונקציונליות מעבר לנדרש: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D03E81-D651-5DD5-D59E-6BF8AFA6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 dirty="0">
                <a:cs typeface="Arial"/>
              </a:rPr>
              <a:t>2.) המשתמש מקבל חיווי האם פריט </a:t>
            </a:r>
            <a:r>
              <a:rPr lang="he-IL" dirty="0" err="1">
                <a:cs typeface="Arial"/>
              </a:rPr>
              <a:t>מסויים</a:t>
            </a:r>
            <a:r>
              <a:rPr lang="he-IL" dirty="0">
                <a:cs typeface="Arial"/>
              </a:rPr>
              <a:t> כבר הועלה ל </a:t>
            </a:r>
            <a:r>
              <a:rPr lang="he-IL" dirty="0" err="1">
                <a:cs typeface="Arial"/>
              </a:rPr>
              <a:t>Marketplace</a:t>
            </a:r>
            <a:r>
              <a:rPr lang="he-IL" dirty="0">
                <a:cs typeface="Arial"/>
              </a:rPr>
              <a:t> או לא :</a:t>
            </a:r>
            <a:endParaRPr lang="he-IL" dirty="0"/>
          </a:p>
        </p:txBody>
      </p:sp>
      <p:pic>
        <p:nvPicPr>
          <p:cNvPr id="4" name="תמונה 4" descr="תמונה שמכילה טקסט, צילום מסך, פירות, אוכל&#10;&#10;התיאור נוצר באופן אוטומטי">
            <a:extLst>
              <a:ext uri="{FF2B5EF4-FFF2-40B4-BE49-F238E27FC236}">
                <a16:creationId xmlns:a16="http://schemas.microsoft.com/office/drawing/2014/main" id="{7CB84680-09AA-9066-A143-EA977ADE5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03" t="11270" r="-115" b="9426"/>
          <a:stretch/>
        </p:blipFill>
        <p:spPr>
          <a:xfrm>
            <a:off x="6862395" y="2603853"/>
            <a:ext cx="3027190" cy="3578662"/>
          </a:xfrm>
          <a:prstGeom prst="rect">
            <a:avLst/>
          </a:prstGeom>
        </p:spPr>
      </p:pic>
      <p:pic>
        <p:nvPicPr>
          <p:cNvPr id="5" name="תמונה 5" descr="תמונה שמכילה טקסט, פירות, צילום מסך&#10;&#10;התיאור נוצר באופן אוטומטי">
            <a:extLst>
              <a:ext uri="{FF2B5EF4-FFF2-40B4-BE49-F238E27FC236}">
                <a16:creationId xmlns:a16="http://schemas.microsoft.com/office/drawing/2014/main" id="{34672EB3-473D-1E8A-C5D5-64FEECDE3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6" t="14085" r="318" b="5634"/>
          <a:stretch/>
        </p:blipFill>
        <p:spPr>
          <a:xfrm>
            <a:off x="2985765" y="2604930"/>
            <a:ext cx="2832217" cy="34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D71281-FD91-6196-A9EB-B17C3356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פונקציונליות מעבר לנדרש: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6ABC11-70A7-49B0-4119-78AE8970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>
                <a:cs typeface="Arial"/>
              </a:rPr>
              <a:t>3.) מסך משתמש בו הוא רואה את כל פרטי ה NFT שהוא רכש , והאם מעוניין להעלות אותם :</a:t>
            </a:r>
            <a:endParaRPr lang="he-IL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>
              <a:cs typeface="Arial"/>
            </a:endParaRPr>
          </a:p>
          <a:p>
            <a:pPr marL="0" indent="0">
              <a:buNone/>
            </a:pPr>
            <a:endParaRPr lang="he-IL" dirty="0">
              <a:cs typeface="Arial"/>
            </a:endParaRPr>
          </a:p>
        </p:txBody>
      </p:sp>
      <p:pic>
        <p:nvPicPr>
          <p:cNvPr id="4" name="תמונה 4" descr="תמונה שמכילה טקסט, צילום מסך, תוכנה, פירות&#10;&#10;התיאור נוצר באופן אוטומטי">
            <a:extLst>
              <a:ext uri="{FF2B5EF4-FFF2-40B4-BE49-F238E27FC236}">
                <a16:creationId xmlns:a16="http://schemas.microsoft.com/office/drawing/2014/main" id="{6BCD71FC-AB3D-D511-709A-B5D2DA5F9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4" r="1401" b="5834"/>
          <a:stretch/>
        </p:blipFill>
        <p:spPr>
          <a:xfrm>
            <a:off x="1651820" y="2731774"/>
            <a:ext cx="8187787" cy="38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959502-ECA7-EB88-C145-9FB32B61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Agriculture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Dapp</a:t>
            </a:r>
            <a:endParaRPr lang="he-IL" dirty="0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0D99F5-3FB1-717A-B320-4AA29F60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 dirty="0" err="1">
                <a:cs typeface="Arial"/>
              </a:rPr>
              <a:t>הפרוייקט</a:t>
            </a:r>
            <a:r>
              <a:rPr lang="he-IL" dirty="0">
                <a:cs typeface="Arial"/>
              </a:rPr>
              <a:t> נוצר על מנת לתת מענה לסוחרים וחקלאיים ברחבי העולם , ונותנת למשתמשים אפשרות להעלות את הסחורות שלהם , לקנות ולמכור. , המודל עצמו הוא </a:t>
            </a:r>
            <a:r>
              <a:rPr lang="he-IL" dirty="0" err="1">
                <a:cs typeface="Arial"/>
              </a:rPr>
              <a:t>Marketplace</a:t>
            </a:r>
            <a:r>
              <a:rPr lang="he-IL" dirty="0">
                <a:cs typeface="Arial"/>
              </a:rPr>
              <a:t> , בו משתמשים מעלים פריטים לתוך המערכת , וכל פריט הוא NFT , פריט ייחודי שלא ניתן לשינוי.</a:t>
            </a:r>
          </a:p>
          <a:p>
            <a:pPr marL="0" indent="0">
              <a:buNone/>
            </a:pPr>
            <a:r>
              <a:rPr lang="he-IL" dirty="0" err="1">
                <a:cs typeface="Arial"/>
              </a:rPr>
              <a:t>האפליקצייה</a:t>
            </a:r>
            <a:r>
              <a:rPr lang="he-IL" dirty="0">
                <a:cs typeface="Arial"/>
              </a:rPr>
              <a:t> עצמה היא בעצם אפליקציית </a:t>
            </a:r>
            <a:r>
              <a:rPr lang="he-IL" dirty="0" err="1">
                <a:cs typeface="Arial"/>
              </a:rPr>
              <a:t>Dapp</a:t>
            </a:r>
            <a:r>
              <a:rPr lang="he-IL" dirty="0">
                <a:cs typeface="Arial"/>
              </a:rPr>
              <a:t> , </a:t>
            </a:r>
            <a:r>
              <a:rPr lang="he-IL" dirty="0" err="1">
                <a:cs typeface="Arial"/>
              </a:rPr>
              <a:t>שמתמשמת</a:t>
            </a:r>
            <a:r>
              <a:rPr lang="he-IL" dirty="0">
                <a:cs typeface="Arial"/>
              </a:rPr>
              <a:t> בחוזה מורכב על רשת </a:t>
            </a:r>
            <a:r>
              <a:rPr lang="he-IL" dirty="0" err="1">
                <a:cs typeface="Arial"/>
              </a:rPr>
              <a:t>הבלוקצ'יין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בפרוטוקל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Token</a:t>
            </a:r>
            <a:r>
              <a:rPr lang="he-IL" dirty="0">
                <a:cs typeface="Arial"/>
              </a:rPr>
              <a:t> ERC721.</a:t>
            </a:r>
          </a:p>
          <a:p>
            <a:pPr marL="0" indent="0">
              <a:buNone/>
            </a:pPr>
            <a:r>
              <a:rPr lang="he-IL" dirty="0">
                <a:cs typeface="Arial"/>
              </a:rPr>
              <a:t>הרשת עצמה רצה על רשת ה </a:t>
            </a:r>
            <a:r>
              <a:rPr lang="he-IL" dirty="0" err="1">
                <a:cs typeface="Arial"/>
              </a:rPr>
              <a:t>Ganache</a:t>
            </a:r>
            <a:r>
              <a:rPr lang="he-IL" dirty="0">
                <a:cs typeface="Arial"/>
              </a:rPr>
              <a:t> , ומשתמשת בTruffle בשביל לעשות </a:t>
            </a:r>
            <a:r>
              <a:rPr lang="he-IL" dirty="0" err="1">
                <a:cs typeface="Arial"/>
              </a:rPr>
              <a:t>Deploy</a:t>
            </a:r>
            <a:r>
              <a:rPr lang="he-IL" dirty="0">
                <a:cs typeface="Arial"/>
              </a:rPr>
              <a:t> לחוזים. כמו כן , בשביל לשמור את הפריטים , השתמשתי </a:t>
            </a:r>
            <a:r>
              <a:rPr lang="he-IL" dirty="0" err="1">
                <a:cs typeface="Arial"/>
              </a:rPr>
              <a:t>בDB</a:t>
            </a:r>
            <a:r>
              <a:rPr lang="he-IL" dirty="0">
                <a:cs typeface="Arial"/>
              </a:rPr>
              <a:t> בשם </a:t>
            </a:r>
            <a:r>
              <a:rPr lang="he-IL" dirty="0" err="1">
                <a:cs typeface="Arial"/>
              </a:rPr>
              <a:t>Pinata</a:t>
            </a:r>
            <a:r>
              <a:rPr lang="he-IL" dirty="0">
                <a:cs typeface="Arial"/>
              </a:rPr>
              <a:t> ששומר את כל הפרטים שנמצאים במערכת.</a:t>
            </a:r>
          </a:p>
        </p:txBody>
      </p:sp>
    </p:spTree>
    <p:extLst>
      <p:ext uri="{BB962C8B-B14F-4D97-AF65-F5344CB8AC3E}">
        <p14:creationId xmlns:p14="http://schemas.microsoft.com/office/powerpoint/2010/main" val="282029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03199-9C5D-CC34-B7ED-87DB4101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Known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Bugs</a:t>
            </a:r>
            <a:endParaRPr lang="he-IL" dirty="0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7B75D1-1631-F73B-3716-A41B2211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514350" indent="-514350">
              <a:buAutoNum type="arabicPeriod"/>
            </a:pPr>
            <a:r>
              <a:rPr lang="he-IL" dirty="0">
                <a:cs typeface="Arial"/>
              </a:rPr>
              <a:t>כאשר מתנתקים מארנק ה METAMASK , אין חיווי למשתמש שהוא </a:t>
            </a:r>
            <a:r>
              <a:rPr lang="he-IL">
                <a:cs typeface="Arial"/>
              </a:rPr>
              <a:t>מנותק , והוא רואה זאת רק עם הפעלה מחדש של האתר.</a:t>
            </a:r>
          </a:p>
          <a:p>
            <a:pPr marL="514350" indent="-514350">
              <a:buAutoNum type="arabicPeriod"/>
            </a:pPr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3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FCAE8-4551-F130-71E4-54A099E1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התקנה מפורטת: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CAC4ED-8BA3-0AD4-DD1F-ADF501C7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pPr marL="0" indent="0">
              <a:buNone/>
            </a:pPr>
            <a:r>
              <a:rPr lang="he-IL" dirty="0">
                <a:cs typeface="Arial"/>
              </a:rPr>
              <a:t>האפליקציה כתובה בשפת </a:t>
            </a:r>
            <a:r>
              <a:rPr lang="he-IL" dirty="0" err="1">
                <a:cs typeface="Arial"/>
              </a:rPr>
              <a:t>Javascript</a:t>
            </a:r>
            <a:r>
              <a:rPr lang="he-IL" dirty="0">
                <a:cs typeface="Arial"/>
              </a:rPr>
              <a:t> / </a:t>
            </a:r>
            <a:r>
              <a:rPr lang="he-IL" dirty="0" err="1">
                <a:cs typeface="Arial"/>
              </a:rPr>
              <a:t>Typescript</a:t>
            </a:r>
            <a:r>
              <a:rPr lang="he-IL" dirty="0">
                <a:cs typeface="Arial"/>
              </a:rPr>
              <a:t> ומשתמשת </a:t>
            </a:r>
            <a:r>
              <a:rPr lang="he-IL" dirty="0" err="1">
                <a:cs typeface="Arial"/>
              </a:rPr>
              <a:t>בNPM</a:t>
            </a:r>
            <a:r>
              <a:rPr lang="he-IL" dirty="0">
                <a:cs typeface="Arial"/>
              </a:rPr>
              <a:t> בשביל להריץ את הקבצים. האפליקציה נכתבה ב </a:t>
            </a:r>
            <a:r>
              <a:rPr lang="he-IL" dirty="0" err="1">
                <a:cs typeface="Arial"/>
              </a:rPr>
              <a:t>Visual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Code</a:t>
            </a:r>
            <a:r>
              <a:rPr lang="he-IL" dirty="0">
                <a:cs typeface="Arial"/>
              </a:rPr>
              <a:t> , היא משתמשת ב </a:t>
            </a:r>
            <a:r>
              <a:rPr lang="he-IL" dirty="0" err="1">
                <a:cs typeface="Arial"/>
              </a:rPr>
              <a:t>React</a:t>
            </a:r>
            <a:r>
              <a:rPr lang="he-IL" dirty="0">
                <a:cs typeface="Arial"/>
              </a:rPr>
              <a:t> , </a:t>
            </a:r>
            <a:r>
              <a:rPr lang="he-IL" dirty="0" err="1">
                <a:cs typeface="Arial"/>
              </a:rPr>
              <a:t>Next</a:t>
            </a:r>
            <a:r>
              <a:rPr lang="he-IL" dirty="0">
                <a:cs typeface="Arial"/>
              </a:rPr>
              <a:t> , </a:t>
            </a:r>
            <a:r>
              <a:rPr lang="he-IL" dirty="0" err="1">
                <a:cs typeface="Arial"/>
              </a:rPr>
              <a:t>Taildwind</a:t>
            </a:r>
            <a:r>
              <a:rPr lang="he-IL" dirty="0">
                <a:cs typeface="Arial"/>
              </a:rPr>
              <a:t> בשביל ליצור GUI נוח ומעוצב.</a:t>
            </a:r>
          </a:p>
          <a:p>
            <a:pPr marL="0" indent="0">
              <a:buNone/>
            </a:pPr>
            <a:r>
              <a:rPr lang="he-IL" dirty="0">
                <a:cs typeface="Arial"/>
              </a:rPr>
              <a:t>על מנת להשתמש באפליקציה , יש להתקין את כל ספריות ה NPM , </a:t>
            </a:r>
          </a:p>
          <a:p>
            <a:pPr marL="0" indent="0">
              <a:buNone/>
            </a:pPr>
            <a:r>
              <a:rPr lang="he-IL" dirty="0">
                <a:cs typeface="Arial"/>
              </a:rPr>
              <a:t>כלומר להריץ </a:t>
            </a:r>
            <a:r>
              <a:rPr lang="he-IL" dirty="0" err="1">
                <a:cs typeface="Arial"/>
              </a:rPr>
              <a:t>npm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install</a:t>
            </a:r>
            <a:r>
              <a:rPr lang="he-IL" dirty="0">
                <a:cs typeface="Arial"/>
              </a:rPr>
              <a:t> , ולאחר מכן להריץ את הפקודה </a:t>
            </a:r>
            <a:r>
              <a:rPr lang="he-IL" dirty="0" err="1">
                <a:cs typeface="Arial"/>
              </a:rPr>
              <a:t>npm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run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dev</a:t>
            </a:r>
            <a:r>
              <a:rPr lang="he-IL" dirty="0">
                <a:cs typeface="Arial"/>
              </a:rPr>
              <a:t> , שתתחיל ריצה על שרת ה NEXT שבנוי על השרת.</a:t>
            </a:r>
          </a:p>
          <a:p>
            <a:pPr marL="0" indent="0">
              <a:buNone/>
            </a:pPr>
            <a:r>
              <a:rPr lang="he-IL" dirty="0">
                <a:cs typeface="Arial"/>
              </a:rPr>
              <a:t>האפליקציה עצמה עובדת על רשת מקומית.</a:t>
            </a:r>
          </a:p>
          <a:p>
            <a:pPr marL="0" indent="0">
              <a:buNone/>
            </a:pPr>
            <a:endParaRPr lang="he-IL" dirty="0">
              <a:cs typeface="Arial"/>
            </a:endParaRPr>
          </a:p>
          <a:p>
            <a:pPr marL="0" indent="0">
              <a:buNone/>
            </a:pPr>
            <a:r>
              <a:rPr lang="he-IL" b="1" u="sng" dirty="0">
                <a:cs typeface="Arial"/>
              </a:rPr>
              <a:t>חשוב :</a:t>
            </a:r>
            <a:r>
              <a:rPr lang="he-IL" dirty="0">
                <a:cs typeface="Arial"/>
              </a:rPr>
              <a:t> הקוד לאפליקציה נמצא באתר </a:t>
            </a:r>
            <a:r>
              <a:rPr lang="he-IL" b="1" dirty="0" err="1">
                <a:cs typeface="Arial"/>
              </a:rPr>
              <a:t>Github</a:t>
            </a:r>
            <a:r>
              <a:rPr lang="he-IL" dirty="0">
                <a:cs typeface="Arial"/>
              </a:rPr>
              <a:t> בקישור המצורף בתחילת המצגת , והמצגת עצמה נמצאת במודל.</a:t>
            </a:r>
          </a:p>
        </p:txBody>
      </p:sp>
    </p:spTree>
    <p:extLst>
      <p:ext uri="{BB962C8B-B14F-4D97-AF65-F5344CB8AC3E}">
        <p14:creationId xmlns:p14="http://schemas.microsoft.com/office/powerpoint/2010/main" val="411336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D9A6DB-C397-689E-51B2-0B44519D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הפעלה מקצה אל קצה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00EF4-341E-EDC4-CCEB-67FFC2830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>
                <a:cs typeface="Arial"/>
              </a:rPr>
              <a:t>הפעלת הפקודה NPM RUN DEV מפעילה את האתר על רשת מקומית :</a:t>
            </a:r>
          </a:p>
          <a:p>
            <a:pPr marL="0" indent="0">
              <a:buNone/>
            </a:pPr>
            <a:endParaRPr lang="he-IL" dirty="0">
              <a:cs typeface="Arial"/>
            </a:endParaRPr>
          </a:p>
        </p:txBody>
      </p:sp>
      <p:pic>
        <p:nvPicPr>
          <p:cNvPr id="5" name="תמונה 5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D2D0D2BA-BCFD-9961-8A5A-82B190608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5" t="28380" r="11986" b="25557"/>
          <a:stretch/>
        </p:blipFill>
        <p:spPr>
          <a:xfrm>
            <a:off x="1233214" y="2419241"/>
            <a:ext cx="9899248" cy="40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6F3F3-A054-991D-B21E-431ECFA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חיבור לאתר באמצעות </a:t>
            </a:r>
            <a:r>
              <a:rPr lang="he-IL" dirty="0" err="1">
                <a:cs typeface="Times New Roman"/>
              </a:rPr>
              <a:t>Meta</a:t>
            </a:r>
            <a:r>
              <a:rPr lang="he-IL" dirty="0">
                <a:cs typeface="Times New Roman"/>
              </a:rPr>
              <a:t> </a:t>
            </a:r>
            <a:r>
              <a:rPr lang="he-IL" dirty="0" err="1">
                <a:cs typeface="Times New Roman"/>
              </a:rPr>
              <a:t>Mask</a:t>
            </a:r>
            <a:endParaRPr lang="he-IL" dirty="0" err="1"/>
          </a:p>
        </p:txBody>
      </p:sp>
      <p:pic>
        <p:nvPicPr>
          <p:cNvPr id="4" name="תמונה 4" descr="תמונה שמכילה טקסט, פירות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105E6E9F-3748-BADC-EDDD-950094B7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6" t="10755" r="10039" b="5149"/>
          <a:stretch/>
        </p:blipFill>
        <p:spPr>
          <a:xfrm>
            <a:off x="2136178" y="1523453"/>
            <a:ext cx="8546312" cy="4829785"/>
          </a:xfrm>
        </p:spPr>
      </p:pic>
    </p:spTree>
    <p:extLst>
      <p:ext uri="{BB962C8B-B14F-4D97-AF65-F5344CB8AC3E}">
        <p14:creationId xmlns:p14="http://schemas.microsoft.com/office/powerpoint/2010/main" val="36820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004AE1-7304-24EB-93B7-68DB1612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להתחיל לסחור באתר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DD9B6F-5A0F-FC1B-2AA4-BD0A9B88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 dirty="0">
                <a:cs typeface="Arial"/>
              </a:rPr>
              <a:t>באתר יש אפשרות להעלות , למכור ולקנות סחורה חקלאית , הנה תמונות </a:t>
            </a:r>
            <a:r>
              <a:rPr lang="he-IL">
                <a:cs typeface="Arial"/>
              </a:rPr>
              <a:t>של הדפים מתוך האתר:</a:t>
            </a:r>
            <a:endParaRPr lang="he-IL"/>
          </a:p>
          <a:p>
            <a:pPr marL="0" indent="0">
              <a:buNone/>
            </a:pPr>
            <a:endParaRPr lang="he-IL" dirty="0">
              <a:cs typeface="Arial"/>
            </a:endParaRPr>
          </a:p>
        </p:txBody>
      </p:sp>
      <p:pic>
        <p:nvPicPr>
          <p:cNvPr id="4" name="תמונה 4" descr="תמונה שמכילה טקסט, צילום מסך, תוכנה, תצוגה&#10;&#10;התיאור נוצר באופן אוטומטי">
            <a:extLst>
              <a:ext uri="{FF2B5EF4-FFF2-40B4-BE49-F238E27FC236}">
                <a16:creationId xmlns:a16="http://schemas.microsoft.com/office/drawing/2014/main" id="{BB87F2E5-4DE1-2E8E-3FA5-E9977F61B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6" r="8859" b="6176"/>
          <a:stretch/>
        </p:blipFill>
        <p:spPr>
          <a:xfrm>
            <a:off x="559675" y="2591785"/>
            <a:ext cx="7840939" cy="40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טקסט, צילום מסך, פירות, תוכנה&#10;&#10;התיאור נוצר באופן אוטומטי">
            <a:extLst>
              <a:ext uri="{FF2B5EF4-FFF2-40B4-BE49-F238E27FC236}">
                <a16:creationId xmlns:a16="http://schemas.microsoft.com/office/drawing/2014/main" id="{936667D8-B813-BB26-E00B-F8D830FD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63" r="1175" b="10000"/>
          <a:stretch/>
        </p:blipFill>
        <p:spPr>
          <a:xfrm>
            <a:off x="1334765" y="1326383"/>
            <a:ext cx="9943878" cy="4457113"/>
          </a:xfrm>
        </p:spPr>
      </p:pic>
    </p:spTree>
    <p:extLst>
      <p:ext uri="{BB962C8B-B14F-4D97-AF65-F5344CB8AC3E}">
        <p14:creationId xmlns:p14="http://schemas.microsoft.com/office/powerpoint/2010/main" val="5329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A4879D-E6E7-16B4-D5C4-F0866B7C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פונקציונליות מעבר לנדרש: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F27A49-1FCB-5AE9-ADFD-3657D28E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he-IL" dirty="0">
                <a:cs typeface="Arial"/>
              </a:rPr>
              <a:t>1.) חיווי למשתמש באיזה רשת הוא נמצא: כאשר משתמש בוחר רשת בארנק ה </a:t>
            </a:r>
            <a:r>
              <a:rPr lang="he-IL" dirty="0" err="1">
                <a:cs typeface="Arial"/>
              </a:rPr>
              <a:t>Metamask</a:t>
            </a:r>
            <a:r>
              <a:rPr lang="he-IL" dirty="0">
                <a:cs typeface="Arial"/>
              </a:rPr>
              <a:t> שלו , יופיע לו שם הרשת באתר :</a:t>
            </a:r>
          </a:p>
        </p:txBody>
      </p:sp>
      <p:pic>
        <p:nvPicPr>
          <p:cNvPr id="4" name="תמונה 4" descr="תמונה שמכילה טקסט, פירות, צילום מסך, ירק&#10;&#10;התיאור נוצר באופן אוטומטי">
            <a:extLst>
              <a:ext uri="{FF2B5EF4-FFF2-40B4-BE49-F238E27FC236}">
                <a16:creationId xmlns:a16="http://schemas.microsoft.com/office/drawing/2014/main" id="{DB1AA002-26DC-C6F5-6F3F-E4F787175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12" t="10903" r="1438" b="73424"/>
          <a:stretch/>
        </p:blipFill>
        <p:spPr>
          <a:xfrm>
            <a:off x="5937937" y="3208939"/>
            <a:ext cx="5232447" cy="10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182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פרוייקט גמר בלוקצ'יין חזון ופרקטיקה</vt:lpstr>
      <vt:lpstr>Agriculture Dapp</vt:lpstr>
      <vt:lpstr>Known Bugs</vt:lpstr>
      <vt:lpstr>התקנה מפורטת:</vt:lpstr>
      <vt:lpstr>הפעלה מקצה אל קצה</vt:lpstr>
      <vt:lpstr>חיבור לאתר באמצעות Meta Mask</vt:lpstr>
      <vt:lpstr>להתחיל לסחור באתר</vt:lpstr>
      <vt:lpstr>מצגת של PowerPoint‏</vt:lpstr>
      <vt:lpstr>פונקציונליות מעבר לנדרש:</vt:lpstr>
      <vt:lpstr>פונקציונליות מעבר לנדרש:</vt:lpstr>
      <vt:lpstr>פונקציונליות מעבר לנדרש: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/>
  <cp:revision>232</cp:revision>
  <dcterms:created xsi:type="dcterms:W3CDTF">2023-07-24T10:38:31Z</dcterms:created>
  <dcterms:modified xsi:type="dcterms:W3CDTF">2023-07-24T11:38:38Z</dcterms:modified>
</cp:coreProperties>
</file>